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1" r:id="rId5"/>
  </p:sldMasterIdLst>
  <p:notesMasterIdLst>
    <p:notesMasterId r:id="rId37"/>
  </p:notesMasterIdLst>
  <p:sldIdLst>
    <p:sldId id="1790799573" r:id="rId6"/>
    <p:sldId id="1790799583" r:id="rId7"/>
    <p:sldId id="1790799577" r:id="rId8"/>
    <p:sldId id="1790799688" r:id="rId9"/>
    <p:sldId id="327" r:id="rId10"/>
    <p:sldId id="1282" r:id="rId11"/>
    <p:sldId id="1790799743" r:id="rId12"/>
    <p:sldId id="411" r:id="rId13"/>
    <p:sldId id="1363" r:id="rId14"/>
    <p:sldId id="562" r:id="rId15"/>
    <p:sldId id="1362" r:id="rId16"/>
    <p:sldId id="1570" r:id="rId17"/>
    <p:sldId id="1575" r:id="rId18"/>
    <p:sldId id="653" r:id="rId19"/>
    <p:sldId id="1790799578" r:id="rId20"/>
    <p:sldId id="940" r:id="rId21"/>
    <p:sldId id="1036" r:id="rId22"/>
    <p:sldId id="942" r:id="rId23"/>
    <p:sldId id="946" r:id="rId24"/>
    <p:sldId id="950" r:id="rId25"/>
    <p:sldId id="1790799823" r:id="rId26"/>
    <p:sldId id="1790799821" r:id="rId27"/>
    <p:sldId id="954" r:id="rId28"/>
    <p:sldId id="1790799563" r:id="rId29"/>
    <p:sldId id="1790799819" r:id="rId30"/>
    <p:sldId id="1790799572" r:id="rId31"/>
    <p:sldId id="1867" r:id="rId32"/>
    <p:sldId id="1790799744" r:id="rId33"/>
    <p:sldId id="257" r:id="rId34"/>
    <p:sldId id="1790799824" r:id="rId35"/>
    <p:sldId id="930" r:id="rId36"/>
  </p:sldIdLst>
  <p:sldSz cx="12192000" cy="6858000"/>
  <p:notesSz cx="6858000" cy="2209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bster, Budd" initials="WB" lastIdx="10" clrIdx="0">
    <p:extLst>
      <p:ext uri="{19B8F6BF-5375-455C-9EA6-DF929625EA0E}">
        <p15:presenceInfo xmlns:p15="http://schemas.microsoft.com/office/powerpoint/2012/main" userId="S::clyde_webster@nuance.com::12255222-402c-4609-9071-506000d6f2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AE2"/>
    <a:srgbClr val="025389"/>
    <a:srgbClr val="003865"/>
    <a:srgbClr val="336084"/>
    <a:srgbClr val="1193FF"/>
    <a:srgbClr val="004A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BFEBCC-86E8-48FB-AA13-D03D7962BE80}" v="8" dt="2019-04-12T21:14:56.5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263" autoAdjust="0"/>
  </p:normalViewPr>
  <p:slideViewPr>
    <p:cSldViewPr snapToGrid="0">
      <p:cViewPr varScale="1">
        <p:scale>
          <a:sx n="65" d="100"/>
          <a:sy n="65" d="100"/>
        </p:scale>
        <p:origin x="5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E1C35A-0A07-4997-99E9-816B8657CCBA}" type="datetimeFigureOut">
              <a:rPr lang="en-US" smtClean="0"/>
              <a:t>6/5/2019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0C26D4-BA9A-4712-B9A5-1BC42B7A17E9}" type="slidenum">
              <a:rPr lang="en-US" smtClean="0"/>
              <a:t>‹#›</a:t>
            </a:fld>
            <a:endParaRPr lang="en-US"/>
          </a:p>
        </p:txBody>
      </p:sp>
    </p:spTree>
    <p:extLst>
      <p:ext uri="{BB962C8B-B14F-4D97-AF65-F5344CB8AC3E}">
        <p14:creationId xmlns:p14="http://schemas.microsoft.com/office/powerpoint/2010/main" val="1318137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Hello and thanks for taking the time to speak with me today.  On today’s agenda we will be speaking in detail on AutoStore and it’s latest version. </a:t>
            </a:r>
          </a:p>
        </p:txBody>
      </p:sp>
      <p:sp>
        <p:nvSpPr>
          <p:cNvPr id="4" name="Slide Number Placeholder 3"/>
          <p:cNvSpPr>
            <a:spLocks noGrp="1"/>
          </p:cNvSpPr>
          <p:nvPr>
            <p:ph type="sldNum" sz="quarter" idx="5"/>
          </p:nvPr>
        </p:nvSpPr>
        <p:spPr/>
        <p:txBody>
          <a:bodyPr/>
          <a:lstStyle/>
          <a:p>
            <a:fld id="{150C26D4-BA9A-4712-B9A5-1BC42B7A17E9}" type="slidenum">
              <a:rPr lang="en-US" smtClean="0"/>
              <a:t>1</a:t>
            </a:fld>
            <a:endParaRPr lang="en-US"/>
          </a:p>
        </p:txBody>
      </p:sp>
    </p:spTree>
    <p:extLst>
      <p:ext uri="{BB962C8B-B14F-4D97-AF65-F5344CB8AC3E}">
        <p14:creationId xmlns:p14="http://schemas.microsoft.com/office/powerpoint/2010/main" val="2171458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253D1F0-3FED-44C4-B172-03DFF830F497}"/>
              </a:ext>
            </a:extLst>
          </p:cNvPr>
          <p:cNvSpPr>
            <a:spLocks noGrp="1"/>
          </p:cNvSpPr>
          <p:nvPr>
            <p:ph type="body" idx="1"/>
          </p:nvPr>
        </p:nvSpPr>
        <p:spPr/>
        <p:txBody>
          <a:bodyPr/>
          <a:lstStyle/>
          <a:p>
            <a:r>
              <a:rPr lang="en-US"/>
              <a:t>Core capabilities within capture are:</a:t>
            </a:r>
          </a:p>
          <a:p>
            <a:endParaRPr lang="en-US"/>
          </a:p>
          <a:p>
            <a:pPr marL="228600" indent="-228600">
              <a:buAutoNum type="arabicParenR"/>
            </a:pPr>
            <a:r>
              <a:rPr lang="en-US"/>
              <a:t>Capture content from any type of device</a:t>
            </a:r>
          </a:p>
          <a:p>
            <a:pPr marL="228600" indent="-228600">
              <a:buAutoNum type="arabicParenR"/>
            </a:pPr>
            <a:r>
              <a:rPr lang="en-US"/>
              <a:t>Align workflow with critical business processes – to remove manual effort</a:t>
            </a:r>
          </a:p>
          <a:p>
            <a:pPr marL="228600" indent="-228600">
              <a:buAutoNum type="arabicParenR"/>
            </a:pPr>
            <a:r>
              <a:rPr lang="en-US"/>
              <a:t>Take both paper and electronic doc and align to the same automated workflow</a:t>
            </a:r>
          </a:p>
          <a:p>
            <a:pPr marL="228600" indent="-228600">
              <a:buAutoNum type="arabicParenR"/>
            </a:pPr>
            <a:r>
              <a:rPr lang="en-US"/>
              <a:t>A great capability is how often do you get a hard copy of something – contract, power point presentation, </a:t>
            </a:r>
            <a:r>
              <a:rPr lang="en-US" err="1"/>
              <a:t>etc</a:t>
            </a:r>
            <a:r>
              <a:rPr lang="en-US"/>
              <a:t> and want to make edits. Here you can scan it and will covert to original format so you can now start editing. AutoStore offers one of the most accurate document conversion capabilities to support this use case.</a:t>
            </a:r>
          </a:p>
          <a:p>
            <a:pPr marL="228600" indent="-228600">
              <a:buAutoNum type="arabicParenR"/>
            </a:pPr>
            <a:r>
              <a:rPr lang="en-US"/>
              <a:t>We already talked about workflows – the smart elements is we can enable redaction of PII type of data, add wordmarks if specific metadata, and more</a:t>
            </a:r>
          </a:p>
          <a:p>
            <a:pPr marL="228600" indent="-228600">
              <a:buAutoNum type="arabicParenR"/>
            </a:pPr>
            <a:r>
              <a:rPr lang="en-US"/>
              <a:t>At the device for scanning we can have personalized menus to highlight workflows most critical to the user who has logged in</a:t>
            </a:r>
          </a:p>
          <a:p>
            <a:pPr marL="228600" indent="-228600">
              <a:buAutoNum type="arabicParenR"/>
            </a:pPr>
            <a:r>
              <a:rPr lang="en-US"/>
              <a:t>As mentioned in workflow we can not only redact but we can stop information that has PII data from even going into a business applications if the proper security settings are not enforced</a:t>
            </a:r>
          </a:p>
          <a:p>
            <a:pPr marL="228600" indent="-228600">
              <a:buAutoNum type="arabicParenR"/>
            </a:pPr>
            <a:r>
              <a:rPr lang="en-US"/>
              <a:t>And finally AutoStore takes over the UI at the MFP and can ensure all settings are optimized delivering users the best experience without having to think about what they want </a:t>
            </a:r>
          </a:p>
          <a:p>
            <a:pPr marL="228600" indent="-228600">
              <a:buAutoNum type="arabicParenR"/>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BADD49A-B734-40A1-80FD-100C385D3253}"/>
              </a:ext>
            </a:extLst>
          </p:cNvPr>
          <p:cNvSpPr>
            <a:spLocks noGrp="1"/>
          </p:cNvSpPr>
          <p:nvPr>
            <p:ph type="body" idx="1"/>
          </p:nvPr>
        </p:nvSpPr>
        <p:spPr/>
        <p:txBody>
          <a:bodyPr/>
          <a:lstStyle/>
          <a:p>
            <a:r>
              <a:rPr lang="en-US"/>
              <a:t>Here is just one example of the many workflows we could automate for you.</a:t>
            </a:r>
          </a:p>
          <a:p>
            <a:endParaRPr lang="en-US"/>
          </a:p>
          <a:p>
            <a:r>
              <a:rPr lang="en-US"/>
              <a:t>We can scan a purchase order at the MFD and again the user will see any preferences personalized for them. At this point invoice is can be converted to a searchable PDF and we find that a PO number matches the database we are looking against – perhaps it is their vendor accounts payable system. Here we can extract additional data and take any action required (like redact info). Now with combined at can post payment information to the business system. We can also store the searchable PDF and all content in a back up database. </a:t>
            </a:r>
          </a:p>
          <a:p>
            <a:endParaRPr lang="en-US"/>
          </a:p>
          <a:p>
            <a:r>
              <a:rPr lang="en-US"/>
              <a:t>This is only one example of many that can be automated through AutoStore. The key is any document format and any workflow can be supported and integrate content coming in with other business systems of record.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Walk through differentiators that matter to the customer. </a:t>
            </a:r>
          </a:p>
        </p:txBody>
      </p:sp>
      <p:sp>
        <p:nvSpPr>
          <p:cNvPr id="4" name="Slide Number Placeholder 3"/>
          <p:cNvSpPr>
            <a:spLocks noGrp="1"/>
          </p:cNvSpPr>
          <p:nvPr>
            <p:ph type="sldNum" sz="quarter" idx="10"/>
          </p:nvPr>
        </p:nvSpPr>
        <p:spPr/>
        <p:txBody>
          <a:bodyPr/>
          <a:lstStyle/>
          <a:p>
            <a:fld id="{A056FFE7-3DE0-482D-9BB7-6101521214A3}" type="slidenum">
              <a:rPr lang="en-US" smtClean="0"/>
              <a:t>12</a:t>
            </a:fld>
            <a:endParaRPr lang="en-US"/>
          </a:p>
        </p:txBody>
      </p:sp>
    </p:spTree>
    <p:extLst>
      <p:ext uri="{BB962C8B-B14F-4D97-AF65-F5344CB8AC3E}">
        <p14:creationId xmlns:p14="http://schemas.microsoft.com/office/powerpoint/2010/main" val="752177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take a closer look at the newest features and functionality that will be included with AutoStore 8…</a:t>
            </a:r>
          </a:p>
        </p:txBody>
      </p:sp>
      <p:sp>
        <p:nvSpPr>
          <p:cNvPr id="4" name="Slide Number Placeholder 3"/>
          <p:cNvSpPr>
            <a:spLocks noGrp="1"/>
          </p:cNvSpPr>
          <p:nvPr>
            <p:ph type="sldNum" sz="quarter" idx="5"/>
          </p:nvPr>
        </p:nvSpPr>
        <p:spPr/>
        <p:txBody>
          <a:bodyPr/>
          <a:lstStyle/>
          <a:p>
            <a:fld id="{90024425-DDD9-614A-9663-A90EB8B52669}" type="slidenum">
              <a:rPr lang="en-US" smtClean="0"/>
              <a:t>13</a:t>
            </a:fld>
            <a:endParaRPr lang="en-US"/>
          </a:p>
        </p:txBody>
      </p:sp>
    </p:spTree>
    <p:extLst>
      <p:ext uri="{BB962C8B-B14F-4D97-AF65-F5344CB8AC3E}">
        <p14:creationId xmlns:p14="http://schemas.microsoft.com/office/powerpoint/2010/main" val="1332503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6604CA3-59F5-40CF-AEA2-DD03763C18DE}"/>
              </a:ext>
            </a:extLst>
          </p:cNvPr>
          <p:cNvSpPr>
            <a:spLocks noGrp="1"/>
          </p:cNvSpPr>
          <p:nvPr>
            <p:ph type="body" idx="1"/>
          </p:nvPr>
        </p:nvSpPr>
        <p:spPr/>
        <p:txBody>
          <a:bodyPr/>
          <a:lstStyle/>
          <a:p>
            <a:r>
              <a:rPr lang="en-US" b="1" dirty="0"/>
              <a:t>AutoStore 8 offers valuable new capabilities in four areas:</a:t>
            </a:r>
          </a:p>
          <a:p>
            <a:endParaRPr lang="en-US" dirty="0"/>
          </a:p>
          <a:p>
            <a:r>
              <a:rPr lang="en-US" dirty="0"/>
              <a:t>1) </a:t>
            </a:r>
            <a:r>
              <a:rPr lang="en-US" b="1" dirty="0"/>
              <a:t>Enhanced mobility </a:t>
            </a:r>
            <a:r>
              <a:rPr lang="en-US" dirty="0"/>
              <a:t>we have improved our mobile capture overall and added the ability to authenticate with a smartphone at the MFP via Bluetooth or NFC authentication. Additionally, with Business Connect users can submit and release print jobs and even edit image quality on the device.</a:t>
            </a:r>
            <a:endParaRPr lang="en-US" dirty="0">
              <a:cs typeface="Calibri"/>
            </a:endParaRPr>
          </a:p>
          <a:p>
            <a:r>
              <a:rPr lang="en-US" dirty="0">
                <a:cs typeface="Calibri"/>
              </a:rPr>
              <a:t>2) </a:t>
            </a:r>
            <a:r>
              <a:rPr lang="en-US" b="1" dirty="0">
                <a:cs typeface="Calibri"/>
              </a:rPr>
              <a:t>Integration of ControlSuite </a:t>
            </a:r>
            <a:r>
              <a:rPr lang="en-US" dirty="0">
                <a:cs typeface="Calibri"/>
              </a:rPr>
              <a:t>means that AutoStore 8 has the ability to capture workstreams directly from Equitrac 6 and Output Manager 5, process metadata from those print streams, add watermarks and user stamps, and transform document PDF formats.  </a:t>
            </a:r>
            <a:endParaRPr lang="en-US" dirty="0"/>
          </a:p>
          <a:p>
            <a:r>
              <a:rPr lang="en-US" dirty="0">
                <a:cs typeface="Calibri"/>
              </a:rPr>
              <a:t>3) AutoStore's </a:t>
            </a:r>
            <a:r>
              <a:rPr lang="en-US" b="1" dirty="0">
                <a:cs typeface="Calibri"/>
              </a:rPr>
              <a:t>library of output destinations</a:t>
            </a:r>
            <a:r>
              <a:rPr lang="en-US" dirty="0">
                <a:cs typeface="Calibri"/>
              </a:rPr>
              <a:t> is expanded in AutoStore 8 with the introduction of new Healthcare and legal process and route components.  For healthcare, AutoStore 8 is able to create properly formatted HL7 documents and create CDA templates.  Additionally AutoStore 8 has added a PowerShare route component for healthcare, and  new </a:t>
            </a:r>
            <a:r>
              <a:rPr lang="en-US" dirty="0" err="1">
                <a:cs typeface="Calibri"/>
              </a:rPr>
              <a:t>ProLaw</a:t>
            </a:r>
            <a:r>
              <a:rPr lang="en-US" dirty="0">
                <a:cs typeface="Calibri"/>
              </a:rPr>
              <a:t> route component for legal offices.  </a:t>
            </a:r>
          </a:p>
          <a:p>
            <a:r>
              <a:rPr lang="en-US" dirty="0">
                <a:cs typeface="Calibri"/>
              </a:rPr>
              <a:t>4) Finally, </a:t>
            </a:r>
            <a:r>
              <a:rPr lang="en-US" b="1" dirty="0">
                <a:cs typeface="Calibri"/>
              </a:rPr>
              <a:t>AutoStore 8 eliminates the need to recreate workflows</a:t>
            </a:r>
            <a:r>
              <a:rPr lang="en-US" dirty="0">
                <a:cs typeface="Calibri"/>
              </a:rPr>
              <a:t> when deploying to mixed-fleets.  Now, workflows can be created once and deployed across a variety of MFP brands that use the Unified Client.  Additionally, new </a:t>
            </a:r>
            <a:r>
              <a:rPr lang="en-US" b="1" dirty="0">
                <a:cs typeface="Calibri"/>
              </a:rPr>
              <a:t>PDF merge </a:t>
            </a:r>
            <a:r>
              <a:rPr lang="en-US" dirty="0">
                <a:cs typeface="Calibri"/>
              </a:rPr>
              <a:t>and database lookup capabilities help reduce and simplify the task of document and information capture.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AutoStore with Business Connect can be just as mobile as workers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With AutoStore 8 we are introducing several new mobile enhancements through the Business Connect client, including: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171450" indent="-171450">
              <a:buFont typeface="Arial"/>
              <a:buChar char="•"/>
            </a:pPr>
            <a:r>
              <a:rPr lang="en-US"/>
              <a:t>On-device image cleanup, which enables users to crop, </a:t>
            </a:r>
            <a:r>
              <a:rPr lang="en-US" err="1"/>
              <a:t>despeckle</a:t>
            </a:r>
            <a:r>
              <a:rPr lang="en-US"/>
              <a:t> and </a:t>
            </a:r>
            <a:r>
              <a:rPr lang="en-US" err="1"/>
              <a:t>deskew</a:t>
            </a:r>
            <a:r>
              <a:rPr lang="en-US"/>
              <a:t> images on their mobile device and also preview the edited version to ensure it’s right before submitting to a workflow.  </a:t>
            </a:r>
            <a:endParaRPr lang="en-US">
              <a:cs typeface="Calibri"/>
            </a:endParaRPr>
          </a:p>
          <a:p>
            <a:pPr marL="171450" indent="-171450">
              <a:buFont typeface="Arial"/>
              <a:buChar char="•"/>
            </a:pPr>
            <a:r>
              <a:rPr lang="en-US">
                <a:solidFill>
                  <a:srgbClr val="000000"/>
                </a:solidFill>
                <a:cs typeface="Calibri"/>
              </a:rPr>
              <a:t>Users can manage print queues and submit print jobs to Equitrac or Output Manager.</a:t>
            </a:r>
          </a:p>
          <a:p>
            <a:pPr marL="171450" indent="-171450">
              <a:buFont typeface="Arial"/>
              <a:buChar char="•"/>
            </a:pPr>
            <a:r>
              <a:rPr lang="en-US">
                <a:solidFill>
                  <a:srgbClr val="000000"/>
                </a:solidFill>
                <a:cs typeface="Calibri"/>
              </a:rPr>
              <a:t>Smart devices can be used for authentication at the MFP via </a:t>
            </a:r>
            <a:r>
              <a:rPr lang="en-US" err="1">
                <a:solidFill>
                  <a:srgbClr val="000000"/>
                </a:solidFill>
                <a:cs typeface="Calibri"/>
              </a:rPr>
              <a:t>bluetooth</a:t>
            </a:r>
            <a:r>
              <a:rPr lang="en-US">
                <a:solidFill>
                  <a:srgbClr val="000000"/>
                </a:solidFill>
                <a:cs typeface="Calibri"/>
              </a:rPr>
              <a:t> or NFE technologies.  </a:t>
            </a:r>
          </a:p>
          <a:p>
            <a:pPr marL="171450" indent="-171450">
              <a:buFont typeface="Arial"/>
              <a:buChar char="•"/>
            </a:pPr>
            <a:endParaRPr lang="en-US">
              <a:solidFill>
                <a:srgbClr val="000000"/>
              </a:solidFill>
              <a:cs typeface="Calibri"/>
            </a:endParaRPr>
          </a:p>
          <a:p>
            <a:pPr marL="0" indent="0">
              <a:buFont typeface="Arial"/>
              <a:buNone/>
            </a:pPr>
            <a:r>
              <a:rPr lang="en-US">
                <a:solidFill>
                  <a:srgbClr val="000000"/>
                </a:solidFill>
                <a:cs typeface="Calibri"/>
              </a:rPr>
              <a:t>Additionally, Business Connect UI screens can now be customized to display company logos and colors to promote a seamless integrated look and feel across business applications. </a:t>
            </a:r>
          </a:p>
          <a:p>
            <a:pPr marL="171450" indent="-171450">
              <a:buFont typeface="Arial"/>
              <a:buChar char="•"/>
            </a:pPr>
            <a:endParaRPr lang="en-US">
              <a:solidFill>
                <a:srgbClr val="000000"/>
              </a:solidFill>
              <a:cs typeface="Calibri"/>
            </a:endParaRPr>
          </a:p>
        </p:txBody>
      </p:sp>
      <p:sp>
        <p:nvSpPr>
          <p:cNvPr id="4" name="Slide Number Placeholder 3"/>
          <p:cNvSpPr>
            <a:spLocks noGrp="1"/>
          </p:cNvSpPr>
          <p:nvPr>
            <p:ph type="sldNum" sz="quarter" idx="10"/>
          </p:nvPr>
        </p:nvSpPr>
        <p:spPr/>
        <p:txBody>
          <a:bodyPr/>
          <a:lstStyle/>
          <a:p>
            <a:fld id="{63223050-B335-42E3-AF4E-3C88C930E158}" type="slidenum">
              <a:rPr lang="en-US" smtClean="0"/>
              <a:t>15</a:t>
            </a:fld>
            <a:endParaRPr lang="en-US"/>
          </a:p>
        </p:txBody>
      </p:sp>
    </p:spTree>
    <p:extLst>
      <p:ext uri="{BB962C8B-B14F-4D97-AF65-F5344CB8AC3E}">
        <p14:creationId xmlns:p14="http://schemas.microsoft.com/office/powerpoint/2010/main" val="3594710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OpenForms 360 v8 uses advanced document recognition technology to automatically process images and extract information based on content.  This capability dramatically improves back office efficiencies and accuracy of work, whether processing structured, semi-structured, or even unstructured documents.  </a:t>
            </a:r>
          </a:p>
          <a:p>
            <a:endParaRPr lang="en-US" dirty="0">
              <a:cs typeface="Calibri"/>
            </a:endParaRPr>
          </a:p>
          <a:p>
            <a:r>
              <a:rPr lang="en-US" dirty="0">
                <a:cs typeface="Calibri"/>
              </a:rPr>
              <a:t>Applications such as Invoice Processing, Claims Processing and Onboarding benefit significantly from OpenForms’ ability to </a:t>
            </a:r>
            <a:endParaRPr lang="en-US" dirty="0"/>
          </a:p>
          <a:p>
            <a:endParaRPr lang="en-US" dirty="0">
              <a:cs typeface="Calibri"/>
            </a:endParaRPr>
          </a:p>
          <a:p>
            <a:r>
              <a:rPr lang="en-US" dirty="0">
                <a:cs typeface="Calibri"/>
              </a:rPr>
              <a:t>V8 features a much simplified pricing model, with all key functionality now bundled into product packages rather than being ala-carte as in the past.  For example, Verification Stations, which are so important in processing of unstructured documents, are now included  with a base extraction license.  </a:t>
            </a:r>
          </a:p>
          <a:p>
            <a:endParaRPr lang="en-US" dirty="0">
              <a:cs typeface="Calibri"/>
            </a:endParaRPr>
          </a:p>
          <a:p>
            <a:r>
              <a:rPr lang="en-US" dirty="0">
                <a:cs typeface="Calibri"/>
              </a:rPr>
              <a:t>Additionally, OpenForms 360 v8 is based on an updated technology platform that offers improved performance and adaptive learning capabilities that enable ongoing improvements to overall efficiency.  </a:t>
            </a:r>
          </a:p>
        </p:txBody>
      </p:sp>
      <p:sp>
        <p:nvSpPr>
          <p:cNvPr id="4" name="Slide Number Placeholder 3"/>
          <p:cNvSpPr>
            <a:spLocks noGrp="1"/>
          </p:cNvSpPr>
          <p:nvPr>
            <p:ph type="sldNum" sz="quarter" idx="5"/>
          </p:nvPr>
        </p:nvSpPr>
        <p:spPr/>
        <p:txBody>
          <a:bodyPr/>
          <a:lstStyle/>
          <a:p>
            <a:fld id="{150C26D4-BA9A-4712-B9A5-1BC42B7A17E9}" type="slidenum">
              <a:rPr lang="en-US" smtClean="0"/>
              <a:t>16</a:t>
            </a:fld>
            <a:endParaRPr lang="en-US"/>
          </a:p>
        </p:txBody>
      </p:sp>
    </p:spTree>
    <p:extLst>
      <p:ext uri="{BB962C8B-B14F-4D97-AF65-F5344CB8AC3E}">
        <p14:creationId xmlns:p14="http://schemas.microsoft.com/office/powerpoint/2010/main" val="3577574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t>More horizontal and vertical routing integration options means greater flexibility and deeper value all from one platform.</a:t>
            </a:r>
            <a:r>
              <a:rPr lang="en-US" dirty="0"/>
              <a:t> </a:t>
            </a:r>
            <a:endParaRPr lang="en-US" sz="1200" dirty="0"/>
          </a:p>
          <a:p>
            <a:pPr marL="285750" indent="-285750">
              <a:buFont typeface="Arial"/>
              <a:buChar char="•"/>
            </a:pPr>
            <a:r>
              <a:rPr lang="en-US" b="1" dirty="0">
                <a:cs typeface="Calibri" panose="020F0502020204030204"/>
              </a:rPr>
              <a:t>Healthcare</a:t>
            </a:r>
            <a:r>
              <a:rPr lang="en-US" dirty="0">
                <a:cs typeface="Calibri" panose="020F0502020204030204"/>
              </a:rPr>
              <a:t>:</a:t>
            </a:r>
          </a:p>
          <a:p>
            <a:pPr marL="742950" lvl="1" indent="-285750">
              <a:buFont typeface="Arial"/>
              <a:buChar char="•"/>
            </a:pPr>
            <a:r>
              <a:rPr lang="en-US" dirty="0">
                <a:cs typeface="Calibri" panose="020F0502020204030204"/>
              </a:rPr>
              <a:t>PowerShare route component, enabling connectivity to  Nuance’s popular PowerShare Network that connects healthcare facilities, providers, and patients for quick, convenient, cost-effective and secure sharing of medical images and diagnostic reports – anytime, anywhere.</a:t>
            </a:r>
          </a:p>
          <a:p>
            <a:pPr marL="742950" lvl="1" indent="-285750">
              <a:buFont typeface="Arial"/>
              <a:buChar char="•"/>
            </a:pPr>
            <a:r>
              <a:rPr lang="en-US" dirty="0">
                <a:cs typeface="Calibri" panose="020F0502020204030204"/>
              </a:rPr>
              <a:t>HL7 and CDA Builder  process components for transmission of documents and information via standardized formats and templates used extensively in the healthcare industry. </a:t>
            </a:r>
          </a:p>
          <a:p>
            <a:pPr marL="285750" indent="-285750">
              <a:buFont typeface="Arial"/>
              <a:buChar char="•"/>
            </a:pPr>
            <a:r>
              <a:rPr lang="en-US" b="1" dirty="0">
                <a:cs typeface="Calibri" panose="020F0502020204030204"/>
              </a:rPr>
              <a:t>Legal</a:t>
            </a:r>
          </a:p>
          <a:p>
            <a:pPr marL="742950" lvl="1" indent="-285750">
              <a:buFont typeface="Arial"/>
              <a:buChar char="•"/>
            </a:pPr>
            <a:r>
              <a:rPr lang="en-US" dirty="0">
                <a:cs typeface="Calibri" panose="020F0502020204030204"/>
              </a:rPr>
              <a:t>Connectivity to </a:t>
            </a:r>
            <a:r>
              <a:rPr lang="en-US" dirty="0" err="1">
                <a:cs typeface="Calibri" panose="020F0502020204030204"/>
              </a:rPr>
              <a:t>ProLaw</a:t>
            </a:r>
            <a:r>
              <a:rPr lang="en-US" dirty="0">
                <a:cs typeface="Calibri" panose="020F0502020204030204"/>
              </a:rPr>
              <a:t>, a popular application used by many law firms for managing documents related to cases.</a:t>
            </a:r>
          </a:p>
          <a:p>
            <a:pPr marL="285750" indent="-285750">
              <a:buFont typeface="Arial"/>
              <a:buChar char="•"/>
            </a:pPr>
            <a:r>
              <a:rPr lang="en-US" b="1" dirty="0">
                <a:cs typeface="Calibri" panose="020F0502020204030204"/>
              </a:rPr>
              <a:t>SMB and Enterprise</a:t>
            </a:r>
          </a:p>
          <a:p>
            <a:pPr marL="742950" lvl="1" indent="-285750">
              <a:buFont typeface="Arial"/>
              <a:buChar char="•"/>
            </a:pPr>
            <a:r>
              <a:rPr lang="en-US" dirty="0">
                <a:cs typeface="Calibri" panose="020F0502020204030204"/>
              </a:rPr>
              <a:t>Ability to route documents directly to OneDrive and OneDrive for Business.</a:t>
            </a:r>
          </a:p>
          <a:p>
            <a:pPr marL="285750" indent="-285750">
              <a:buFont typeface="Arial"/>
              <a:buChar char="•"/>
            </a:pPr>
            <a:r>
              <a:rPr lang="en-US" b="1" dirty="0">
                <a:cs typeface="Calibri" panose="020F0502020204030204"/>
              </a:rPr>
              <a:t>Updates</a:t>
            </a:r>
            <a:r>
              <a:rPr lang="en-US" dirty="0">
                <a:cs typeface="Calibri" panose="020F0502020204030204"/>
              </a:rPr>
              <a:t>:</a:t>
            </a:r>
          </a:p>
          <a:p>
            <a:pPr marL="742950" lvl="1" indent="-285750">
              <a:buFont typeface="Arial"/>
              <a:buChar char="•"/>
            </a:pPr>
            <a:r>
              <a:rPr lang="en-US" dirty="0">
                <a:cs typeface="Calibri" panose="020F0502020204030204"/>
              </a:rPr>
              <a:t>Several route components have been updated to support newer versions of the backend applications:</a:t>
            </a:r>
          </a:p>
          <a:p>
            <a:pPr marL="1657350" lvl="3" indent="-285750">
              <a:buFont typeface="Arial"/>
              <a:buChar char="•"/>
            </a:pPr>
            <a:r>
              <a:rPr lang="en-US" dirty="0">
                <a:cs typeface="Calibri" panose="020F0502020204030204"/>
              </a:rPr>
              <a:t>D3 version 7.2, Database management system update</a:t>
            </a:r>
          </a:p>
          <a:p>
            <a:pPr marL="1657350" lvl="3" indent="-285750">
              <a:buFont typeface="Arial"/>
              <a:buChar char="•"/>
            </a:pPr>
            <a:r>
              <a:rPr lang="en-US" dirty="0">
                <a:cs typeface="Calibri" panose="020F0502020204030204"/>
              </a:rPr>
              <a:t>IBM Datacap, advanced capture application</a:t>
            </a:r>
          </a:p>
          <a:p>
            <a:pPr marL="1657350" lvl="3" indent="-285750">
              <a:buFont typeface="Arial"/>
              <a:buChar char="•"/>
            </a:pPr>
            <a:r>
              <a:rPr lang="en-US" dirty="0">
                <a:cs typeface="Calibri" panose="020F0502020204030204"/>
              </a:rPr>
              <a:t>IBM Content Manager, Enterprise Content Management solution</a:t>
            </a:r>
          </a:p>
          <a:p>
            <a:pPr marL="1657350" lvl="3" indent="-285750">
              <a:buFont typeface="Arial"/>
              <a:buChar char="•"/>
            </a:pPr>
            <a:r>
              <a:rPr lang="en-US" dirty="0">
                <a:cs typeface="Calibri" panose="020F0502020204030204"/>
              </a:rPr>
              <a:t>IBM FileNet P8, Enterprise Content Management and Business Process Management application.</a:t>
            </a:r>
          </a:p>
          <a:p>
            <a:pPr marL="1657350" lvl="3" indent="-285750">
              <a:buFont typeface="Arial"/>
              <a:buChar cha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150C26D4-BA9A-4712-B9A5-1BC42B7A17E9}" type="slidenum">
              <a:rPr lang="en-US" smtClean="0"/>
              <a:t>17</a:t>
            </a:fld>
            <a:endParaRPr lang="en-US"/>
          </a:p>
        </p:txBody>
      </p:sp>
    </p:spTree>
    <p:extLst>
      <p:ext uri="{BB962C8B-B14F-4D97-AF65-F5344CB8AC3E}">
        <p14:creationId xmlns:p14="http://schemas.microsoft.com/office/powerpoint/2010/main" val="113882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new HL7 Messenger and CDA Builder components mentioned on the last slide offer enhanced compatibility with healthcare systems that rely on those formats and technologies.</a:t>
            </a:r>
          </a:p>
          <a:p>
            <a:endParaRPr lang="en-US">
              <a:cs typeface="Calibri"/>
            </a:endParaRPr>
          </a:p>
          <a:p>
            <a:pPr marL="171450" indent="-171450">
              <a:buFont typeface="Arial"/>
              <a:buChar char="•"/>
            </a:pPr>
            <a:r>
              <a:rPr lang="en-US">
                <a:cs typeface="Calibri"/>
              </a:rPr>
              <a:t>AutoStore 8’s HL7 route component allows images and data to be formatted into the Health System 7 (HL7) standard, ensuring information can be properly shared and processed by the many different applications used in the healthcare industry and accessible to healthcare providers across organizations. </a:t>
            </a:r>
          </a:p>
          <a:p>
            <a:pPr marL="171450" indent="-171450">
              <a:buFont typeface="Arial"/>
              <a:buChar char="•"/>
            </a:pPr>
            <a:endParaRPr lang="en-US">
              <a:cs typeface="Calibri"/>
            </a:endParaRPr>
          </a:p>
          <a:p>
            <a:pPr marL="171450" indent="-171450">
              <a:buFont typeface="Arial"/>
              <a:buChar char="•"/>
            </a:pPr>
            <a:r>
              <a:rPr lang="en-US">
                <a:cs typeface="Calibri"/>
              </a:rPr>
              <a:t>Clinical Document Architecture (CDA) is a standard developed by Health Level 7 (HL7) International that defines a structure for medical records to ensure a better exchange of information among providers and patients.  AutoStore v8 includes a CDA Builder that enables creation of a CDA document template which can then be formatted into an HL7 compliant record.</a:t>
            </a:r>
          </a:p>
          <a:p>
            <a:pPr marL="171450" indent="-171450">
              <a:buFont typeface="Arial"/>
              <a:buChar char="•"/>
            </a:pPr>
            <a:endParaRPr lang="en-US">
              <a:cs typeface="Calibri"/>
            </a:endParaRPr>
          </a:p>
          <a:p>
            <a:pPr marL="171450" indent="-171450">
              <a:buFont typeface="Arial"/>
              <a:buChar char="•"/>
            </a:pPr>
            <a:r>
              <a:rPr lang="en-US">
                <a:cs typeface="Calibri"/>
              </a:rPr>
              <a:t>With AutoStore 8, data fields from a CDA document can be used as RRTs for automated processing of documents, thereby streamlining the flow of information. </a:t>
            </a:r>
          </a:p>
          <a:p>
            <a:pPr marL="171450" indent="-171450">
              <a:buFont typeface="Arial"/>
              <a:buChar char="•"/>
            </a:pPr>
            <a:endParaRPr lang="en-US">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150C26D4-BA9A-4712-B9A5-1BC42B7A17E9}" type="slidenum">
              <a:rPr lang="en-US" smtClean="0"/>
              <a:t>18</a:t>
            </a:fld>
            <a:endParaRPr lang="en-US"/>
          </a:p>
        </p:txBody>
      </p:sp>
    </p:spTree>
    <p:extLst>
      <p:ext uri="{BB962C8B-B14F-4D97-AF65-F5344CB8AC3E}">
        <p14:creationId xmlns:p14="http://schemas.microsoft.com/office/powerpoint/2010/main" val="2968973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Kofax Advantage:</a:t>
            </a:r>
            <a:r>
              <a:rPr lang="en-US" b="1"/>
              <a:t> </a:t>
            </a:r>
            <a:endParaRPr lang="en-US" sz="1200"/>
          </a:p>
          <a:p>
            <a:r>
              <a:rPr lang="en-US" sz="1200"/>
              <a:t>Automate complex PDF workflows with minimal or no user intervention to produce consistently formatted and secure documents within any workflow.</a:t>
            </a:r>
            <a:r>
              <a:rPr lang="en-US"/>
              <a:t> </a:t>
            </a:r>
          </a:p>
          <a:p>
            <a:endParaRPr lang="en-US">
              <a:cs typeface="Calibri"/>
            </a:endParaRPr>
          </a:p>
          <a:p>
            <a:r>
              <a:rPr lang="en-US">
                <a:cs typeface="Calibri"/>
              </a:rPr>
              <a:t>The updated Binder component in AutoStore 8 adds the ability to merge PDF documents based on conditions that can be pre-defined by an administrator.  This simplifies business workflows by ensuring that relevant documents are compiled into complete records rather than being dispersed into multiple different files.</a:t>
            </a:r>
          </a:p>
          <a:p>
            <a:endParaRPr lang="en-US">
              <a:cs typeface="Calibri"/>
            </a:endParaRPr>
          </a:p>
          <a:p>
            <a:r>
              <a:rPr lang="en-US">
                <a:cs typeface="Calibri"/>
              </a:rPr>
              <a:t>Mortgage documents are a good example of the benefits of PDF Merge.  Imagine a collection of related documents, all necessary for processing a mortgage application, easily combined into smart packages based on the needs of the underwriting department.  This would greatly simply the process of record review and document management, which improves productivity and shortens cycle-times.</a:t>
            </a:r>
          </a:p>
        </p:txBody>
      </p:sp>
      <p:sp>
        <p:nvSpPr>
          <p:cNvPr id="4" name="Slide Number Placeholder 3"/>
          <p:cNvSpPr>
            <a:spLocks noGrp="1"/>
          </p:cNvSpPr>
          <p:nvPr>
            <p:ph type="sldNum" sz="quarter" idx="5"/>
          </p:nvPr>
        </p:nvSpPr>
        <p:spPr/>
        <p:txBody>
          <a:bodyPr/>
          <a:lstStyle/>
          <a:p>
            <a:fld id="{150C26D4-BA9A-4712-B9A5-1BC42B7A17E9}" type="slidenum">
              <a:rPr lang="en-US" smtClean="0"/>
              <a:t>19</a:t>
            </a:fld>
            <a:endParaRPr lang="en-US"/>
          </a:p>
        </p:txBody>
      </p:sp>
    </p:spTree>
    <p:extLst>
      <p:ext uri="{BB962C8B-B14F-4D97-AF65-F5344CB8AC3E}">
        <p14:creationId xmlns:p14="http://schemas.microsoft.com/office/powerpoint/2010/main" val="588959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733A065-1CA4-446D-80CF-8C8EB2BDDB91}"/>
              </a:ext>
            </a:extLst>
          </p:cNvPr>
          <p:cNvSpPr>
            <a:spLocks noGrp="1"/>
          </p:cNvSpPr>
          <p:nvPr>
            <p:ph type="body" idx="1"/>
          </p:nvPr>
        </p:nvSpPr>
        <p:spPr/>
        <p:txBody>
          <a:bodyPr/>
          <a:lstStyle/>
          <a:p>
            <a:r>
              <a:rPr lang="en-US"/>
              <a:t>We are in the middle of a digital era. And in this area it requires a new way of working, securing and governing content as organizations progress through their own digital transformation. </a:t>
            </a:r>
          </a:p>
          <a:p>
            <a:endParaRPr lang="en-US"/>
          </a:p>
          <a:p>
            <a:r>
              <a:rPr lang="en-US"/>
              <a:t>This change into the digital world is having huge impacts on how organizations build security and governance around their content.  Mobility is another huge factor changing the way we work and how we capture and bring content into our organizations. And finally – in order for organizations to move into this digital age must transform historically paper driven, manual processes into digitally automated workflows to improve efficiencies. </a:t>
            </a:r>
          </a:p>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7CD3955-5D94-4DC3-8263-AAC72A3A6196}"/>
              </a:ext>
            </a:extLst>
          </p:cNvPr>
          <p:cNvSpPr>
            <a:spLocks noGrp="1"/>
          </p:cNvSpPr>
          <p:nvPr>
            <p:ph type="body" idx="1"/>
          </p:nvPr>
        </p:nvSpPr>
        <p:spPr/>
        <p:txBody>
          <a:bodyPr/>
          <a:lstStyle/>
          <a:p>
            <a:r>
              <a:rPr lang="en-US">
                <a:cs typeface="Calibri"/>
              </a:rPr>
              <a:t>The ability to automatically populate fields with information from backend databases is a coveted attribute of capture workflows because it not only simplifies and speeds-up the process of data entry but also helps ensure information is consistent and correct.  </a:t>
            </a:r>
          </a:p>
          <a:p>
            <a:endParaRPr lang="en-US">
              <a:cs typeface="Calibri"/>
            </a:endParaRPr>
          </a:p>
          <a:p>
            <a:r>
              <a:rPr lang="en-US">
                <a:cs typeface="Calibri"/>
              </a:rPr>
              <a:t>This advanced capability, which has long been available at the MFP, now comes standard with AutoCapture, thereby further extending AutoStore's inherent capabilities to desktop users across the enterprise. </a:t>
            </a:r>
          </a:p>
          <a:p>
            <a:endParaRPr lang="en-US">
              <a:cs typeface="Calibri"/>
            </a:endParaRPr>
          </a:p>
          <a:p>
            <a:r>
              <a:rPr lang="en-US">
                <a:cs typeface="Calibri"/>
              </a:rPr>
              <a:t>A typical use-case example for database lookup is invoice processing.  With database lookup, users need only enter one field, such as a customer number, to have other fields automatically populated, such as address, contact name, P.O. numbers etc.  This capability can dramatically shorten the time necessary to enter a new document into a business workflow, and reduce the number of steps necessary for the workflow to process.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AutoStore 8 is a ControlSuite application, and as such it integrates natively with Equitrac 6 and Output Manager 5.  </a:t>
            </a:r>
          </a:p>
          <a:p>
            <a:endParaRPr lang="en-US">
              <a:cs typeface="Calibri"/>
            </a:endParaRPr>
          </a:p>
          <a:p>
            <a:r>
              <a:rPr lang="en-US">
                <a:cs typeface="Calibri"/>
              </a:rPr>
              <a:t>Through this integration AutoStore 8 can:</a:t>
            </a:r>
          </a:p>
          <a:p>
            <a:pPr marL="171450" indent="-171450">
              <a:buFont typeface="Arial"/>
              <a:buChar char="•"/>
            </a:pPr>
            <a:r>
              <a:rPr lang="en-US">
                <a:cs typeface="Calibri"/>
              </a:rPr>
              <a:t>leverage </a:t>
            </a:r>
            <a:r>
              <a:rPr lang="en-US" err="1">
                <a:cs typeface="Calibri"/>
              </a:rPr>
              <a:t>Equitrac's</a:t>
            </a:r>
            <a:r>
              <a:rPr lang="en-US">
                <a:cs typeface="Calibri"/>
              </a:rPr>
              <a:t> authentication capabilities for streamlining and simplifying the process of user logon.  </a:t>
            </a:r>
          </a:p>
          <a:p>
            <a:pPr marL="171450" indent="-171450">
              <a:buFont typeface="Arial"/>
              <a:buChar char="•"/>
            </a:pPr>
            <a:r>
              <a:rPr lang="en-US">
                <a:cs typeface="Calibri"/>
              </a:rPr>
              <a:t>Initiate capture workflows from print streams</a:t>
            </a:r>
          </a:p>
          <a:p>
            <a:pPr marL="171450" indent="-171450">
              <a:buFont typeface="Arial"/>
              <a:buChar char="•"/>
            </a:pPr>
            <a:r>
              <a:rPr lang="en-US">
                <a:cs typeface="Calibri"/>
              </a:rPr>
              <a:t>Submit documents into print queues</a:t>
            </a:r>
          </a:p>
          <a:p>
            <a:pPr marL="171450" indent="-171450">
              <a:buFont typeface="Arial"/>
              <a:buChar char="•"/>
            </a:pPr>
            <a:r>
              <a:rPr lang="en-US">
                <a:cs typeface="Calibri"/>
              </a:rPr>
              <a:t>Transform documents by applying user stamps, watermarks, and conversion of print streams into PDF.</a:t>
            </a:r>
          </a:p>
          <a:p>
            <a:pPr marL="171450" indent="-171450">
              <a:buFont typeface="Arial"/>
              <a:buChar char="•"/>
            </a:pPr>
            <a:endParaRPr lang="en-US">
              <a:cs typeface="Calibri"/>
            </a:endParaRPr>
          </a:p>
          <a:p>
            <a:r>
              <a:rPr lang="en-US">
                <a:cs typeface="Calibri"/>
              </a:rPr>
              <a:t>Additionally, the new license and pricing model means </a:t>
            </a:r>
            <a:r>
              <a:rPr lang="en-US" u="sng">
                <a:cs typeface="Calibri"/>
              </a:rPr>
              <a:t>all users</a:t>
            </a:r>
            <a:r>
              <a:rPr lang="en-US">
                <a:cs typeface="Calibri"/>
              </a:rPr>
              <a:t> are enabled for AutoCapture, Webcapture, and Business Connect, putting the power of AutoStore in the hands of more workers in more locations. No more need to purchase those licenses separately – it's all included.</a:t>
            </a:r>
          </a:p>
        </p:txBody>
      </p:sp>
      <p:sp>
        <p:nvSpPr>
          <p:cNvPr id="4" name="Slide Number Placeholder 3"/>
          <p:cNvSpPr>
            <a:spLocks noGrp="1"/>
          </p:cNvSpPr>
          <p:nvPr>
            <p:ph type="sldNum" sz="quarter" idx="5"/>
          </p:nvPr>
        </p:nvSpPr>
        <p:spPr/>
        <p:txBody>
          <a:bodyPr/>
          <a:lstStyle/>
          <a:p>
            <a:fld id="{150C26D4-BA9A-4712-B9A5-1BC42B7A17E9}" type="slidenum">
              <a:rPr lang="en-US" smtClean="0"/>
              <a:t>21</a:t>
            </a:fld>
            <a:endParaRPr lang="en-US"/>
          </a:p>
        </p:txBody>
      </p:sp>
    </p:spTree>
    <p:extLst>
      <p:ext uri="{BB962C8B-B14F-4D97-AF65-F5344CB8AC3E}">
        <p14:creationId xmlns:p14="http://schemas.microsoft.com/office/powerpoint/2010/main" val="550960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Document workflow efficiency has been liberated from the office, and can now be accessed anywhere by anyone.  </a:t>
            </a:r>
            <a:endParaRPr lang="en-US"/>
          </a:p>
          <a:p>
            <a:endParaRPr lang="en-US">
              <a:cs typeface="Calibri"/>
            </a:endParaRPr>
          </a:p>
          <a:p>
            <a:r>
              <a:rPr lang="en-US">
                <a:cs typeface="Calibri"/>
              </a:rPr>
              <a:t>Here's an example of a sophisticated Asset Management use-case made simple by Business Connect:  </a:t>
            </a:r>
          </a:p>
          <a:p>
            <a:pPr lvl="1"/>
            <a:r>
              <a:rPr lang="en-US">
                <a:cs typeface="Calibri"/>
              </a:rPr>
              <a:t>After scanning the asset barcode with a smart device and triggering a database lookup, additional information can be entered by the user and a geo-location tag can be applied.  The worker can then snap an image of the asset and capture an electronic signature from the asset custodian, thus completing the task of asset verification.  From there, with a simple button press the record is automatically converted into a PDF document and delivered to an electronic archive while relevant metadata is simultaneously transmitted to an ERP database, after which a physical certificate of completion is automatically generated and sent to the responsible agent.   </a:t>
            </a:r>
          </a:p>
          <a:p>
            <a:pPr lvl="1"/>
            <a:endParaRPr lang="en-US">
              <a:cs typeface="Calibri"/>
            </a:endParaRPr>
          </a:p>
          <a:p>
            <a:r>
              <a:rPr lang="en-US">
                <a:cs typeface="Calibri"/>
              </a:rPr>
              <a:t>That's productivity.  That's efficiency.  That's simplicity.  </a:t>
            </a:r>
          </a:p>
          <a:p>
            <a:endParaRPr lang="en-US">
              <a:cs typeface="Calibri"/>
            </a:endParaRPr>
          </a:p>
          <a:p>
            <a:r>
              <a:rPr lang="en-US">
                <a:cs typeface="Calibri"/>
              </a:rPr>
              <a:t>Kofax Business Connect helps remote workers accomplish more with higher quality than ever before. </a:t>
            </a:r>
          </a:p>
        </p:txBody>
      </p:sp>
      <p:sp>
        <p:nvSpPr>
          <p:cNvPr id="4" name="Slide Number Placeholder 3"/>
          <p:cNvSpPr>
            <a:spLocks noGrp="1"/>
          </p:cNvSpPr>
          <p:nvPr>
            <p:ph type="sldNum" sz="quarter" idx="5"/>
          </p:nvPr>
        </p:nvSpPr>
        <p:spPr/>
        <p:txBody>
          <a:bodyPr/>
          <a:lstStyle/>
          <a:p>
            <a:fld id="{150C26D4-BA9A-4712-B9A5-1BC42B7A17E9}" type="slidenum">
              <a:rPr lang="en-US" smtClean="0"/>
              <a:t>22</a:t>
            </a:fld>
            <a:endParaRPr lang="en-US"/>
          </a:p>
        </p:txBody>
      </p:sp>
    </p:spTree>
    <p:extLst>
      <p:ext uri="{BB962C8B-B14F-4D97-AF65-F5344CB8AC3E}">
        <p14:creationId xmlns:p14="http://schemas.microsoft.com/office/powerpoint/2010/main" val="2162351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Security is top of mind anytime important business documents are being accessed or processed.  AutoStore 8 enhances the safekeeping of sensitive information by locking down access to documents that are in-process.  </a:t>
            </a:r>
            <a:endParaRPr lang="en-US" dirty="0"/>
          </a:p>
          <a:p>
            <a:endParaRPr lang="en-US" dirty="0">
              <a:cs typeface="Calibri"/>
            </a:endParaRPr>
          </a:p>
          <a:p>
            <a:r>
              <a:rPr lang="en-US" dirty="0">
                <a:cs typeface="Calibri"/>
              </a:rPr>
              <a:t>AutoStore 8's Server Document Protection enables administrators to set permission levels for folders that are used by the system, in order to guard against unauthorized access while documents are being processed by the workflow.  </a:t>
            </a:r>
          </a:p>
          <a:p>
            <a:endParaRPr lang="en-US" dirty="0">
              <a:cs typeface="Calibri"/>
            </a:endParaRPr>
          </a:p>
          <a:p>
            <a:r>
              <a:rPr lang="en-US" dirty="0">
                <a:cs typeface="Calibri"/>
              </a:rPr>
              <a:t>Distinct permissions can be set for each task, so they can be specific to the demands of the workflow.</a:t>
            </a:r>
          </a:p>
        </p:txBody>
      </p:sp>
      <p:sp>
        <p:nvSpPr>
          <p:cNvPr id="4" name="Slide Number Placeholder 3"/>
          <p:cNvSpPr>
            <a:spLocks noGrp="1"/>
          </p:cNvSpPr>
          <p:nvPr>
            <p:ph type="sldNum" sz="quarter" idx="5"/>
          </p:nvPr>
        </p:nvSpPr>
        <p:spPr/>
        <p:txBody>
          <a:bodyPr/>
          <a:lstStyle/>
          <a:p>
            <a:fld id="{150C26D4-BA9A-4712-B9A5-1BC42B7A17E9}" type="slidenum">
              <a:rPr lang="en-US" smtClean="0"/>
              <a:t>23</a:t>
            </a:fld>
            <a:endParaRPr lang="en-US"/>
          </a:p>
        </p:txBody>
      </p:sp>
    </p:spTree>
    <p:extLst>
      <p:ext uri="{BB962C8B-B14F-4D97-AF65-F5344CB8AC3E}">
        <p14:creationId xmlns:p14="http://schemas.microsoft.com/office/powerpoint/2010/main" val="2699766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417E4A7-93DA-4DFB-B7CB-AEF71D6A8111}"/>
              </a:ext>
            </a:extLst>
          </p:cNvPr>
          <p:cNvSpPr>
            <a:spLocks noGrp="1"/>
          </p:cNvSpPr>
          <p:nvPr>
            <p:ph type="body" idx="1"/>
          </p:nvPr>
        </p:nvSpPr>
        <p:spPr/>
        <p:txBody>
          <a:bodyPr/>
          <a:lstStyle/>
          <a:p>
            <a:r>
              <a:rPr lang="en-US">
                <a:cs typeface="Calibri"/>
              </a:rPr>
              <a:t>Private instances of AutoStore 8 can now be deplyed in the cloud.  Autostore 8 supports major cloud hosting vendors:</a:t>
            </a:r>
          </a:p>
          <a:p>
            <a:pPr marL="628650" lvl="1" indent="-171450">
              <a:buFont typeface="Arial"/>
              <a:buChar char="•"/>
            </a:pPr>
            <a:r>
              <a:rPr lang="en-US">
                <a:cs typeface="Calibri"/>
              </a:rPr>
              <a:t>Microsoft Azure</a:t>
            </a:r>
          </a:p>
          <a:p>
            <a:pPr marL="628650" lvl="1" indent="-171450">
              <a:buFont typeface="Arial"/>
              <a:buChar char="•"/>
            </a:pPr>
            <a:r>
              <a:rPr lang="en-US">
                <a:cs typeface="Calibri"/>
              </a:rPr>
              <a:t>Amazon AWS</a:t>
            </a:r>
          </a:p>
          <a:p>
            <a:pPr marL="628650" lvl="1" indent="-171450">
              <a:buFont typeface="Arial"/>
              <a:buChar char="•"/>
            </a:pPr>
            <a:r>
              <a:rPr lang="en-US">
                <a:cs typeface="Calibri"/>
              </a:rPr>
              <a:t>IBM Cloud</a:t>
            </a:r>
          </a:p>
          <a:p>
            <a:pPr marL="628650" lvl="1" indent="-171450">
              <a:buFont typeface="Arial"/>
              <a:buChar char="•"/>
            </a:pPr>
            <a:r>
              <a:rPr lang="en-US">
                <a:cs typeface="Calibri"/>
              </a:rPr>
              <a:t>Google Cloud Platform</a:t>
            </a:r>
          </a:p>
          <a:p>
            <a:pPr marL="628650" lvl="1" indent="-171450">
              <a:buFont typeface="Arial"/>
              <a:buChar char="•"/>
            </a:pPr>
            <a:endParaRPr lang="en-US">
              <a:cs typeface="Calibri"/>
            </a:endParaRPr>
          </a:p>
          <a:p>
            <a:r>
              <a:rPr lang="en-US">
                <a:cs typeface="Calibri"/>
              </a:rPr>
              <a:t>Specifications for deployment are described in the AutoStore Datasheet and the Installation guide.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6012715-7B61-43DA-845D-024AF99B96C0}"/>
              </a:ext>
            </a:extLst>
          </p:cNvPr>
          <p:cNvSpPr>
            <a:spLocks noGrp="1"/>
          </p:cNvSpPr>
          <p:nvPr>
            <p:ph type="body" idx="1"/>
          </p:nvPr>
        </p:nvSpPr>
        <p:spPr/>
        <p:txBody>
          <a:bodyPr/>
          <a:lstStyle/>
          <a:p>
            <a:r>
              <a:rPr lang="en-US" dirty="0">
                <a:cs typeface="Calibri"/>
              </a:rPr>
              <a:t>AutoStore 8 is available in two editions:  </a:t>
            </a:r>
            <a:r>
              <a:rPr lang="en-US" b="1" dirty="0">
                <a:cs typeface="Calibri"/>
              </a:rPr>
              <a:t>Foundations</a:t>
            </a:r>
            <a:r>
              <a:rPr lang="en-US" dirty="0">
                <a:cs typeface="Calibri"/>
              </a:rPr>
              <a:t> and </a:t>
            </a:r>
            <a:r>
              <a:rPr lang="en-US" b="1" dirty="0">
                <a:cs typeface="Calibri"/>
              </a:rPr>
              <a:t>Enterprise</a:t>
            </a:r>
          </a:p>
          <a:p>
            <a:r>
              <a:rPr lang="en-US" b="1" dirty="0">
                <a:cs typeface="Calibri"/>
              </a:rPr>
              <a:t>AutoStore 8 Foundations</a:t>
            </a:r>
            <a:r>
              <a:rPr lang="en-US" dirty="0">
                <a:cs typeface="Calibri"/>
              </a:rPr>
              <a:t> provides the essentials needed for secure document capture, including:</a:t>
            </a:r>
          </a:p>
          <a:p>
            <a:pPr marL="628650" lvl="1" indent="-171450">
              <a:buFont typeface="Arial"/>
              <a:buChar char="•"/>
            </a:pPr>
            <a:r>
              <a:rPr lang="en-US" dirty="0">
                <a:cs typeface="Calibri"/>
              </a:rPr>
              <a:t>Image enhancements, OCR</a:t>
            </a:r>
            <a:r>
              <a:rPr lang="en-US">
                <a:cs typeface="Calibri"/>
              </a:rPr>
              <a:t>, </a:t>
            </a:r>
            <a:r>
              <a:rPr lang="en-US" dirty="0">
                <a:cs typeface="Calibri"/>
              </a:rPr>
              <a:t> file format conversion capabilities, and 1D barcode detection</a:t>
            </a:r>
          </a:p>
          <a:p>
            <a:pPr marL="628650" lvl="1" indent="-171450">
              <a:buFont typeface="Arial"/>
              <a:buChar char="•"/>
            </a:pPr>
            <a:r>
              <a:rPr lang="en-US" dirty="0">
                <a:cs typeface="Calibri"/>
              </a:rPr>
              <a:t>25 route destinations such as email, folder, cloud storage, database, LAN Fax, and many other popular applications.</a:t>
            </a:r>
          </a:p>
          <a:p>
            <a:pPr marL="628650" lvl="1" indent="-171450">
              <a:buFont typeface="Arial"/>
              <a:buChar char="•"/>
            </a:pPr>
            <a:r>
              <a:rPr lang="en-US" dirty="0">
                <a:cs typeface="Calibri"/>
              </a:rPr>
              <a:t>Mobile capture through Business Connect</a:t>
            </a:r>
          </a:p>
          <a:p>
            <a:pPr marL="628650" lvl="1" indent="-171450">
              <a:buFont typeface="Arial"/>
              <a:buChar char="•"/>
            </a:pPr>
            <a:r>
              <a:rPr lang="en-US" dirty="0">
                <a:cs typeface="Calibri"/>
              </a:rPr>
              <a:t>Card authentication through Equitrac via card swipe or mobile device using Business Connect</a:t>
            </a:r>
          </a:p>
          <a:p>
            <a:pPr marL="171450" indent="-171450">
              <a:buFont typeface="Arial"/>
              <a:buChar char="•"/>
            </a:pPr>
            <a:r>
              <a:rPr lang="en-US" b="1" dirty="0">
                <a:cs typeface="Calibri"/>
              </a:rPr>
              <a:t>AutoStore 8 Enterprise</a:t>
            </a:r>
            <a:r>
              <a:rPr lang="en-US" dirty="0">
                <a:cs typeface="Calibri"/>
              </a:rPr>
              <a:t> includes all the capabilities of Foundations, and adds </a:t>
            </a:r>
          </a:p>
          <a:p>
            <a:pPr marL="628650" lvl="1" indent="-171450">
              <a:buFont typeface="Arial"/>
              <a:buChar char="•"/>
            </a:pPr>
            <a:r>
              <a:rPr lang="en-US" dirty="0">
                <a:cs typeface="Calibri"/>
              </a:rPr>
              <a:t>High Availability</a:t>
            </a:r>
          </a:p>
          <a:p>
            <a:pPr marL="628650" lvl="1" indent="-171450">
              <a:buFont typeface="Arial"/>
              <a:buChar char="•"/>
            </a:pPr>
            <a:r>
              <a:rPr lang="en-US" dirty="0">
                <a:cs typeface="Calibri"/>
              </a:rPr>
              <a:t>Expansion of route connectors to over 40 backend systems</a:t>
            </a:r>
          </a:p>
          <a:p>
            <a:pPr marL="628650" lvl="1" indent="-171450">
              <a:buFont typeface="Arial"/>
              <a:buChar char="•"/>
            </a:pPr>
            <a:r>
              <a:rPr lang="en-US" dirty="0">
                <a:cs typeface="Calibri"/>
              </a:rPr>
              <a:t>Follow-you print via mobile device using Business Connect</a:t>
            </a:r>
          </a:p>
          <a:p>
            <a:pPr marL="628650" lvl="1" indent="-171450">
              <a:buFont typeface="Arial"/>
              <a:buChar char="•"/>
            </a:pPr>
            <a:r>
              <a:rPr lang="en-US" dirty="0">
                <a:cs typeface="Calibri"/>
              </a:rPr>
              <a:t>Mobile print submission and release</a:t>
            </a:r>
          </a:p>
          <a:p>
            <a:pPr marL="628650" lvl="1" indent="-171450">
              <a:buFont typeface="Arial"/>
              <a:buChar char="•"/>
            </a:pPr>
            <a:r>
              <a:rPr lang="en-US" dirty="0">
                <a:cs typeface="Calibri"/>
              </a:rPr>
              <a:t>Enhanced security through watermarking and user-stamping.</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7B7CF0A-5A7A-4430-AC68-F2835A662DFF}"/>
              </a:ext>
            </a:extLst>
          </p:cNvPr>
          <p:cNvSpPr>
            <a:spLocks noGrp="1"/>
          </p:cNvSpPr>
          <p:nvPr>
            <p:ph type="body" idx="1"/>
          </p:nvPr>
        </p:nvSpPr>
        <p:spPr/>
        <p:txBody>
          <a:bodyPr/>
          <a:lstStyle/>
          <a:p>
            <a:r>
              <a:rPr lang="en-US"/>
              <a:t>Performance and reliability are critical aspects of any business application.  At Kofax we back up best-in-class solutions with best-in-class support.  </a:t>
            </a:r>
          </a:p>
          <a:p>
            <a:endParaRPr lang="en-US"/>
          </a:p>
          <a:p>
            <a:r>
              <a:rPr lang="en-US"/>
              <a:t>Kofax technical support representatives are located in six locations globally that operates in a follow-the-sun capacity.  Support technicians not only back each other up but also have direct access to engineering as required to ensure issues and questions are addressed in a responsive and timely manner, 365 days a year.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3338F12-5CB0-49C4-96DC-660F10F3EB15}"/>
              </a:ext>
            </a:extLst>
          </p:cNvPr>
          <p:cNvSpPr>
            <a:spLocks noGrp="1"/>
          </p:cNvSpPr>
          <p:nvPr>
            <p:ph type="body" idx="1"/>
          </p:nvPr>
        </p:nvSpPr>
        <p:spPr/>
        <p:txBody>
          <a:bodyPr/>
          <a:lstStyle/>
          <a:p>
            <a:r>
              <a:rPr lang="en-US"/>
              <a:t>Kofax offers three options for support, each designed to best meet the needs of customers:</a:t>
            </a:r>
          </a:p>
          <a:p>
            <a:endParaRPr lang="en-US"/>
          </a:p>
          <a:p>
            <a:pPr marL="228600" indent="-228600">
              <a:buFont typeface="+mj-lt"/>
              <a:buAutoNum type="arabicPeriod"/>
            </a:pPr>
            <a:r>
              <a:rPr lang="en-US"/>
              <a:t>Partner Support:  Kofax will provide level 3 coverage to partners who have been trained and enabled to deliver level 1 and 2 support to their customers.  </a:t>
            </a:r>
          </a:p>
          <a:p>
            <a:pPr marL="228600" indent="-228600">
              <a:buFont typeface="+mj-lt"/>
              <a:buAutoNum type="arabicPeriod"/>
            </a:pPr>
            <a:endParaRPr lang="en-US"/>
          </a:p>
          <a:p>
            <a:pPr marL="228600" indent="-228600">
              <a:buFont typeface="+mj-lt"/>
              <a:buAutoNum type="arabicPeriod"/>
            </a:pPr>
            <a:r>
              <a:rPr lang="en-US"/>
              <a:t>Direct Support: customers can also elect to purchase support from Kofax directly, and receive all levels of coverage from trained Kofax support technicians. </a:t>
            </a:r>
          </a:p>
          <a:p>
            <a:pPr marL="228600" indent="-228600">
              <a:buFont typeface="+mj-lt"/>
              <a:buAutoNum type="arabicPeriod"/>
            </a:pPr>
            <a:endParaRPr lang="en-US"/>
          </a:p>
          <a:p>
            <a:pPr marL="228600" indent="-228600">
              <a:buFont typeface="+mj-lt"/>
              <a:buAutoNum type="arabicPeriod"/>
            </a:pPr>
            <a:r>
              <a:rPr lang="en-US"/>
              <a:t>And finally, for customers who’s mission-critical environment demands higher levels of support and hours of coverage, Kofax offers “Premier Support” which entitles 7x24 coverage and access to a designated Technical Account Manager who is familiar with the customer’s environment and acts as a single point of contact  to drive incident resolution.  This service also provides an annual content control and systems assessment to ensure the customers and is available either direct from Kofax or through Partner Support.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Professional Services packages have been developed to meet a variety of customer needs.  </a:t>
            </a:r>
          </a:p>
          <a:p>
            <a:endParaRPr lang="en-US" dirty="0"/>
          </a:p>
          <a:p>
            <a:r>
              <a:rPr lang="en-US" dirty="0"/>
              <a:t>These include new “QuickStart” packages for SMB, which are perfect for single-server deployments and are available in Basic, Standard, and Advanced options.  </a:t>
            </a:r>
          </a:p>
          <a:p>
            <a:endParaRPr lang="en-US" dirty="0"/>
          </a:p>
          <a:p>
            <a:r>
              <a:rPr lang="en-US" dirty="0"/>
              <a:t>Quote-based additional services are also available as necessary to supplement QuickStart packages, including Add-on Capability Services, Desktop Capture Automation, and Content Control &amp; System Assessment.</a:t>
            </a:r>
          </a:p>
          <a:p>
            <a:endParaRPr lang="en-US" dirty="0"/>
          </a:p>
          <a:p>
            <a:endParaRPr lang="en-US" dirty="0"/>
          </a:p>
        </p:txBody>
      </p:sp>
      <p:sp>
        <p:nvSpPr>
          <p:cNvPr id="4" name="Slide Number Placeholder 3"/>
          <p:cNvSpPr>
            <a:spLocks noGrp="1"/>
          </p:cNvSpPr>
          <p:nvPr>
            <p:ph type="sldNum" sz="quarter" idx="5"/>
          </p:nvPr>
        </p:nvSpPr>
        <p:spPr/>
        <p:txBody>
          <a:bodyPr/>
          <a:lstStyle/>
          <a:p>
            <a:fld id="{150C26D4-BA9A-4712-B9A5-1BC42B7A17E9}" type="slidenum">
              <a:rPr lang="en-US" smtClean="0"/>
              <a:t>29</a:t>
            </a:fld>
            <a:endParaRPr lang="en-US"/>
          </a:p>
        </p:txBody>
      </p:sp>
    </p:spTree>
    <p:extLst>
      <p:ext uri="{BB962C8B-B14F-4D97-AF65-F5344CB8AC3E}">
        <p14:creationId xmlns:p14="http://schemas.microsoft.com/office/powerpoint/2010/main" val="2406387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726F921-74C0-4BAE-A713-DED048423A63}"/>
              </a:ext>
            </a:extLst>
          </p:cNvPr>
          <p:cNvSpPr>
            <a:spLocks noGrp="1"/>
          </p:cNvSpPr>
          <p:nvPr>
            <p:ph type="body" idx="1"/>
          </p:nvPr>
        </p:nvSpPr>
        <p:spPr/>
        <p:txBody>
          <a:bodyPr/>
          <a:lstStyle/>
          <a:p>
            <a:r>
              <a:rPr lang="en-US"/>
              <a:t>The future of work is changing. IDC estimates that 50% of structured, repeatable tasks will be automated by 2024. 20% of workers in knowledge-intensive tasks will have AI-infused software. </a:t>
            </a:r>
          </a:p>
        </p:txBody>
      </p:sp>
    </p:spTree>
    <p:extLst>
      <p:ext uri="{BB962C8B-B14F-4D97-AF65-F5344CB8AC3E}">
        <p14:creationId xmlns:p14="http://schemas.microsoft.com/office/powerpoint/2010/main" val="594375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Kofax Professional Services can manage upgrades of your current applications to the most recent versions, and even migrate them to a full ControlSuite solution.  </a:t>
            </a:r>
          </a:p>
          <a:p>
            <a:endParaRPr lang="en-US" dirty="0"/>
          </a:p>
          <a:p>
            <a:endParaRPr lang="en-US" dirty="0"/>
          </a:p>
        </p:txBody>
      </p:sp>
      <p:sp>
        <p:nvSpPr>
          <p:cNvPr id="4" name="Slide Number Placeholder 3"/>
          <p:cNvSpPr>
            <a:spLocks noGrp="1"/>
          </p:cNvSpPr>
          <p:nvPr>
            <p:ph type="sldNum" sz="quarter" idx="5"/>
          </p:nvPr>
        </p:nvSpPr>
        <p:spPr/>
        <p:txBody>
          <a:bodyPr/>
          <a:lstStyle/>
          <a:p>
            <a:fld id="{95C5B19F-4C9A-46C6-8DE0-BDA1E072978B}" type="slidenum">
              <a:rPr lang="en-US" smtClean="0"/>
              <a:t>30</a:t>
            </a:fld>
            <a:endParaRPr lang="en-US"/>
          </a:p>
        </p:txBody>
      </p:sp>
    </p:spTree>
    <p:extLst>
      <p:ext uri="{BB962C8B-B14F-4D97-AF65-F5344CB8AC3E}">
        <p14:creationId xmlns:p14="http://schemas.microsoft.com/office/powerpoint/2010/main" val="33637967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a:t>
            </a:r>
          </a:p>
        </p:txBody>
      </p:sp>
      <p:sp>
        <p:nvSpPr>
          <p:cNvPr id="4" name="Slide Number Placeholder 3"/>
          <p:cNvSpPr>
            <a:spLocks noGrp="1"/>
          </p:cNvSpPr>
          <p:nvPr>
            <p:ph type="sldNum" sz="quarter" idx="10"/>
          </p:nvPr>
        </p:nvSpPr>
        <p:spPr/>
        <p:txBody>
          <a:bodyPr/>
          <a:lstStyle/>
          <a:p>
            <a:fld id="{90024425-DDD9-614A-9663-A90EB8B52669}" type="slidenum">
              <a:rPr lang="en-US" smtClean="0"/>
              <a:t>31</a:t>
            </a:fld>
            <a:endParaRPr lang="en-US"/>
          </a:p>
        </p:txBody>
      </p:sp>
    </p:spTree>
    <p:extLst>
      <p:ext uri="{BB962C8B-B14F-4D97-AF65-F5344CB8AC3E}">
        <p14:creationId xmlns:p14="http://schemas.microsoft.com/office/powerpoint/2010/main" val="2947736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B69524D-BC3A-4A65-8CBE-876640137899}"/>
              </a:ext>
            </a:extLst>
          </p:cNvPr>
          <p:cNvSpPr>
            <a:spLocks noGrp="1"/>
          </p:cNvSpPr>
          <p:nvPr>
            <p:ph type="body" idx="1"/>
          </p:nvPr>
        </p:nvSpPr>
        <p:spPr/>
        <p:txBody>
          <a:bodyPr/>
          <a:lstStyle/>
          <a:p>
            <a:r>
              <a:rPr lang="en-US"/>
              <a:t>While we move to that future state of work, we need to be aware of security concerns as well. </a:t>
            </a:r>
          </a:p>
          <a:p>
            <a:endParaRPr lang="en-US"/>
          </a:p>
          <a:p>
            <a:r>
              <a:rPr lang="en-US"/>
              <a:t>In many cases, data loss and security breaches are unintentional. </a:t>
            </a:r>
          </a:p>
          <a:p>
            <a:r>
              <a:rPr lang="en-US"/>
              <a:t>It happens within corporate walls when confidential personal identifiable information is printed, forgotten in printer trays or left on desktops. </a:t>
            </a:r>
          </a:p>
          <a:p>
            <a:r>
              <a:rPr lang="en-US"/>
              <a:t>Or when confidential files are left on unsecured laptop hard drives rather than stored in a secure centralized repository. </a:t>
            </a:r>
          </a:p>
          <a:p>
            <a:endParaRPr lang="en-US"/>
          </a:p>
          <a:p>
            <a:r>
              <a:rPr lang="en-US"/>
              <a:t>But the pressure on business leaders is mounting as more devices, including personal devices are being connected to enterprise networks</a:t>
            </a:r>
          </a:p>
          <a:p>
            <a:endParaRPr lang="en-US"/>
          </a:p>
          <a:p>
            <a:r>
              <a:rPr lang="en-US"/>
              <a:t>It’s 2019, enterprises are realizing that Documents are Dangerous!</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DE0ABF0-489B-4518-90D8-12E71A30BE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Minimize their security risks and avoid compliance issues and the resulting regulatory fines?</a:t>
            </a:r>
          </a:p>
          <a:p>
            <a:r>
              <a:rPr lang="en-US" sz="1200" kern="1200">
                <a:solidFill>
                  <a:schemeClr val="tx1"/>
                </a:solidFill>
                <a:effectLst/>
                <a:latin typeface="+mn-lt"/>
                <a:ea typeface="+mn-ea"/>
                <a:cs typeface="+mn-cs"/>
              </a:rPr>
              <a:t>-- Help ensure that they secure all vulnerabilities and network gaps to minimize the risk of cyberthreats including their printers and print management software </a:t>
            </a:r>
          </a:p>
          <a:p>
            <a:r>
              <a:rPr lang="en-US" sz="1200" kern="1200">
                <a:solidFill>
                  <a:schemeClr val="tx1"/>
                </a:solidFill>
                <a:effectLst/>
                <a:latin typeface="+mn-lt"/>
                <a:ea typeface="+mn-ea"/>
                <a:cs typeface="+mn-cs"/>
              </a:rPr>
              <a:t>-- Deliver secure, enterprise level solutions including print management software to minimize the security risks that printers pose and improve document security</a:t>
            </a:r>
          </a:p>
          <a:p>
            <a:r>
              <a:rPr lang="en-US" sz="1200" kern="1200">
                <a:solidFill>
                  <a:schemeClr val="tx1"/>
                </a:solidFill>
                <a:effectLst/>
                <a:latin typeface="+mn-lt"/>
                <a:ea typeface="+mn-ea"/>
                <a:cs typeface="+mn-cs"/>
              </a:rPr>
              <a:t>-- Provide print management software that provides multiple ways of authenticating using a mobile device including NFC/ Bluetooth authentication to enable employees to print securely from anywhere and from any device thus minimizing the risk of a security breach.</a:t>
            </a: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t>Drive digital transformation and business outcomes?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 Provide multi-faceted, feature rich solutions that scale easily in any environment, from small businesses to large enterprises with multiple offices and thousands of devices.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indent="0">
              <a:buFont typeface="Arial" panose="020B0604020202020204" pitchFamily="34" charset="0"/>
              <a:buNone/>
            </a:pPr>
            <a:r>
              <a:rPr lang="en-US" b="1"/>
              <a:t>Improve business process efficiencies and reduce cost of operation?</a:t>
            </a:r>
          </a:p>
          <a:p>
            <a:pPr marL="0" indent="0">
              <a:buFont typeface="Arial" panose="020B0604020202020204" pitchFamily="34" charset="0"/>
              <a:buNone/>
            </a:pPr>
            <a:r>
              <a:rPr lang="en-US"/>
              <a:t>-- </a:t>
            </a:r>
            <a:r>
              <a:rPr lang="en-US" sz="1200" kern="1200">
                <a:solidFill>
                  <a:schemeClr val="tx1"/>
                </a:solidFill>
                <a:effectLst/>
                <a:latin typeface="+mn-lt"/>
                <a:ea typeface="+mn-ea"/>
                <a:cs typeface="+mn-cs"/>
              </a:rPr>
              <a:t>Deliver secure, enterprise level solutions including print management software to minimize the security risks that printers pose and improve document security</a:t>
            </a:r>
          </a:p>
          <a:p>
            <a:pPr marL="0" indent="0">
              <a:buFont typeface="Arial" panose="020B0604020202020204" pitchFamily="34" charset="0"/>
              <a:buNone/>
            </a:pPr>
            <a:endParaRPr lang="en-US"/>
          </a:p>
          <a:p>
            <a:pPr marL="0" indent="0">
              <a:buFont typeface="Arial" panose="020B0604020202020204" pitchFamily="34" charset="0"/>
              <a:buNone/>
            </a:pPr>
            <a:r>
              <a:rPr lang="en-US" b="1"/>
              <a:t>Expertly manage the mobile print challenges and their security risks?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Deliver print management software that provides multiple ways of authenticating using a mobile device including NFC/ Bluetooth authentication to enable employees to print securely from anywhere and from any device thus minimizing the risk of a security breach.</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answer is the next generation of secure, automated and distributed capture. Here we can take information in from a variety of formats and inputs (scanners, desktops, mobile phones, faxes) and normalize the data to process through workflows and drive output into various destinations to ensure the right content gets to the right application or person to drive positive business applications. </a:t>
            </a:r>
          </a:p>
          <a:p>
            <a:endParaRPr lang="en-US"/>
          </a:p>
          <a:p>
            <a:r>
              <a:rPr lang="en-US"/>
              <a:t>As documents come into the organization these workflows will check against business rules to ensure they are routed to the right location. </a:t>
            </a:r>
          </a:p>
          <a:p>
            <a:endParaRPr lang="en-US"/>
          </a:p>
          <a:p>
            <a:r>
              <a:rPr lang="en-US"/>
              <a:t>For the next set of slides, we are going to walk through Kofax AutoStore which helps do exactly what I just said. </a:t>
            </a:r>
          </a:p>
        </p:txBody>
      </p:sp>
      <p:sp>
        <p:nvSpPr>
          <p:cNvPr id="4" name="Slide Number Placeholder 3"/>
          <p:cNvSpPr>
            <a:spLocks noGrp="1"/>
          </p:cNvSpPr>
          <p:nvPr>
            <p:ph type="sldNum" sz="quarter" idx="5"/>
          </p:nvPr>
        </p:nvSpPr>
        <p:spPr/>
        <p:txBody>
          <a:bodyPr/>
          <a:lstStyle/>
          <a:p>
            <a:fld id="{150C26D4-BA9A-4712-B9A5-1BC42B7A17E9}" type="slidenum">
              <a:rPr lang="en-US" smtClean="0"/>
              <a:t>6</a:t>
            </a:fld>
            <a:endParaRPr lang="en-US"/>
          </a:p>
        </p:txBody>
      </p:sp>
    </p:spTree>
    <p:extLst>
      <p:ext uri="{BB962C8B-B14F-4D97-AF65-F5344CB8AC3E}">
        <p14:creationId xmlns:p14="http://schemas.microsoft.com/office/powerpoint/2010/main" val="3085754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AutoStore delivers the most powerful and flexible document capture solution on the market</a:t>
            </a:r>
            <a:r>
              <a:rPr lang="en-US" sz="1200" b="1" kern="1200">
                <a:solidFill>
                  <a:schemeClr val="tx1"/>
                </a:solidFill>
                <a:effectLst/>
                <a:latin typeface="+mn-lt"/>
                <a:ea typeface="+mn-ea"/>
                <a:cs typeface="+mn-cs"/>
              </a:rPr>
              <a:t>.</a:t>
            </a:r>
            <a:r>
              <a:rPr lang="en-US" sz="1200" kern="1200">
                <a:solidFill>
                  <a:schemeClr val="tx1"/>
                </a:solidFill>
                <a:effectLst/>
                <a:latin typeface="+mn-lt"/>
                <a:ea typeface="+mn-ea"/>
                <a:cs typeface="+mn-cs"/>
              </a:rPr>
              <a:t> Its’ superior security and workflow automation features help organizations close the information security gap, increase office worker productivity and improve enterprise compliance. </a:t>
            </a:r>
          </a:p>
          <a:p>
            <a:endParaRPr lang="en-US" sz="1200" kern="1200">
              <a:solidFill>
                <a:schemeClr val="tx1"/>
              </a:solidFill>
              <a:effectLst/>
              <a:latin typeface="+mn-lt"/>
              <a:ea typeface="+mn-ea"/>
              <a:cs typeface="+mn-cs"/>
            </a:endParaRPr>
          </a:p>
          <a:p>
            <a:r>
              <a:rPr lang="en-US" sz="1200" kern="1200" err="1">
                <a:solidFill>
                  <a:schemeClr val="tx1"/>
                </a:solidFill>
                <a:effectLst/>
                <a:latin typeface="+mn-lt"/>
                <a:ea typeface="+mn-ea"/>
                <a:cs typeface="+mn-cs"/>
              </a:rPr>
              <a:t>AutoStore’s</a:t>
            </a:r>
            <a:r>
              <a:rPr lang="en-US" sz="1200" kern="1200">
                <a:solidFill>
                  <a:schemeClr val="tx1"/>
                </a:solidFill>
                <a:effectLst/>
                <a:latin typeface="+mn-lt"/>
                <a:ea typeface="+mn-ea"/>
                <a:cs typeface="+mn-cs"/>
              </a:rPr>
              <a:t> multi-faceted, feature rich capabilities scale easily in any environment, from small businesses to large enterprises with multiple offices and a myriad of different capture interfaces including email applications, desktop files, MFPs, desktop scanners, mobile devices and more. As a critical of ControlSuite, customers gain the beneficial option to upgrade to ControlSuite to realize greater document security and workflow automation benefits by leveraging the entire platform. </a:t>
            </a:r>
          </a:p>
          <a:p>
            <a:endParaRPr lang="en-US"/>
          </a:p>
          <a:p>
            <a:r>
              <a:rPr lang="en-US" sz="1200" b="1" kern="1200">
                <a:solidFill>
                  <a:schemeClr val="tx1"/>
                </a:solidFill>
                <a:effectLst/>
                <a:latin typeface="+mn-lt"/>
                <a:ea typeface="+mn-ea"/>
                <a:cs typeface="+mn-cs"/>
              </a:rPr>
              <a:t>Mitigate and minimize document security risks by transparently embedding information detection, protection and approval processes to capture workflows from any capture channel</a:t>
            </a:r>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Enables detection of sensitive information using OCR and advanced capture</a:t>
            </a:r>
          </a:p>
          <a:p>
            <a:pPr lvl="0"/>
            <a:r>
              <a:rPr lang="en-US" sz="1200" kern="1200">
                <a:solidFill>
                  <a:schemeClr val="tx1"/>
                </a:solidFill>
                <a:effectLst/>
                <a:latin typeface="+mn-lt"/>
                <a:ea typeface="+mn-ea"/>
                <a:cs typeface="+mn-cs"/>
              </a:rPr>
              <a:t>Can automatically watermark or stamp sensitive documents and redact sensitive information</a:t>
            </a:r>
          </a:p>
          <a:p>
            <a:pPr lvl="0"/>
            <a:r>
              <a:rPr lang="en-US" sz="1200" kern="1200">
                <a:solidFill>
                  <a:schemeClr val="tx1"/>
                </a:solidFill>
                <a:effectLst/>
                <a:latin typeface="+mn-lt"/>
                <a:ea typeface="+mn-ea"/>
                <a:cs typeface="+mn-cs"/>
              </a:rPr>
              <a:t>Automatically route documents for approval, or to secure centrally managed systems, like an ECM system with password protection and encryption</a:t>
            </a:r>
          </a:p>
          <a:p>
            <a:pPr lvl="0"/>
            <a:r>
              <a:rPr lang="en-US" sz="1200" kern="1200">
                <a:solidFill>
                  <a:schemeClr val="tx1"/>
                </a:solidFill>
                <a:effectLst/>
                <a:latin typeface="+mn-lt"/>
                <a:ea typeface="+mn-ea"/>
                <a:cs typeface="+mn-cs"/>
              </a:rPr>
              <a:t>All without requiring the user to make any ambiguous decisions</a:t>
            </a:r>
          </a:p>
          <a:p>
            <a:r>
              <a:rPr lang="en-US" sz="1200" kern="1200">
                <a:solidFill>
                  <a:schemeClr val="tx1"/>
                </a:solidFill>
                <a:effectLst/>
                <a:latin typeface="+mn-lt"/>
                <a:ea typeface="+mn-ea"/>
                <a:cs typeface="+mn-cs"/>
              </a:rPr>
              <a:t> </a:t>
            </a:r>
          </a:p>
          <a:p>
            <a:r>
              <a:rPr lang="en-US" sz="1200" b="1" kern="1200">
                <a:solidFill>
                  <a:schemeClr val="tx1"/>
                </a:solidFill>
                <a:effectLst/>
                <a:latin typeface="+mn-lt"/>
                <a:ea typeface="+mn-ea"/>
                <a:cs typeface="+mn-cs"/>
              </a:rPr>
              <a:t>Reducing the complexity of compliance</a:t>
            </a:r>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Standardized compliance policies by embedded predefined workflow steps that ensure consistent information governance by document type or user</a:t>
            </a:r>
          </a:p>
          <a:p>
            <a:pPr lvl="0"/>
            <a:r>
              <a:rPr lang="en-US" sz="1200" kern="1200">
                <a:solidFill>
                  <a:schemeClr val="tx1"/>
                </a:solidFill>
                <a:effectLst/>
                <a:latin typeface="+mn-lt"/>
                <a:ea typeface="+mn-ea"/>
                <a:cs typeface="+mn-cs"/>
              </a:rPr>
              <a:t>Track documents for future auditing or create alerts when potential patterns of abuse arise</a:t>
            </a:r>
          </a:p>
          <a:p>
            <a:r>
              <a:rPr lang="en-US" sz="1200" kern="1200">
                <a:solidFill>
                  <a:schemeClr val="tx1"/>
                </a:solidFill>
                <a:effectLst/>
                <a:latin typeface="+mn-lt"/>
                <a:ea typeface="+mn-ea"/>
                <a:cs typeface="+mn-cs"/>
              </a:rPr>
              <a:t> </a:t>
            </a:r>
          </a:p>
          <a:p>
            <a:r>
              <a:rPr lang="en-US" sz="1200" b="1" kern="1200">
                <a:solidFill>
                  <a:schemeClr val="tx1"/>
                </a:solidFill>
                <a:effectLst/>
                <a:latin typeface="+mn-lt"/>
                <a:ea typeface="+mn-ea"/>
                <a:cs typeface="+mn-cs"/>
              </a:rPr>
              <a:t>Reduce the cost of security and compliance</a:t>
            </a:r>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Embed security controls at the start of any document process</a:t>
            </a:r>
          </a:p>
          <a:p>
            <a:pPr lvl="0"/>
            <a:r>
              <a:rPr lang="en-US" sz="1200" kern="1200">
                <a:solidFill>
                  <a:schemeClr val="tx1"/>
                </a:solidFill>
                <a:effectLst/>
                <a:latin typeface="+mn-lt"/>
                <a:ea typeface="+mn-ea"/>
                <a:cs typeface="+mn-cs"/>
              </a:rPr>
              <a:t>Track document movements, activities and workflows in consistent manner</a:t>
            </a:r>
          </a:p>
          <a:p>
            <a:pPr lvl="0"/>
            <a:r>
              <a:rPr lang="en-US" sz="1200" kern="1200">
                <a:solidFill>
                  <a:schemeClr val="tx1"/>
                </a:solidFill>
                <a:effectLst/>
                <a:latin typeface="+mn-lt"/>
                <a:ea typeface="+mn-ea"/>
                <a:cs typeface="+mn-cs"/>
              </a:rPr>
              <a:t>Reduce the burden of training on office workers and more quickly adapt to change regulations and compliance policies</a:t>
            </a:r>
          </a:p>
          <a:p>
            <a:pPr lvl="0"/>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63223050-B335-42E3-AF4E-3C88C930E158}" type="slidenum">
              <a:rPr lang="en-US" smtClean="0"/>
              <a:t>8</a:t>
            </a:fld>
            <a:endParaRPr lang="en-US"/>
          </a:p>
        </p:txBody>
      </p:sp>
    </p:spTree>
    <p:extLst>
      <p:ext uri="{BB962C8B-B14F-4D97-AF65-F5344CB8AC3E}">
        <p14:creationId xmlns:p14="http://schemas.microsoft.com/office/powerpoint/2010/main" val="3352550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D49AE7B-531B-4224-ABEF-1D60196BA361}"/>
              </a:ext>
            </a:extLst>
          </p:cNvPr>
          <p:cNvSpPr>
            <a:spLocks noGrp="1"/>
          </p:cNvSpPr>
          <p:nvPr>
            <p:ph type="body" idx="1"/>
          </p:nvPr>
        </p:nvSpPr>
        <p:spPr/>
        <p:txBody>
          <a:bodyPr/>
          <a:lstStyle/>
          <a:p>
            <a:r>
              <a:rPr lang="en-US" dirty="0"/>
              <a:t>You can break AutoStore capture workflows down into 3 main parts:</a:t>
            </a:r>
          </a:p>
          <a:p>
            <a:endParaRPr lang="en-US" dirty="0"/>
          </a:p>
          <a:p>
            <a:pPr marL="228600" indent="-228600">
              <a:buAutoNum type="arabicParenR"/>
            </a:pPr>
            <a:r>
              <a:rPr lang="en-US" dirty="0"/>
              <a:t>First you capture the document, which can be electronically at the desktop, from the MFP scanning, or even smart devices.</a:t>
            </a:r>
          </a:p>
          <a:p>
            <a:pPr marL="228600" indent="-228600">
              <a:buAutoNum type="arabicParenR"/>
            </a:pPr>
            <a:endParaRPr lang="en-US" dirty="0"/>
          </a:p>
          <a:p>
            <a:pPr marL="228600" indent="-228600">
              <a:buAutoNum type="arabicParenR"/>
            </a:pPr>
            <a:r>
              <a:rPr lang="en-US" dirty="0"/>
              <a:t>Then we process the image and the content using our leading edge OCR technology to convert the document into digital format, enhance quality of the document, extract content as needed (or redact it), match to existing records and transform to the business apps.</a:t>
            </a:r>
          </a:p>
          <a:p>
            <a:pPr marL="228600" indent="-228600">
              <a:buAutoNum type="arabicParenR"/>
            </a:pPr>
            <a:endParaRPr lang="en-US" dirty="0"/>
          </a:p>
          <a:p>
            <a:pPr marL="228600" indent="-228600">
              <a:buAutoNum type="arabicParenR"/>
            </a:pPr>
            <a:r>
              <a:rPr lang="en-US" dirty="0"/>
              <a:t>Finally based on transformed documents routed to proper business applications based on workflow rules. With latest integration to print can also queue up in a print que.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Picture 9" descr="A group of people looking at a computer&#10;&#10;Description automatically generated">
            <a:extLst>
              <a:ext uri="{FF2B5EF4-FFF2-40B4-BE49-F238E27FC236}">
                <a16:creationId xmlns:a16="http://schemas.microsoft.com/office/drawing/2014/main" id="{65F2031B-45F1-4CBB-84D6-1D1E77AC3C3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54776"/>
          <a:stretch/>
        </p:blipFill>
        <p:spPr>
          <a:xfrm>
            <a:off x="0" y="3182112"/>
            <a:ext cx="12188825" cy="3675888"/>
          </a:xfrm>
          <a:prstGeom prst="rect">
            <a:avLst/>
          </a:prstGeom>
        </p:spPr>
      </p:pic>
      <p:sp>
        <p:nvSpPr>
          <p:cNvPr id="9" name="Rectangle 8"/>
          <p:cNvSpPr/>
          <p:nvPr userDrawn="1"/>
        </p:nvSpPr>
        <p:spPr>
          <a:xfrm>
            <a:off x="1" y="3182113"/>
            <a:ext cx="12192000" cy="3175821"/>
          </a:xfrm>
          <a:prstGeom prst="rect">
            <a:avLst/>
          </a:prstGeom>
          <a:solidFill>
            <a:srgbClr val="025389">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p:cNvSpPr/>
          <p:nvPr userDrawn="1"/>
        </p:nvSpPr>
        <p:spPr>
          <a:xfrm>
            <a:off x="0" y="0"/>
            <a:ext cx="12192000" cy="3182112"/>
          </a:xfrm>
          <a:prstGeom prst="rect">
            <a:avLst/>
          </a:prstGeom>
          <a:solidFill>
            <a:schemeClr val="bg1"/>
          </a:solidFill>
          <a:ln>
            <a:noFill/>
          </a:ln>
          <a:effectLst>
            <a:outerShdw blurRad="4445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Subtitle 2">
            <a:extLst>
              <a:ext uri="{FF2B5EF4-FFF2-40B4-BE49-F238E27FC236}">
                <a16:creationId xmlns:a16="http://schemas.microsoft.com/office/drawing/2014/main" id="{5D1D6D76-BDEA-4FFC-8303-45EDA561C8CF}"/>
              </a:ext>
            </a:extLst>
          </p:cNvPr>
          <p:cNvSpPr>
            <a:spLocks noGrp="1"/>
          </p:cNvSpPr>
          <p:nvPr>
            <p:ph type="subTitle" idx="1" hasCustomPrompt="1"/>
          </p:nvPr>
        </p:nvSpPr>
        <p:spPr>
          <a:xfrm>
            <a:off x="999267" y="5283439"/>
            <a:ext cx="5985328" cy="313932"/>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panose="020B0604020202020204" pitchFamily="34" charset="0"/>
                <a:ea typeface="Lato" panose="020F05020202040302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Subtitle</a:t>
            </a:r>
          </a:p>
        </p:txBody>
      </p:sp>
      <p:sp>
        <p:nvSpPr>
          <p:cNvPr id="19" name="Text Placeholder 19">
            <a:extLst>
              <a:ext uri="{FF2B5EF4-FFF2-40B4-BE49-F238E27FC236}">
                <a16:creationId xmlns:a16="http://schemas.microsoft.com/office/drawing/2014/main" id="{72B7AA49-A25E-486D-8D5A-B29D6CCA4706}"/>
              </a:ext>
            </a:extLst>
          </p:cNvPr>
          <p:cNvSpPr>
            <a:spLocks noGrp="1"/>
          </p:cNvSpPr>
          <p:nvPr>
            <p:ph type="body" sz="quarter" idx="13" hasCustomPrompt="1"/>
          </p:nvPr>
        </p:nvSpPr>
        <p:spPr>
          <a:xfrm>
            <a:off x="999267" y="5615338"/>
            <a:ext cx="5985328" cy="314325"/>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Date</a:t>
            </a:r>
          </a:p>
        </p:txBody>
      </p:sp>
      <p:pic>
        <p:nvPicPr>
          <p:cNvPr id="20" name="Picture 19">
            <a:extLst>
              <a:ext uri="{FF2B5EF4-FFF2-40B4-BE49-F238E27FC236}">
                <a16:creationId xmlns:a16="http://schemas.microsoft.com/office/drawing/2014/main" id="{9042A95A-6537-43D1-BBF8-8508D13A55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7703" y="3553098"/>
            <a:ext cx="2875030" cy="548962"/>
          </a:xfrm>
          <a:prstGeom prst="rect">
            <a:avLst/>
          </a:prstGeom>
        </p:spPr>
      </p:pic>
      <p:sp>
        <p:nvSpPr>
          <p:cNvPr id="21" name="Title 6">
            <a:extLst>
              <a:ext uri="{FF2B5EF4-FFF2-40B4-BE49-F238E27FC236}">
                <a16:creationId xmlns:a16="http://schemas.microsoft.com/office/drawing/2014/main" id="{7F802702-9C49-49F8-B057-FD70700089A1}"/>
              </a:ext>
            </a:extLst>
          </p:cNvPr>
          <p:cNvSpPr>
            <a:spLocks noGrp="1"/>
          </p:cNvSpPr>
          <p:nvPr>
            <p:ph type="title" hasCustomPrompt="1"/>
          </p:nvPr>
        </p:nvSpPr>
        <p:spPr>
          <a:xfrm>
            <a:off x="999267" y="1260630"/>
            <a:ext cx="10193467" cy="1681987"/>
          </a:xfrm>
          <a:prstGeom prst="rect">
            <a:avLst/>
          </a:prstGeom>
        </p:spPr>
        <p:txBody>
          <a:bodyPr anchor="b">
            <a:normAutofit/>
          </a:bodyPr>
          <a:lstStyle>
            <a:lvl1pPr>
              <a:defRPr sz="3600">
                <a:solidFill>
                  <a:srgbClr val="025389"/>
                </a:solidFill>
              </a:defRPr>
            </a:lvl1pPr>
          </a:lstStyle>
          <a:p>
            <a:r>
              <a:rPr lang="en-US"/>
              <a:t>Presentation Title</a:t>
            </a:r>
          </a:p>
        </p:txBody>
      </p:sp>
      <p:pic>
        <p:nvPicPr>
          <p:cNvPr id="5" name="Picture 4">
            <a:extLst>
              <a:ext uri="{FF2B5EF4-FFF2-40B4-BE49-F238E27FC236}">
                <a16:creationId xmlns:a16="http://schemas.microsoft.com/office/drawing/2014/main" id="{88EFB4F6-CCC4-4EF2-BC9B-715953C9764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267" y="3355441"/>
            <a:ext cx="3966227" cy="814258"/>
          </a:xfrm>
          <a:prstGeom prst="rect">
            <a:avLst/>
          </a:prstGeom>
        </p:spPr>
      </p:pic>
    </p:spTree>
    <p:extLst>
      <p:ext uri="{BB962C8B-B14F-4D97-AF65-F5344CB8AC3E}">
        <p14:creationId xmlns:p14="http://schemas.microsoft.com/office/powerpoint/2010/main" val="3977814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 Takeaway">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E1C96589-BBB5-4E97-9D7B-FCC949FD5ECB}"/>
              </a:ext>
            </a:extLst>
          </p:cNvPr>
          <p:cNvSpPr>
            <a:spLocks noGrp="1"/>
          </p:cNvSpPr>
          <p:nvPr>
            <p:ph type="body" sz="quarter" idx="16" hasCustomPrompt="1"/>
          </p:nvPr>
        </p:nvSpPr>
        <p:spPr>
          <a:xfrm>
            <a:off x="1602377" y="5560122"/>
            <a:ext cx="9884773" cy="683580"/>
          </a:xfrm>
        </p:spPr>
        <p:txBody>
          <a:bodyPr anchor="ctr">
            <a:normAutofit/>
          </a:bodyPr>
          <a:lstStyle>
            <a:lvl1pPr marL="0" indent="0" algn="l">
              <a:buNone/>
              <a:defRPr sz="2400">
                <a:solidFill>
                  <a:srgbClr val="004A98"/>
                </a:solidFill>
                <a:latin typeface="Arial" panose="020B0604020202020204" pitchFamily="34" charset="0"/>
                <a:cs typeface="Arial" panose="020B0604020202020204" pitchFamily="34" charset="0"/>
              </a:defRPr>
            </a:lvl1pPr>
          </a:lstStyle>
          <a:p>
            <a:pPr lvl="0"/>
            <a:r>
              <a:rPr lang="en-US"/>
              <a:t>Summary Point</a:t>
            </a:r>
          </a:p>
        </p:txBody>
      </p:sp>
      <p:sp>
        <p:nvSpPr>
          <p:cNvPr id="7" name="Content Placeholder 3"/>
          <p:cNvSpPr>
            <a:spLocks noGrp="1"/>
          </p:cNvSpPr>
          <p:nvPr>
            <p:ph sz="half" idx="2" hasCustomPrompt="1"/>
          </p:nvPr>
        </p:nvSpPr>
        <p:spPr>
          <a:xfrm>
            <a:off x="645726" y="985588"/>
            <a:ext cx="10900549" cy="4457261"/>
          </a:xfrm>
          <a:ln>
            <a:noFill/>
          </a:ln>
        </p:spPr>
        <p:txBody>
          <a:bodyPr tIns="182880">
            <a:normAutofit/>
          </a:bodyPr>
          <a:lstStyle>
            <a:lvl1pPr marL="230188" indent="-230188">
              <a:buFont typeface="Wingdings" panose="05000000000000000000" pitchFamily="2" charset="2"/>
              <a:buChar char="§"/>
              <a:defRPr sz="2000" b="0">
                <a:latin typeface="Arial" panose="020B0604020202020204" pitchFamily="34" charset="0"/>
                <a:ea typeface="Lato" panose="020F0502020204030203" pitchFamily="34" charset="0"/>
                <a:cs typeface="Arial" panose="020B0604020202020204" pitchFamily="34" charset="0"/>
              </a:defRPr>
            </a:lvl1pPr>
            <a:lvl2pPr marL="685800" indent="-228600">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2pPr>
            <a:lvl3pPr marL="1143000" indent="-228600">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3pPr>
          </a:lstStyle>
          <a:p>
            <a:pPr lvl="0"/>
            <a:r>
              <a:rPr lang="en-US"/>
              <a:t>First level</a:t>
            </a:r>
          </a:p>
          <a:p>
            <a:pPr lvl="1"/>
            <a:r>
              <a:rPr lang="en-US"/>
              <a:t>Second level</a:t>
            </a:r>
          </a:p>
          <a:p>
            <a:pPr lvl="2"/>
            <a:r>
              <a:rPr lang="en-US"/>
              <a:t>Third level</a:t>
            </a:r>
          </a:p>
        </p:txBody>
      </p:sp>
      <p:pic>
        <p:nvPicPr>
          <p:cNvPr id="12" name="Picture 11">
            <a:extLst>
              <a:ext uri="{FF2B5EF4-FFF2-40B4-BE49-F238E27FC236}">
                <a16:creationId xmlns:a16="http://schemas.microsoft.com/office/drawing/2014/main" id="{FC05FA1C-33AD-4C72-99E6-5B5D48B42C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41" y="5620242"/>
            <a:ext cx="620705" cy="569724"/>
          </a:xfrm>
          <a:prstGeom prst="rect">
            <a:avLst/>
          </a:prstGeom>
        </p:spPr>
      </p:pic>
      <p:sp>
        <p:nvSpPr>
          <p:cNvPr id="6" name="Title Placeholder 1">
            <a:extLst>
              <a:ext uri="{FF2B5EF4-FFF2-40B4-BE49-F238E27FC236}">
                <a16:creationId xmlns:a16="http://schemas.microsoft.com/office/drawing/2014/main" id="{849AD7EE-81D7-4A9E-8FD5-BB2B4D85C807}"/>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88466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Dual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21574"/>
            <a:ext cx="10900551" cy="546754"/>
          </a:xfrm>
          <a:prstGeom prst="rect">
            <a:avLst/>
          </a:prstGeom>
        </p:spPr>
        <p:txBody>
          <a:bodyPr/>
          <a:lstStyle>
            <a:lvl1pPr>
              <a:defRPr baseline="0"/>
            </a:lvl1pPr>
          </a:lstStyle>
          <a:p>
            <a:r>
              <a:rPr lang="en-US"/>
              <a:t>Slide Title</a:t>
            </a:r>
          </a:p>
        </p:txBody>
      </p:sp>
      <p:sp>
        <p:nvSpPr>
          <p:cNvPr id="7" name="Content Placeholder 3"/>
          <p:cNvSpPr>
            <a:spLocks noGrp="1"/>
          </p:cNvSpPr>
          <p:nvPr>
            <p:ph sz="half" idx="2" hasCustomPrompt="1"/>
          </p:nvPr>
        </p:nvSpPr>
        <p:spPr>
          <a:xfrm>
            <a:off x="645726" y="988735"/>
            <a:ext cx="10900549" cy="5091555"/>
          </a:xfrm>
          <a:ln>
            <a:noFill/>
          </a:ln>
        </p:spPr>
        <p:txBody>
          <a:bodyPr tIns="182880">
            <a:normAutofit/>
          </a:bodyPr>
          <a:lstStyle>
            <a:lvl1pPr marL="230188" indent="-230188">
              <a:buFont typeface="Wingdings" panose="05000000000000000000" pitchFamily="2" charset="2"/>
              <a:buChar char="§"/>
              <a:defRPr sz="2000" b="0">
                <a:latin typeface="Arial" panose="020B0604020202020204" pitchFamily="34" charset="0"/>
                <a:ea typeface="Lato" panose="020F0502020204030203" pitchFamily="34" charset="0"/>
                <a:cs typeface="Arial" panose="020B0604020202020204" pitchFamily="34" charset="0"/>
              </a:defRPr>
            </a:lvl1pPr>
            <a:lvl2pPr marL="687388" indent="-230188">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2pPr>
            <a:lvl3pPr marL="1141413" indent="-227013">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3pPr>
          </a:lstStyle>
          <a:p>
            <a:pPr lvl="0"/>
            <a:r>
              <a:rPr lang="en-US"/>
              <a:t>First level</a:t>
            </a:r>
          </a:p>
          <a:p>
            <a:pPr lvl="1"/>
            <a:r>
              <a:rPr lang="en-US"/>
              <a:t>Second level</a:t>
            </a:r>
          </a:p>
          <a:p>
            <a:pPr lvl="2"/>
            <a:r>
              <a:rPr lang="en-US"/>
              <a:t>Third level</a:t>
            </a:r>
          </a:p>
        </p:txBody>
      </p:sp>
      <p:sp>
        <p:nvSpPr>
          <p:cNvPr id="5" name="Text Placeholder 2">
            <a:extLst>
              <a:ext uri="{FF2B5EF4-FFF2-40B4-BE49-F238E27FC236}">
                <a16:creationId xmlns:a16="http://schemas.microsoft.com/office/drawing/2014/main" id="{716253AD-10F1-4917-BD64-8C539968B1F4}"/>
              </a:ext>
            </a:extLst>
          </p:cNvPr>
          <p:cNvSpPr>
            <a:spLocks noGrp="1"/>
          </p:cNvSpPr>
          <p:nvPr>
            <p:ph type="body" sz="quarter" idx="13"/>
          </p:nvPr>
        </p:nvSpPr>
        <p:spPr>
          <a:xfrm>
            <a:off x="636840" y="567986"/>
            <a:ext cx="10659311" cy="463880"/>
          </a:xfrm>
        </p:spPr>
        <p:txBody>
          <a:bodyPr>
            <a:normAutofit/>
          </a:bodyPr>
          <a:lstStyle>
            <a:lvl1pPr marL="0" indent="0">
              <a:buNone/>
              <a:defRPr sz="2000" spc="0" baseline="0"/>
            </a:lvl1pPr>
          </a:lstStyle>
          <a:p>
            <a:pPr lvl="0"/>
            <a:endParaRPr lang="en-US"/>
          </a:p>
        </p:txBody>
      </p:sp>
    </p:spTree>
    <p:extLst>
      <p:ext uri="{BB962C8B-B14F-4D97-AF65-F5344CB8AC3E}">
        <p14:creationId xmlns:p14="http://schemas.microsoft.com/office/powerpoint/2010/main" val="2826674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Dual Headline with Takeawa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21574"/>
            <a:ext cx="10900551" cy="546754"/>
          </a:xfrm>
          <a:prstGeom prst="rect">
            <a:avLst/>
          </a:prstGeom>
        </p:spPr>
        <p:txBody>
          <a:bodyPr/>
          <a:lstStyle>
            <a:lvl1pPr>
              <a:defRPr baseline="0"/>
            </a:lvl1pPr>
          </a:lstStyle>
          <a:p>
            <a:r>
              <a:rPr lang="en-US"/>
              <a:t>Slide Title</a:t>
            </a:r>
          </a:p>
        </p:txBody>
      </p:sp>
      <p:sp>
        <p:nvSpPr>
          <p:cNvPr id="7" name="Content Placeholder 3"/>
          <p:cNvSpPr>
            <a:spLocks noGrp="1"/>
          </p:cNvSpPr>
          <p:nvPr>
            <p:ph sz="half" idx="2" hasCustomPrompt="1"/>
          </p:nvPr>
        </p:nvSpPr>
        <p:spPr>
          <a:xfrm>
            <a:off x="645726" y="988735"/>
            <a:ext cx="10900549" cy="4454122"/>
          </a:xfrm>
          <a:ln>
            <a:noFill/>
          </a:ln>
        </p:spPr>
        <p:txBody>
          <a:bodyPr tIns="182880">
            <a:normAutofit/>
          </a:bodyPr>
          <a:lstStyle>
            <a:lvl1pPr marL="230188" indent="-230188">
              <a:buFont typeface="Wingdings" panose="05000000000000000000" pitchFamily="2" charset="2"/>
              <a:buChar char="§"/>
              <a:defRPr sz="2000" b="0">
                <a:latin typeface="Arial" panose="020B0604020202020204" pitchFamily="34" charset="0"/>
                <a:ea typeface="Lato" panose="020F0502020204030203" pitchFamily="34" charset="0"/>
                <a:cs typeface="Arial" panose="020B0604020202020204" pitchFamily="34" charset="0"/>
              </a:defRPr>
            </a:lvl1pPr>
            <a:lvl2pPr marL="687388" indent="-230188">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2pPr>
            <a:lvl3pPr marL="1141413" indent="-227013">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3pPr>
          </a:lstStyle>
          <a:p>
            <a:pPr lvl="0"/>
            <a:r>
              <a:rPr lang="en-US"/>
              <a:t>First level</a:t>
            </a:r>
          </a:p>
          <a:p>
            <a:pPr lvl="1"/>
            <a:r>
              <a:rPr lang="en-US"/>
              <a:t>Second level</a:t>
            </a:r>
          </a:p>
          <a:p>
            <a:pPr lvl="2"/>
            <a:r>
              <a:rPr lang="en-US"/>
              <a:t>Third level</a:t>
            </a:r>
          </a:p>
        </p:txBody>
      </p:sp>
      <p:sp>
        <p:nvSpPr>
          <p:cNvPr id="8" name="Text Placeholder 2">
            <a:extLst>
              <a:ext uri="{FF2B5EF4-FFF2-40B4-BE49-F238E27FC236}">
                <a16:creationId xmlns:a16="http://schemas.microsoft.com/office/drawing/2014/main" id="{D8761E2B-D629-4803-A4AF-4E4787291BA7}"/>
              </a:ext>
            </a:extLst>
          </p:cNvPr>
          <p:cNvSpPr>
            <a:spLocks noGrp="1"/>
          </p:cNvSpPr>
          <p:nvPr>
            <p:ph type="body" sz="quarter" idx="16" hasCustomPrompt="1"/>
          </p:nvPr>
        </p:nvSpPr>
        <p:spPr>
          <a:xfrm>
            <a:off x="1602377" y="5560122"/>
            <a:ext cx="9943898" cy="683580"/>
          </a:xfrm>
        </p:spPr>
        <p:txBody>
          <a:bodyPr anchor="ctr">
            <a:normAutofit/>
          </a:bodyPr>
          <a:lstStyle>
            <a:lvl1pPr marL="0" indent="0" algn="l">
              <a:buNone/>
              <a:defRPr sz="2400">
                <a:solidFill>
                  <a:srgbClr val="004A98"/>
                </a:solidFill>
                <a:latin typeface="Arial" panose="020B0604020202020204" pitchFamily="34" charset="0"/>
                <a:cs typeface="Arial" panose="020B0604020202020204" pitchFamily="34" charset="0"/>
              </a:defRPr>
            </a:lvl1pPr>
          </a:lstStyle>
          <a:p>
            <a:pPr lvl="0"/>
            <a:r>
              <a:rPr lang="en-US"/>
              <a:t>Summary Point</a:t>
            </a:r>
          </a:p>
        </p:txBody>
      </p:sp>
      <p:pic>
        <p:nvPicPr>
          <p:cNvPr id="15" name="Picture 14">
            <a:extLst>
              <a:ext uri="{FF2B5EF4-FFF2-40B4-BE49-F238E27FC236}">
                <a16:creationId xmlns:a16="http://schemas.microsoft.com/office/drawing/2014/main" id="{E6AE5323-CA06-4DBF-AA3E-246F9DE41B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488" y="5631393"/>
            <a:ext cx="620705" cy="569724"/>
          </a:xfrm>
          <a:prstGeom prst="rect">
            <a:avLst/>
          </a:prstGeom>
        </p:spPr>
      </p:pic>
      <p:sp>
        <p:nvSpPr>
          <p:cNvPr id="9" name="Text Placeholder 2">
            <a:extLst>
              <a:ext uri="{FF2B5EF4-FFF2-40B4-BE49-F238E27FC236}">
                <a16:creationId xmlns:a16="http://schemas.microsoft.com/office/drawing/2014/main" id="{2D1D9231-593B-41F8-A26D-DD8A742ADC5C}"/>
              </a:ext>
            </a:extLst>
          </p:cNvPr>
          <p:cNvSpPr>
            <a:spLocks noGrp="1"/>
          </p:cNvSpPr>
          <p:nvPr>
            <p:ph type="body" sz="quarter" idx="13"/>
          </p:nvPr>
        </p:nvSpPr>
        <p:spPr>
          <a:xfrm>
            <a:off x="636840" y="567986"/>
            <a:ext cx="10659311" cy="463880"/>
          </a:xfrm>
        </p:spPr>
        <p:txBody>
          <a:bodyPr>
            <a:normAutofit/>
          </a:bodyPr>
          <a:lstStyle>
            <a:lvl1pPr marL="0" indent="0">
              <a:buNone/>
              <a:defRPr sz="2000" spc="0" baseline="0"/>
            </a:lvl1pPr>
          </a:lstStyle>
          <a:p>
            <a:pPr lvl="0"/>
            <a:endParaRPr lang="en-US"/>
          </a:p>
        </p:txBody>
      </p:sp>
    </p:spTree>
    <p:extLst>
      <p:ext uri="{BB962C8B-B14F-4D97-AF65-F5344CB8AC3E}">
        <p14:creationId xmlns:p14="http://schemas.microsoft.com/office/powerpoint/2010/main" val="1681984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704262" y="1811046"/>
            <a:ext cx="5272175" cy="4237212"/>
          </a:xfrm>
          <a:solidFill>
            <a:srgbClr val="F4F6FA"/>
          </a:solidFill>
          <a:ln>
            <a:noFill/>
          </a:ln>
        </p:spPr>
        <p:txBody>
          <a:bodyPr tIns="182880">
            <a:normAutofit/>
          </a:bodyPr>
          <a:lstStyle>
            <a:lvl1pPr marL="230188" indent="-230188">
              <a:buFont typeface="Wingdings" panose="05000000000000000000" pitchFamily="2" charset="2"/>
              <a:buChar char="§"/>
              <a:defRPr sz="1800" b="0">
                <a:latin typeface="Arial" panose="020B0604020202020204" pitchFamily="34" charset="0"/>
                <a:ea typeface="Lato" panose="020F0502020204030203" pitchFamily="34" charset="0"/>
                <a:cs typeface="Arial" panose="020B0604020202020204" pitchFamily="34" charset="0"/>
              </a:defRPr>
            </a:lvl1pPr>
            <a:lvl2pPr marL="685800" indent="-228600">
              <a:buFont typeface="Arial" panose="020B0604020202020204" pitchFamily="34" charset="0"/>
              <a:buChar char="−"/>
              <a:defRPr sz="1800">
                <a:latin typeface="Arial" panose="020B0604020202020204" pitchFamily="34" charset="0"/>
                <a:ea typeface="Lato" panose="020F0502020204030203"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ea typeface="Lato" panose="020F0502020204030203" pitchFamily="34" charset="0"/>
                <a:cs typeface="Arial" panose="020B0604020202020204" pitchFamily="34" charset="0"/>
              </a:defRPr>
            </a:lvl3pPr>
          </a:lstStyle>
          <a:p>
            <a:pPr lvl="0"/>
            <a:r>
              <a:rPr lang="en-US"/>
              <a:t>First level</a:t>
            </a:r>
          </a:p>
          <a:p>
            <a:pPr lvl="1"/>
            <a:r>
              <a:rPr lang="en-US"/>
              <a:t>Second level</a:t>
            </a:r>
          </a:p>
          <a:p>
            <a:pPr lvl="2"/>
            <a:r>
              <a:rPr lang="en-US"/>
              <a:t>Third level</a:t>
            </a:r>
          </a:p>
        </p:txBody>
      </p:sp>
      <p:sp>
        <p:nvSpPr>
          <p:cNvPr id="22" name="Content Placeholder 3"/>
          <p:cNvSpPr>
            <a:spLocks noGrp="1"/>
          </p:cNvSpPr>
          <p:nvPr>
            <p:ph sz="half" idx="13" hasCustomPrompt="1"/>
          </p:nvPr>
        </p:nvSpPr>
        <p:spPr>
          <a:xfrm>
            <a:off x="6239750" y="1811046"/>
            <a:ext cx="5247989" cy="4237212"/>
          </a:xfrm>
          <a:solidFill>
            <a:srgbClr val="F4F6FA"/>
          </a:solidFill>
          <a:ln>
            <a:noFill/>
          </a:ln>
        </p:spPr>
        <p:txBody>
          <a:bodyPr vert="horz" lIns="91440" tIns="182880" rIns="91440" bIns="45720" rtlCol="0">
            <a:normAutofit/>
          </a:bodyPr>
          <a:lstStyle>
            <a:lvl1pPr>
              <a:defRPr lang="en-US" sz="1800" b="0" dirty="0">
                <a:latin typeface="Arial" panose="020B0604020202020204" pitchFamily="34" charset="0"/>
                <a:ea typeface="Lato" panose="020F0502020204030203" pitchFamily="34" charset="0"/>
                <a:cs typeface="Arial" panose="020B0604020202020204" pitchFamily="34" charset="0"/>
              </a:defRPr>
            </a:lvl1pPr>
            <a:lvl2pPr>
              <a:defRPr lang="en-US" sz="1800" dirty="0">
                <a:latin typeface="Arial" panose="020B0604020202020204" pitchFamily="34" charset="0"/>
                <a:ea typeface="Lato" panose="020F0502020204030203" pitchFamily="34" charset="0"/>
                <a:cs typeface="Arial" panose="020B0604020202020204" pitchFamily="34" charset="0"/>
              </a:defRPr>
            </a:lvl2pPr>
            <a:lvl3pPr>
              <a:defRPr lang="en-US" sz="1800" dirty="0">
                <a:latin typeface="Arial" panose="020B0604020202020204" pitchFamily="34" charset="0"/>
                <a:ea typeface="Lato" panose="020F0502020204030203" pitchFamily="34" charset="0"/>
                <a:cs typeface="Arial" panose="020B0604020202020204" pitchFamily="34" charset="0"/>
              </a:defRPr>
            </a:lvl3pPr>
          </a:lstStyle>
          <a:p>
            <a:pPr marL="230188" lvl="0" indent="-230188"/>
            <a:r>
              <a:rPr lang="en-US"/>
              <a:t>First level</a:t>
            </a:r>
          </a:p>
          <a:p>
            <a:pPr lvl="1"/>
            <a:r>
              <a:rPr lang="en-US"/>
              <a:t>Second level</a:t>
            </a:r>
          </a:p>
          <a:p>
            <a:pPr lvl="2"/>
            <a:r>
              <a:rPr lang="en-US"/>
              <a:t>Third level</a:t>
            </a:r>
          </a:p>
        </p:txBody>
      </p:sp>
      <p:sp>
        <p:nvSpPr>
          <p:cNvPr id="39" name="Text Placeholder 38"/>
          <p:cNvSpPr>
            <a:spLocks noGrp="1"/>
          </p:cNvSpPr>
          <p:nvPr>
            <p:ph type="body" sz="quarter" idx="14" hasCustomPrompt="1"/>
          </p:nvPr>
        </p:nvSpPr>
        <p:spPr>
          <a:xfrm>
            <a:off x="704028" y="1149431"/>
            <a:ext cx="5272411" cy="599470"/>
          </a:xfrm>
          <a:solidFill>
            <a:srgbClr val="025389"/>
          </a:solidFill>
          <a:ln>
            <a:noFill/>
          </a:ln>
        </p:spPr>
        <p:txBody>
          <a:bodyPr anchor="ctr">
            <a:noAutofit/>
          </a:bodyPr>
          <a:lstStyle>
            <a:lvl1pPr marL="112713" indent="0">
              <a:buNone/>
              <a:defRPr sz="2000" b="1"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a:t>Column 1 Title</a:t>
            </a:r>
          </a:p>
        </p:txBody>
      </p:sp>
      <p:sp>
        <p:nvSpPr>
          <p:cNvPr id="41" name="Text Placeholder 38"/>
          <p:cNvSpPr>
            <a:spLocks noGrp="1"/>
          </p:cNvSpPr>
          <p:nvPr>
            <p:ph type="body" sz="quarter" idx="15" hasCustomPrompt="1"/>
          </p:nvPr>
        </p:nvSpPr>
        <p:spPr>
          <a:xfrm>
            <a:off x="6215327" y="1149431"/>
            <a:ext cx="5272411" cy="599470"/>
          </a:xfrm>
          <a:solidFill>
            <a:srgbClr val="025389"/>
          </a:solidFill>
          <a:ln>
            <a:noFill/>
          </a:ln>
        </p:spPr>
        <p:txBody>
          <a:bodyPr anchor="ctr">
            <a:noAutofit/>
          </a:bodyPr>
          <a:lstStyle>
            <a:lvl1pPr marL="112713" indent="0">
              <a:buNone/>
              <a:defRPr sz="2000" b="1"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a:t>Column 2 Title</a:t>
            </a:r>
          </a:p>
        </p:txBody>
      </p:sp>
      <p:sp>
        <p:nvSpPr>
          <p:cNvPr id="7" name="Title Placeholder 1">
            <a:extLst>
              <a:ext uri="{FF2B5EF4-FFF2-40B4-BE49-F238E27FC236}">
                <a16:creationId xmlns:a16="http://schemas.microsoft.com/office/drawing/2014/main" id="{E12693FC-8F3A-42E0-B004-1C5606864F82}"/>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889446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with Takeaway">
    <p:spTree>
      <p:nvGrpSpPr>
        <p:cNvPr id="1" name=""/>
        <p:cNvGrpSpPr/>
        <p:nvPr/>
      </p:nvGrpSpPr>
      <p:grpSpPr>
        <a:xfrm>
          <a:off x="0" y="0"/>
          <a:ext cx="0" cy="0"/>
          <a:chOff x="0" y="0"/>
          <a:chExt cx="0" cy="0"/>
        </a:xfrm>
      </p:grpSpPr>
      <p:sp>
        <p:nvSpPr>
          <p:cNvPr id="10" name="Content Placeholder 3"/>
          <p:cNvSpPr>
            <a:spLocks noGrp="1"/>
          </p:cNvSpPr>
          <p:nvPr>
            <p:ph sz="half" idx="2" hasCustomPrompt="1"/>
          </p:nvPr>
        </p:nvSpPr>
        <p:spPr>
          <a:xfrm>
            <a:off x="704262" y="1811047"/>
            <a:ext cx="5272175" cy="3614386"/>
          </a:xfrm>
          <a:solidFill>
            <a:srgbClr val="F4F6FA"/>
          </a:solidFill>
          <a:ln>
            <a:noFill/>
          </a:ln>
        </p:spPr>
        <p:txBody>
          <a:bodyPr tIns="182880">
            <a:normAutofit/>
          </a:bodyPr>
          <a:lstStyle>
            <a:lvl1pPr marL="230188" indent="-230188">
              <a:buFont typeface="Wingdings" panose="05000000000000000000" pitchFamily="2" charset="2"/>
              <a:buChar char="§"/>
              <a:defRPr sz="1800" b="0">
                <a:latin typeface="Arial" panose="020B0604020202020204" pitchFamily="34" charset="0"/>
                <a:ea typeface="Lato" panose="020F0502020204030203" pitchFamily="34" charset="0"/>
                <a:cs typeface="Arial" panose="020B0604020202020204" pitchFamily="34" charset="0"/>
              </a:defRPr>
            </a:lvl1pPr>
            <a:lvl2pPr marL="685800" indent="-228600">
              <a:buFont typeface="Arial" panose="020B0604020202020204" pitchFamily="34" charset="0"/>
              <a:buChar char="−"/>
              <a:defRPr sz="1800">
                <a:latin typeface="Arial" panose="020B0604020202020204" pitchFamily="34" charset="0"/>
                <a:ea typeface="Lato" panose="020F0502020204030203"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ea typeface="Lato" panose="020F0502020204030203" pitchFamily="34" charset="0"/>
                <a:cs typeface="Arial" panose="020B0604020202020204" pitchFamily="34" charset="0"/>
              </a:defRPr>
            </a:lvl3pPr>
          </a:lstStyle>
          <a:p>
            <a:pPr lvl="0"/>
            <a:r>
              <a:rPr lang="en-US"/>
              <a:t>First level</a:t>
            </a:r>
          </a:p>
          <a:p>
            <a:pPr lvl="1"/>
            <a:r>
              <a:rPr lang="en-US"/>
              <a:t>Second level</a:t>
            </a:r>
          </a:p>
          <a:p>
            <a:pPr lvl="2"/>
            <a:r>
              <a:rPr lang="en-US"/>
              <a:t>Third level</a:t>
            </a:r>
          </a:p>
        </p:txBody>
      </p:sp>
      <p:sp>
        <p:nvSpPr>
          <p:cNvPr id="11" name="Content Placeholder 3"/>
          <p:cNvSpPr>
            <a:spLocks noGrp="1"/>
          </p:cNvSpPr>
          <p:nvPr>
            <p:ph sz="half" idx="13" hasCustomPrompt="1"/>
          </p:nvPr>
        </p:nvSpPr>
        <p:spPr>
          <a:xfrm>
            <a:off x="6239750" y="1811047"/>
            <a:ext cx="5247989" cy="3614386"/>
          </a:xfrm>
          <a:solidFill>
            <a:srgbClr val="F4F6FA"/>
          </a:solidFill>
          <a:ln>
            <a:noFill/>
          </a:ln>
        </p:spPr>
        <p:txBody>
          <a:bodyPr vert="horz" lIns="91440" tIns="182880" rIns="91440" bIns="45720" rtlCol="0">
            <a:normAutofit/>
          </a:bodyPr>
          <a:lstStyle>
            <a:lvl1pPr>
              <a:defRPr lang="en-US" sz="1800" b="0" dirty="0">
                <a:latin typeface="Arial" panose="020B0604020202020204" pitchFamily="34" charset="0"/>
                <a:ea typeface="Lato" panose="020F0502020204030203" pitchFamily="34" charset="0"/>
                <a:cs typeface="Arial" panose="020B0604020202020204" pitchFamily="34" charset="0"/>
              </a:defRPr>
            </a:lvl1pPr>
            <a:lvl2pPr>
              <a:defRPr lang="en-US" sz="1800" dirty="0">
                <a:latin typeface="Arial" panose="020B0604020202020204" pitchFamily="34" charset="0"/>
                <a:ea typeface="Lato" panose="020F0502020204030203" pitchFamily="34" charset="0"/>
                <a:cs typeface="Arial" panose="020B0604020202020204" pitchFamily="34" charset="0"/>
              </a:defRPr>
            </a:lvl2pPr>
            <a:lvl3pPr>
              <a:defRPr lang="en-US" sz="1800" dirty="0">
                <a:latin typeface="Arial" panose="020B0604020202020204" pitchFamily="34" charset="0"/>
                <a:ea typeface="Lato" panose="020F0502020204030203" pitchFamily="34" charset="0"/>
                <a:cs typeface="Arial" panose="020B0604020202020204" pitchFamily="34" charset="0"/>
              </a:defRPr>
            </a:lvl3pPr>
          </a:lstStyle>
          <a:p>
            <a:pPr marL="230188" lvl="0" indent="-230188"/>
            <a:r>
              <a:rPr lang="en-US"/>
              <a:t>First level</a:t>
            </a:r>
          </a:p>
          <a:p>
            <a:pPr lvl="1"/>
            <a:r>
              <a:rPr lang="en-US"/>
              <a:t>Second level</a:t>
            </a:r>
          </a:p>
          <a:p>
            <a:pPr lvl="2"/>
            <a:r>
              <a:rPr lang="en-US"/>
              <a:t>Third level</a:t>
            </a:r>
          </a:p>
        </p:txBody>
      </p:sp>
      <p:sp>
        <p:nvSpPr>
          <p:cNvPr id="12" name="Text Placeholder 38"/>
          <p:cNvSpPr>
            <a:spLocks noGrp="1"/>
          </p:cNvSpPr>
          <p:nvPr>
            <p:ph type="body" sz="quarter" idx="14" hasCustomPrompt="1"/>
          </p:nvPr>
        </p:nvSpPr>
        <p:spPr>
          <a:xfrm>
            <a:off x="704028" y="1149431"/>
            <a:ext cx="5272411" cy="599470"/>
          </a:xfrm>
          <a:solidFill>
            <a:srgbClr val="025389"/>
          </a:solidFill>
          <a:ln>
            <a:noFill/>
          </a:ln>
        </p:spPr>
        <p:txBody>
          <a:bodyPr anchor="ctr">
            <a:noAutofit/>
          </a:bodyPr>
          <a:lstStyle>
            <a:lvl1pPr marL="112713" indent="0">
              <a:buNone/>
              <a:defRPr sz="2000" b="1"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a:t>Column 1 Title</a:t>
            </a:r>
          </a:p>
        </p:txBody>
      </p:sp>
      <p:sp>
        <p:nvSpPr>
          <p:cNvPr id="13" name="Text Placeholder 38"/>
          <p:cNvSpPr>
            <a:spLocks noGrp="1"/>
          </p:cNvSpPr>
          <p:nvPr>
            <p:ph type="body" sz="quarter" idx="15" hasCustomPrompt="1"/>
          </p:nvPr>
        </p:nvSpPr>
        <p:spPr>
          <a:xfrm>
            <a:off x="6215327" y="1149431"/>
            <a:ext cx="5272411" cy="599470"/>
          </a:xfrm>
          <a:solidFill>
            <a:srgbClr val="025389"/>
          </a:solidFill>
          <a:ln>
            <a:noFill/>
          </a:ln>
        </p:spPr>
        <p:txBody>
          <a:bodyPr anchor="ctr">
            <a:noAutofit/>
          </a:bodyPr>
          <a:lstStyle>
            <a:lvl1pPr marL="112713" indent="0">
              <a:buNone/>
              <a:defRPr sz="2000" b="1"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a:t>Column 2 Title</a:t>
            </a:r>
          </a:p>
        </p:txBody>
      </p:sp>
      <p:sp>
        <p:nvSpPr>
          <p:cNvPr id="14" name="Text Placeholder 2">
            <a:extLst>
              <a:ext uri="{FF2B5EF4-FFF2-40B4-BE49-F238E27FC236}">
                <a16:creationId xmlns:a16="http://schemas.microsoft.com/office/drawing/2014/main" id="{65727A15-817A-405C-83B1-6413C7FEBFDA}"/>
              </a:ext>
            </a:extLst>
          </p:cNvPr>
          <p:cNvSpPr>
            <a:spLocks noGrp="1"/>
          </p:cNvSpPr>
          <p:nvPr>
            <p:ph type="body" sz="quarter" idx="16" hasCustomPrompt="1"/>
          </p:nvPr>
        </p:nvSpPr>
        <p:spPr>
          <a:xfrm>
            <a:off x="1602377" y="5560122"/>
            <a:ext cx="9943898" cy="683580"/>
          </a:xfrm>
        </p:spPr>
        <p:txBody>
          <a:bodyPr anchor="ctr">
            <a:normAutofit/>
          </a:bodyPr>
          <a:lstStyle>
            <a:lvl1pPr marL="0" indent="0" algn="l">
              <a:buNone/>
              <a:defRPr sz="2400">
                <a:solidFill>
                  <a:srgbClr val="004A98"/>
                </a:solidFill>
                <a:latin typeface="Arial" panose="020B0604020202020204" pitchFamily="34" charset="0"/>
                <a:cs typeface="Arial" panose="020B0604020202020204" pitchFamily="34" charset="0"/>
              </a:defRPr>
            </a:lvl1pPr>
          </a:lstStyle>
          <a:p>
            <a:pPr lvl="0"/>
            <a:r>
              <a:rPr lang="en-US"/>
              <a:t>Summary Point</a:t>
            </a:r>
          </a:p>
        </p:txBody>
      </p:sp>
      <p:pic>
        <p:nvPicPr>
          <p:cNvPr id="19" name="Picture 18">
            <a:extLst>
              <a:ext uri="{FF2B5EF4-FFF2-40B4-BE49-F238E27FC236}">
                <a16:creationId xmlns:a16="http://schemas.microsoft.com/office/drawing/2014/main" id="{47134B85-3885-459A-8E64-D4BE5BCE91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39" y="5620242"/>
            <a:ext cx="620705" cy="569724"/>
          </a:xfrm>
          <a:prstGeom prst="rect">
            <a:avLst/>
          </a:prstGeom>
        </p:spPr>
      </p:pic>
      <p:sp>
        <p:nvSpPr>
          <p:cNvPr id="9" name="Title Placeholder 1">
            <a:extLst>
              <a:ext uri="{FF2B5EF4-FFF2-40B4-BE49-F238E27FC236}">
                <a16:creationId xmlns:a16="http://schemas.microsoft.com/office/drawing/2014/main" id="{0EE5BB4A-D127-4D92-B52B-404FCE083BF1}"/>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416738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with Takeaway">
    <p:spTree>
      <p:nvGrpSpPr>
        <p:cNvPr id="1" name=""/>
        <p:cNvGrpSpPr/>
        <p:nvPr/>
      </p:nvGrpSpPr>
      <p:grpSpPr>
        <a:xfrm>
          <a:off x="0" y="0"/>
          <a:ext cx="0" cy="0"/>
          <a:chOff x="0" y="0"/>
          <a:chExt cx="0" cy="0"/>
        </a:xfrm>
      </p:grpSpPr>
      <p:sp>
        <p:nvSpPr>
          <p:cNvPr id="6" name="Content Placeholder 3"/>
          <p:cNvSpPr>
            <a:spLocks noGrp="1"/>
          </p:cNvSpPr>
          <p:nvPr>
            <p:ph sz="half" idx="2" hasCustomPrompt="1"/>
          </p:nvPr>
        </p:nvSpPr>
        <p:spPr>
          <a:xfrm>
            <a:off x="645726" y="988736"/>
            <a:ext cx="10900549" cy="4480246"/>
          </a:xfrm>
          <a:ln>
            <a:noFill/>
          </a:ln>
        </p:spPr>
        <p:txBody>
          <a:bodyPr tIns="182880">
            <a:normAutofit/>
          </a:bodyPr>
          <a:lstStyle>
            <a:lvl1pPr marL="230188" indent="-230188">
              <a:buFont typeface="Wingdings" panose="05000000000000000000" pitchFamily="2" charset="2"/>
              <a:buChar char="§"/>
              <a:defRPr sz="2000" b="0">
                <a:latin typeface="Arial" panose="020B0604020202020204" pitchFamily="34" charset="0"/>
                <a:ea typeface="Lato" panose="020F0502020204030203" pitchFamily="34" charset="0"/>
                <a:cs typeface="Arial" panose="020B0604020202020204" pitchFamily="34" charset="0"/>
              </a:defRPr>
            </a:lvl1pPr>
            <a:lvl2pPr marL="685800" indent="-228600">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2pPr>
            <a:lvl3pPr marL="1143000" indent="-228600">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3pPr>
          </a:lstStyle>
          <a:p>
            <a:pPr lvl="0"/>
            <a:r>
              <a:rPr lang="en-US"/>
              <a:t>First level</a:t>
            </a:r>
          </a:p>
          <a:p>
            <a:pPr lvl="1"/>
            <a:r>
              <a:rPr lang="en-US"/>
              <a:t>Second level</a:t>
            </a:r>
          </a:p>
          <a:p>
            <a:pPr lvl="2"/>
            <a:r>
              <a:rPr lang="en-US"/>
              <a:t>Third level</a:t>
            </a:r>
          </a:p>
        </p:txBody>
      </p:sp>
      <p:sp>
        <p:nvSpPr>
          <p:cNvPr id="11" name="Text Placeholder 2">
            <a:extLst>
              <a:ext uri="{FF2B5EF4-FFF2-40B4-BE49-F238E27FC236}">
                <a16:creationId xmlns:a16="http://schemas.microsoft.com/office/drawing/2014/main" id="{1D0C5585-0142-473E-888A-9276F80E8629}"/>
              </a:ext>
            </a:extLst>
          </p:cNvPr>
          <p:cNvSpPr>
            <a:spLocks noGrp="1"/>
          </p:cNvSpPr>
          <p:nvPr>
            <p:ph type="body" sz="quarter" idx="16" hasCustomPrompt="1"/>
          </p:nvPr>
        </p:nvSpPr>
        <p:spPr>
          <a:xfrm>
            <a:off x="1602377" y="5560122"/>
            <a:ext cx="9943898" cy="683580"/>
          </a:xfrm>
        </p:spPr>
        <p:txBody>
          <a:bodyPr anchor="ctr">
            <a:normAutofit/>
          </a:bodyPr>
          <a:lstStyle>
            <a:lvl1pPr marL="0" indent="0" algn="l">
              <a:buNone/>
              <a:defRPr sz="2400">
                <a:solidFill>
                  <a:srgbClr val="004A98"/>
                </a:solidFill>
                <a:latin typeface="Arial" panose="020B0604020202020204" pitchFamily="34" charset="0"/>
                <a:cs typeface="Arial" panose="020B0604020202020204" pitchFamily="34" charset="0"/>
              </a:defRPr>
            </a:lvl1pPr>
          </a:lstStyle>
          <a:p>
            <a:pPr lvl="0"/>
            <a:r>
              <a:rPr lang="en-US"/>
              <a:t>Summary Point</a:t>
            </a:r>
          </a:p>
        </p:txBody>
      </p:sp>
      <p:pic>
        <p:nvPicPr>
          <p:cNvPr id="13" name="Picture 12">
            <a:extLst>
              <a:ext uri="{FF2B5EF4-FFF2-40B4-BE49-F238E27FC236}">
                <a16:creationId xmlns:a16="http://schemas.microsoft.com/office/drawing/2014/main" id="{14835630-252C-4248-976D-2DE4C57324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39" y="5620242"/>
            <a:ext cx="620705" cy="569724"/>
          </a:xfrm>
          <a:prstGeom prst="rect">
            <a:avLst/>
          </a:prstGeom>
        </p:spPr>
      </p:pic>
      <p:sp>
        <p:nvSpPr>
          <p:cNvPr id="8" name="Title Placeholder 1">
            <a:extLst>
              <a:ext uri="{FF2B5EF4-FFF2-40B4-BE49-F238E27FC236}">
                <a16:creationId xmlns:a16="http://schemas.microsoft.com/office/drawing/2014/main" id="{FFE49BCC-DCC0-4F33-87AE-7C4478D15802}"/>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440862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A453B37D-3E3D-4101-A4DE-1170DFCF9B20}"/>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639293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Header + Body Bullets">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D05819DD-F378-4CF3-BB64-0E79B4A99854}"/>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358159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26440" y="1443136"/>
            <a:ext cx="10744200" cy="4870581"/>
          </a:xfrm>
          <a:prstGeom prst="rect">
            <a:avLst/>
          </a:prstGeom>
        </p:spPr>
        <p:txBody>
          <a:bodyPr/>
          <a:lstStyle>
            <a:lvl2pPr>
              <a:buClr>
                <a:srgbClr val="F05F24"/>
              </a:buClr>
              <a:defRPr/>
            </a:lvl2pPr>
            <a:lvl3pPr marL="1142070" indent="-228416">
              <a:buClr>
                <a:srgbClr val="6F7CC4"/>
              </a:buClr>
              <a:buFont typeface="Courier New" charset="0"/>
              <a:buChar char="o"/>
              <a:defRPr/>
            </a:lvl3pPr>
            <a:lvl4pPr>
              <a:defRPr baseline="0"/>
            </a:lvl4pPr>
          </a:lstStyle>
          <a:p>
            <a:pPr lvl="0"/>
            <a:r>
              <a:rPr lang="en-US"/>
              <a:t>Edit Master text styles</a:t>
            </a:r>
          </a:p>
          <a:p>
            <a:pPr lvl="1"/>
            <a:r>
              <a:rPr lang="en-US"/>
              <a:t>Second level</a:t>
            </a:r>
          </a:p>
          <a:p>
            <a:pPr lvl="2"/>
            <a:r>
              <a:rPr lang="en-US"/>
              <a:t>Third level</a:t>
            </a:r>
          </a:p>
        </p:txBody>
      </p:sp>
      <p:sp>
        <p:nvSpPr>
          <p:cNvPr id="4" name="Title Placeholder 1">
            <a:extLst>
              <a:ext uri="{FF2B5EF4-FFF2-40B4-BE49-F238E27FC236}">
                <a16:creationId xmlns:a16="http://schemas.microsoft.com/office/drawing/2014/main" id="{EB2814BA-D12A-47AE-89BA-BB52AFFF761B}"/>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28171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Headlin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4AF31CA1-360E-4FAB-8400-1AE41A248E1A}"/>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107653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A group of people looking at a computer&#10;&#10;Description automatically generated">
            <a:extLst>
              <a:ext uri="{FF2B5EF4-FFF2-40B4-BE49-F238E27FC236}">
                <a16:creationId xmlns:a16="http://schemas.microsoft.com/office/drawing/2014/main" id="{E71D481B-C068-4A68-BC55-08C1D9B06A0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54776"/>
          <a:stretch/>
        </p:blipFill>
        <p:spPr>
          <a:xfrm>
            <a:off x="0" y="3182112"/>
            <a:ext cx="12188825" cy="3675888"/>
          </a:xfrm>
          <a:prstGeom prst="rect">
            <a:avLst/>
          </a:prstGeom>
        </p:spPr>
      </p:pic>
      <p:sp>
        <p:nvSpPr>
          <p:cNvPr id="8" name="Rectangle 7"/>
          <p:cNvSpPr/>
          <p:nvPr userDrawn="1"/>
        </p:nvSpPr>
        <p:spPr>
          <a:xfrm>
            <a:off x="0" y="-2"/>
            <a:ext cx="12192000" cy="6357935"/>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0" y="0"/>
            <a:ext cx="12192000" cy="3182112"/>
          </a:xfrm>
          <a:prstGeom prst="rect">
            <a:avLst/>
          </a:prstGeom>
          <a:solidFill>
            <a:schemeClr val="bg1"/>
          </a:solidFill>
          <a:ln>
            <a:noFill/>
          </a:ln>
          <a:effectLst>
            <a:outerShdw blurRad="381000" dist="88900" dir="60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998220" y="1709740"/>
            <a:ext cx="10195560" cy="1227536"/>
          </a:xfrm>
          <a:prstGeom prst="rect">
            <a:avLst/>
          </a:prstGeom>
        </p:spPr>
        <p:txBody>
          <a:bodyPr anchor="b">
            <a:normAutofit/>
          </a:bodyPr>
          <a:lstStyle>
            <a:lvl1pPr>
              <a:defRPr sz="3600">
                <a:solidFill>
                  <a:srgbClr val="025389"/>
                </a:solidFill>
              </a:defRPr>
            </a:lvl1pPr>
          </a:lstStyle>
          <a:p>
            <a:r>
              <a:rPr lang="en-US"/>
              <a:t>Section Header Title</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1280" y="6509242"/>
            <a:ext cx="1034077" cy="197448"/>
          </a:xfrm>
          <a:prstGeom prst="rect">
            <a:avLst/>
          </a:prstGeom>
        </p:spPr>
      </p:pic>
      <p:sp>
        <p:nvSpPr>
          <p:cNvPr id="2" name="TextBox 1"/>
          <p:cNvSpPr txBox="1"/>
          <p:nvPr userDrawn="1"/>
        </p:nvSpPr>
        <p:spPr>
          <a:xfrm>
            <a:off x="775591" y="652182"/>
            <a:ext cx="6916127" cy="430306"/>
          </a:xfrm>
          <a:prstGeom prst="rect">
            <a:avLst/>
          </a:prstGeom>
        </p:spPr>
        <p:txBody>
          <a:bodyPr vert="horz" wrap="square" lIns="91440" tIns="45720" rIns="91440" bIns="45720" rtlCol="0" anchor="ctr">
            <a:noAutofit/>
          </a:bodyPr>
          <a:lstStyle/>
          <a:p>
            <a:endParaRPr lang="en-US" sz="2400">
              <a:solidFill>
                <a:schemeClr val="bg1">
                  <a:lumMod val="50000"/>
                </a:schemeClr>
              </a:solidFill>
            </a:endParaRPr>
          </a:p>
        </p:txBody>
      </p:sp>
      <p:sp>
        <p:nvSpPr>
          <p:cNvPr id="10" name="Text Placeholder 2"/>
          <p:cNvSpPr>
            <a:spLocks noGrp="1"/>
          </p:cNvSpPr>
          <p:nvPr>
            <p:ph type="body" idx="1" hasCustomPrompt="1"/>
          </p:nvPr>
        </p:nvSpPr>
        <p:spPr>
          <a:xfrm>
            <a:off x="998220" y="3426948"/>
            <a:ext cx="10195560" cy="839319"/>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tx1"/>
                </a:solidFill>
                <a:latin typeface="Arial" panose="020B0604020202020204" pitchFamily="34" charset="0"/>
                <a:ea typeface="Lato" panose="020F0502020204030203"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Subtitle</a:t>
            </a:r>
          </a:p>
          <a:p>
            <a:pPr lvl="0"/>
            <a:endParaRPr lang="en-US"/>
          </a:p>
        </p:txBody>
      </p:sp>
    </p:spTree>
    <p:extLst>
      <p:ext uri="{BB962C8B-B14F-4D97-AF65-F5344CB8AC3E}">
        <p14:creationId xmlns:p14="http://schemas.microsoft.com/office/powerpoint/2010/main" val="2188910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Header + Subtitle + Body">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654A3CD-7BDC-4B4C-8697-2D8D2D1D9F33}"/>
              </a:ext>
            </a:extLst>
          </p:cNvPr>
          <p:cNvSpPr>
            <a:spLocks noGrp="1"/>
          </p:cNvSpPr>
          <p:nvPr>
            <p:ph type="body" sz="quarter" idx="13"/>
          </p:nvPr>
        </p:nvSpPr>
        <p:spPr>
          <a:xfrm>
            <a:off x="638176" y="1035846"/>
            <a:ext cx="10659311" cy="463880"/>
          </a:xfrm>
        </p:spPr>
        <p:txBody>
          <a:bodyPr>
            <a:normAutofit/>
          </a:bodyPr>
          <a:lstStyle>
            <a:lvl1pPr marL="0" indent="0">
              <a:buNone/>
              <a:defRPr sz="2400" baseline="0"/>
            </a:lvl1pPr>
          </a:lstStyle>
          <a:p>
            <a:pPr lvl="0"/>
            <a:endParaRPr lang="en-US"/>
          </a:p>
        </p:txBody>
      </p:sp>
      <p:sp>
        <p:nvSpPr>
          <p:cNvPr id="5" name="Title Placeholder 1">
            <a:extLst>
              <a:ext uri="{FF2B5EF4-FFF2-40B4-BE49-F238E27FC236}">
                <a16:creationId xmlns:a16="http://schemas.microsoft.com/office/drawing/2014/main" id="{10F941EB-2331-4864-BBEF-89EBB0879F41}"/>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165221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all 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2093E-0C31-4D34-9320-2E4E484AF6D4}"/>
              </a:ext>
            </a:extLst>
          </p:cNvPr>
          <p:cNvSpPr>
            <a:spLocks noGrp="1"/>
          </p:cNvSpPr>
          <p:nvPr>
            <p:ph type="title" hasCustomPrompt="1"/>
          </p:nvPr>
        </p:nvSpPr>
        <p:spPr>
          <a:xfrm>
            <a:off x="645725" y="2454974"/>
            <a:ext cx="8213603" cy="851119"/>
          </a:xfrm>
        </p:spPr>
        <p:txBody>
          <a:bodyPr anchor="b">
            <a:normAutofit/>
          </a:bodyPr>
          <a:lstStyle>
            <a:lvl1pPr>
              <a:lnSpc>
                <a:spcPct val="100000"/>
              </a:lnSpc>
              <a:defRPr sz="4800" baseline="0"/>
            </a:lvl1pPr>
          </a:lstStyle>
          <a:p>
            <a:r>
              <a:rPr lang="en-US"/>
              <a:t>Slide Title</a:t>
            </a:r>
          </a:p>
        </p:txBody>
      </p:sp>
      <p:pic>
        <p:nvPicPr>
          <p:cNvPr id="3" name="Picture 2">
            <a:extLst>
              <a:ext uri="{FF2B5EF4-FFF2-40B4-BE49-F238E27FC236}">
                <a16:creationId xmlns:a16="http://schemas.microsoft.com/office/drawing/2014/main" id="{18ABF5D2-3EEF-4774-BB10-5D96B8D053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725" y="3551908"/>
            <a:ext cx="7014477" cy="265311"/>
          </a:xfrm>
          <a:prstGeom prst="rect">
            <a:avLst/>
          </a:prstGeom>
        </p:spPr>
      </p:pic>
      <p:sp>
        <p:nvSpPr>
          <p:cNvPr id="4" name="Rectangle 3">
            <a:extLst>
              <a:ext uri="{FF2B5EF4-FFF2-40B4-BE49-F238E27FC236}">
                <a16:creationId xmlns:a16="http://schemas.microsoft.com/office/drawing/2014/main" id="{C5DBCBBE-E2B5-477F-988D-9BCBD3B0B158}"/>
              </a:ext>
            </a:extLst>
          </p:cNvPr>
          <p:cNvSpPr/>
          <p:nvPr userDrawn="1"/>
        </p:nvSpPr>
        <p:spPr>
          <a:xfrm>
            <a:off x="155275" y="396815"/>
            <a:ext cx="7746521" cy="1199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9481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400184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Header + Subtitle + Full Photo">
    <p:spTree>
      <p:nvGrpSpPr>
        <p:cNvPr id="1" name=""/>
        <p:cNvGrpSpPr/>
        <p:nvPr/>
      </p:nvGrpSpPr>
      <p:grpSpPr>
        <a:xfrm>
          <a:off x="0" y="0"/>
          <a:ext cx="0" cy="0"/>
          <a:chOff x="0" y="0"/>
          <a:chExt cx="0" cy="0"/>
        </a:xfrm>
      </p:grpSpPr>
      <p:sp>
        <p:nvSpPr>
          <p:cNvPr id="11" name="Picture Placeholder 2"/>
          <p:cNvSpPr>
            <a:spLocks noGrp="1"/>
          </p:cNvSpPr>
          <p:nvPr>
            <p:ph type="pic" idx="13"/>
          </p:nvPr>
        </p:nvSpPr>
        <p:spPr>
          <a:xfrm>
            <a:off x="779824" y="2266951"/>
            <a:ext cx="10643827" cy="3598333"/>
          </a:xfrm>
        </p:spPr>
        <p:txBody>
          <a:bodyPr tIns="457200">
            <a:noAutofit/>
          </a:bodyPr>
          <a:lstStyle>
            <a:lvl1pPr marL="0" indent="0" algn="ctr">
              <a:buNone/>
              <a:defRPr sz="24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Drag picture to placeholder or click icon to add</a:t>
            </a:r>
          </a:p>
        </p:txBody>
      </p:sp>
      <p:sp>
        <p:nvSpPr>
          <p:cNvPr id="8" name="Title Placeholder 6"/>
          <p:cNvSpPr>
            <a:spLocks noGrp="1"/>
          </p:cNvSpPr>
          <p:nvPr>
            <p:ph type="title"/>
          </p:nvPr>
        </p:nvSpPr>
        <p:spPr>
          <a:xfrm>
            <a:off x="762002" y="403601"/>
            <a:ext cx="10661649" cy="719348"/>
          </a:xfrm>
          <a:prstGeom prst="rect">
            <a:avLst/>
          </a:prstGeom>
        </p:spPr>
        <p:txBody>
          <a:bodyPr vert="horz" lIns="0" tIns="45720" rIns="91440" bIns="45720" rtlCol="0" anchor="t" anchorCtr="0">
            <a:noAutofit/>
          </a:bodyPr>
          <a:lstStyle/>
          <a:p>
            <a:r>
              <a:rPr lang="en-US"/>
              <a:t>Click to edit master title style</a:t>
            </a:r>
          </a:p>
        </p:txBody>
      </p:sp>
      <p:sp>
        <p:nvSpPr>
          <p:cNvPr id="9" name="Text Placeholder 2"/>
          <p:cNvSpPr>
            <a:spLocks noGrp="1"/>
          </p:cNvSpPr>
          <p:nvPr>
            <p:ph type="body" sz="quarter" idx="14"/>
          </p:nvPr>
        </p:nvSpPr>
        <p:spPr>
          <a:xfrm>
            <a:off x="766234" y="997735"/>
            <a:ext cx="10659311" cy="463880"/>
          </a:xfrm>
        </p:spPr>
        <p:txBody>
          <a:bodyPr/>
          <a:lstStyle>
            <a:lvl1pPr marL="0" indent="0">
              <a:buNone/>
              <a:defRPr sz="2667" baseline="0"/>
            </a:lvl1pPr>
          </a:lstStyle>
          <a:p>
            <a:pPr lvl="0"/>
            <a:endParaRPr lang="en-US"/>
          </a:p>
        </p:txBody>
      </p:sp>
    </p:spTree>
    <p:extLst>
      <p:ext uri="{BB962C8B-B14F-4D97-AF65-F5344CB8AC3E}">
        <p14:creationId xmlns:p14="http://schemas.microsoft.com/office/powerpoint/2010/main" val="2009668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Header + Body Bullets">
    <p:spTree>
      <p:nvGrpSpPr>
        <p:cNvPr id="1" name=""/>
        <p:cNvGrpSpPr/>
        <p:nvPr/>
      </p:nvGrpSpPr>
      <p:grpSpPr>
        <a:xfrm>
          <a:off x="0" y="0"/>
          <a:ext cx="0" cy="0"/>
          <a:chOff x="0" y="0"/>
          <a:chExt cx="0" cy="0"/>
        </a:xfrm>
      </p:grpSpPr>
      <p:sp>
        <p:nvSpPr>
          <p:cNvPr id="11" name="Content Placeholder 4"/>
          <p:cNvSpPr>
            <a:spLocks noGrp="1"/>
          </p:cNvSpPr>
          <p:nvPr>
            <p:ph sz="quarter" idx="11" hasCustomPrompt="1"/>
          </p:nvPr>
        </p:nvSpPr>
        <p:spPr>
          <a:xfrm>
            <a:off x="779826" y="2137831"/>
            <a:ext cx="10643825" cy="3727453"/>
          </a:xfrm>
        </p:spPr>
        <p:txBody>
          <a:bodyPr>
            <a:noAutofit/>
          </a:bodyPr>
          <a:lstStyle>
            <a:lvl1pPr marL="380990" indent="-380990">
              <a:buFont typeface="Lucida Grande"/>
              <a:buChar char="–"/>
              <a:defRPr spc="0"/>
            </a:lvl1pPr>
            <a:lvl2pPr marL="990575" indent="-380990">
              <a:buFont typeface="Lucida Grande"/>
              <a:buChar char="–"/>
              <a:defRPr sz="2133" spc="0"/>
            </a:lvl2pPr>
            <a:lvl3pPr marL="1523962" indent="-304792">
              <a:buFont typeface="Lucida Grande"/>
              <a:buChar char="–"/>
              <a:defRPr spc="0"/>
            </a:lvl3pPr>
            <a:lvl4pPr marL="2133547" indent="-304792">
              <a:buFont typeface="Lucida Grande"/>
              <a:buChar char="–"/>
              <a:defRPr spc="0"/>
            </a:lvl4pPr>
          </a:lstStyle>
          <a:p>
            <a:pPr lvl="0"/>
            <a:r>
              <a:rPr lang="en-US"/>
              <a:t>Click to edit text style</a:t>
            </a:r>
          </a:p>
          <a:p>
            <a:pPr lvl="1"/>
            <a:r>
              <a:rPr lang="en-US"/>
              <a:t>Second level</a:t>
            </a:r>
          </a:p>
          <a:p>
            <a:pPr lvl="2"/>
            <a:r>
              <a:rPr lang="en-US"/>
              <a:t>Third Level</a:t>
            </a:r>
          </a:p>
          <a:p>
            <a:pPr lvl="3"/>
            <a:r>
              <a:rPr lang="en-US"/>
              <a:t>Fourth Level</a:t>
            </a:r>
          </a:p>
        </p:txBody>
      </p:sp>
      <p:sp>
        <p:nvSpPr>
          <p:cNvPr id="4" name="Title Placeholder 6"/>
          <p:cNvSpPr>
            <a:spLocks noGrp="1"/>
          </p:cNvSpPr>
          <p:nvPr>
            <p:ph type="title"/>
          </p:nvPr>
        </p:nvSpPr>
        <p:spPr>
          <a:xfrm>
            <a:off x="762002" y="403601"/>
            <a:ext cx="10661649" cy="1289732"/>
          </a:xfrm>
          <a:prstGeom prst="rect">
            <a:avLst/>
          </a:prstGeom>
        </p:spPr>
        <p:txBody>
          <a:bodyPr vert="horz" lIns="0" tIns="45720" rIns="91440" bIns="45720" rtlCol="0" anchor="t" anchorCtr="0">
            <a:noAutofit/>
          </a:bodyPr>
          <a:lstStyle>
            <a:lvl1pPr>
              <a:defRPr spc="-200" baseline="0"/>
            </a:lvl1pPr>
          </a:lstStyle>
          <a:p>
            <a:r>
              <a:rPr lang="en-US"/>
              <a:t>Click to edit Master title style</a:t>
            </a:r>
          </a:p>
        </p:txBody>
      </p:sp>
    </p:spTree>
    <p:extLst>
      <p:ext uri="{BB962C8B-B14F-4D97-AF65-F5344CB8AC3E}">
        <p14:creationId xmlns:p14="http://schemas.microsoft.com/office/powerpoint/2010/main" val="3999894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84BD7EB-60BE-4D28-B338-F3EADF51F1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06" y="3103369"/>
            <a:ext cx="12188587" cy="3756000"/>
          </a:xfrm>
          <a:prstGeom prst="rect">
            <a:avLst/>
          </a:prstGeom>
        </p:spPr>
      </p:pic>
      <p:sp>
        <p:nvSpPr>
          <p:cNvPr id="9" name="Rectangle 8"/>
          <p:cNvSpPr/>
          <p:nvPr userDrawn="1"/>
        </p:nvSpPr>
        <p:spPr>
          <a:xfrm>
            <a:off x="1" y="3182113"/>
            <a:ext cx="12192000" cy="3175821"/>
          </a:xfrm>
          <a:prstGeom prst="rect">
            <a:avLst/>
          </a:prstGeom>
          <a:solidFill>
            <a:srgbClr val="025389">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4" name="Rectangle 23"/>
          <p:cNvSpPr/>
          <p:nvPr userDrawn="1"/>
        </p:nvSpPr>
        <p:spPr>
          <a:xfrm>
            <a:off x="0" y="0"/>
            <a:ext cx="12192000" cy="3182112"/>
          </a:xfrm>
          <a:prstGeom prst="rect">
            <a:avLst/>
          </a:prstGeom>
          <a:solidFill>
            <a:schemeClr val="bg1"/>
          </a:solidFill>
          <a:ln>
            <a:noFill/>
          </a:ln>
          <a:effectLst>
            <a:outerShdw blurRad="4445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Subtitle 2">
            <a:extLst>
              <a:ext uri="{FF2B5EF4-FFF2-40B4-BE49-F238E27FC236}">
                <a16:creationId xmlns:a16="http://schemas.microsoft.com/office/drawing/2014/main" id="{5D1D6D76-BDEA-4FFC-8303-45EDA561C8CF}"/>
              </a:ext>
            </a:extLst>
          </p:cNvPr>
          <p:cNvSpPr>
            <a:spLocks noGrp="1"/>
          </p:cNvSpPr>
          <p:nvPr>
            <p:ph type="subTitle" idx="1" hasCustomPrompt="1"/>
          </p:nvPr>
        </p:nvSpPr>
        <p:spPr>
          <a:xfrm>
            <a:off x="999267" y="5283439"/>
            <a:ext cx="5985328" cy="313932"/>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panose="020B0604020202020204" pitchFamily="34" charset="0"/>
                <a:ea typeface="Lato" panose="020F05020202040302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Subtitle</a:t>
            </a:r>
          </a:p>
        </p:txBody>
      </p:sp>
      <p:sp>
        <p:nvSpPr>
          <p:cNvPr id="19" name="Text Placeholder 19">
            <a:extLst>
              <a:ext uri="{FF2B5EF4-FFF2-40B4-BE49-F238E27FC236}">
                <a16:creationId xmlns:a16="http://schemas.microsoft.com/office/drawing/2014/main" id="{72B7AA49-A25E-486D-8D5A-B29D6CCA4706}"/>
              </a:ext>
            </a:extLst>
          </p:cNvPr>
          <p:cNvSpPr>
            <a:spLocks noGrp="1"/>
          </p:cNvSpPr>
          <p:nvPr>
            <p:ph type="body" sz="quarter" idx="13" hasCustomPrompt="1"/>
          </p:nvPr>
        </p:nvSpPr>
        <p:spPr>
          <a:xfrm>
            <a:off x="999267" y="5615338"/>
            <a:ext cx="5985328" cy="314325"/>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Date</a:t>
            </a:r>
          </a:p>
        </p:txBody>
      </p:sp>
      <p:pic>
        <p:nvPicPr>
          <p:cNvPr id="20" name="Picture 19">
            <a:extLst>
              <a:ext uri="{FF2B5EF4-FFF2-40B4-BE49-F238E27FC236}">
                <a16:creationId xmlns:a16="http://schemas.microsoft.com/office/drawing/2014/main" id="{9042A95A-6537-43D1-BBF8-8508D13A55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7703" y="3553098"/>
            <a:ext cx="2875030" cy="548962"/>
          </a:xfrm>
          <a:prstGeom prst="rect">
            <a:avLst/>
          </a:prstGeom>
        </p:spPr>
      </p:pic>
      <p:sp>
        <p:nvSpPr>
          <p:cNvPr id="21" name="Title 6">
            <a:extLst>
              <a:ext uri="{FF2B5EF4-FFF2-40B4-BE49-F238E27FC236}">
                <a16:creationId xmlns:a16="http://schemas.microsoft.com/office/drawing/2014/main" id="{7F802702-9C49-49F8-B057-FD70700089A1}"/>
              </a:ext>
            </a:extLst>
          </p:cNvPr>
          <p:cNvSpPr>
            <a:spLocks noGrp="1"/>
          </p:cNvSpPr>
          <p:nvPr>
            <p:ph type="title" hasCustomPrompt="1"/>
          </p:nvPr>
        </p:nvSpPr>
        <p:spPr>
          <a:xfrm>
            <a:off x="999267" y="1260630"/>
            <a:ext cx="10193467" cy="1681987"/>
          </a:xfrm>
          <a:prstGeom prst="rect">
            <a:avLst/>
          </a:prstGeom>
        </p:spPr>
        <p:txBody>
          <a:bodyPr anchor="b">
            <a:normAutofit/>
          </a:bodyPr>
          <a:lstStyle>
            <a:lvl1pPr>
              <a:defRPr sz="3600">
                <a:solidFill>
                  <a:srgbClr val="025389"/>
                </a:solidFill>
              </a:defRPr>
            </a:lvl1pPr>
          </a:lstStyle>
          <a:p>
            <a:r>
              <a:rPr lang="en-US"/>
              <a:t>Presentation Title</a:t>
            </a:r>
          </a:p>
        </p:txBody>
      </p:sp>
      <p:pic>
        <p:nvPicPr>
          <p:cNvPr id="5" name="Picture 4">
            <a:extLst>
              <a:ext uri="{FF2B5EF4-FFF2-40B4-BE49-F238E27FC236}">
                <a16:creationId xmlns:a16="http://schemas.microsoft.com/office/drawing/2014/main" id="{88EFB4F6-CCC4-4EF2-BC9B-715953C9764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267" y="3355441"/>
            <a:ext cx="3966227" cy="814258"/>
          </a:xfrm>
          <a:prstGeom prst="rect">
            <a:avLst/>
          </a:prstGeom>
        </p:spPr>
      </p:pic>
    </p:spTree>
    <p:extLst>
      <p:ext uri="{BB962C8B-B14F-4D97-AF65-F5344CB8AC3E}">
        <p14:creationId xmlns:p14="http://schemas.microsoft.com/office/powerpoint/2010/main" val="3308619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5DDA458-B21B-4F7E-AFAD-F3F79373E3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06" y="3103369"/>
            <a:ext cx="12188587" cy="3756000"/>
          </a:xfrm>
          <a:prstGeom prst="rect">
            <a:avLst/>
          </a:prstGeom>
        </p:spPr>
      </p:pic>
      <p:sp>
        <p:nvSpPr>
          <p:cNvPr id="8" name="Rectangle 7"/>
          <p:cNvSpPr/>
          <p:nvPr userDrawn="1"/>
        </p:nvSpPr>
        <p:spPr>
          <a:xfrm>
            <a:off x="0" y="-2"/>
            <a:ext cx="12192000" cy="6357935"/>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p:cNvSpPr/>
          <p:nvPr userDrawn="1"/>
        </p:nvSpPr>
        <p:spPr>
          <a:xfrm>
            <a:off x="0" y="0"/>
            <a:ext cx="12192000" cy="3182112"/>
          </a:xfrm>
          <a:prstGeom prst="rect">
            <a:avLst/>
          </a:prstGeom>
          <a:solidFill>
            <a:schemeClr val="bg1"/>
          </a:solidFill>
          <a:ln>
            <a:noFill/>
          </a:ln>
          <a:effectLst>
            <a:outerShdw blurRad="381000" dist="88900" dir="60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Title 1"/>
          <p:cNvSpPr>
            <a:spLocks noGrp="1"/>
          </p:cNvSpPr>
          <p:nvPr>
            <p:ph type="title" hasCustomPrompt="1"/>
          </p:nvPr>
        </p:nvSpPr>
        <p:spPr>
          <a:xfrm>
            <a:off x="998220" y="1709740"/>
            <a:ext cx="10195560" cy="1227536"/>
          </a:xfrm>
          <a:prstGeom prst="rect">
            <a:avLst/>
          </a:prstGeom>
        </p:spPr>
        <p:txBody>
          <a:bodyPr anchor="b">
            <a:normAutofit/>
          </a:bodyPr>
          <a:lstStyle>
            <a:lvl1pPr>
              <a:defRPr sz="3600">
                <a:solidFill>
                  <a:srgbClr val="025389"/>
                </a:solidFill>
              </a:defRPr>
            </a:lvl1pPr>
          </a:lstStyle>
          <a:p>
            <a:r>
              <a:rPr lang="en-US"/>
              <a:t>Section Header Title</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1280" y="6509242"/>
            <a:ext cx="1034077" cy="197448"/>
          </a:xfrm>
          <a:prstGeom prst="rect">
            <a:avLst/>
          </a:prstGeom>
        </p:spPr>
      </p:pic>
      <p:sp>
        <p:nvSpPr>
          <p:cNvPr id="2" name="TextBox 1"/>
          <p:cNvSpPr txBox="1"/>
          <p:nvPr userDrawn="1"/>
        </p:nvSpPr>
        <p:spPr>
          <a:xfrm>
            <a:off x="775591" y="652182"/>
            <a:ext cx="6916127" cy="430306"/>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lumMod val="50000"/>
                </a:prstClr>
              </a:solidFill>
              <a:effectLst/>
              <a:uLnTx/>
              <a:uFillTx/>
              <a:latin typeface="Arial"/>
              <a:ea typeface="+mn-ea"/>
              <a:cs typeface="+mn-cs"/>
            </a:endParaRPr>
          </a:p>
        </p:txBody>
      </p:sp>
      <p:sp>
        <p:nvSpPr>
          <p:cNvPr id="10" name="Text Placeholder 2"/>
          <p:cNvSpPr>
            <a:spLocks noGrp="1"/>
          </p:cNvSpPr>
          <p:nvPr>
            <p:ph type="body" idx="1" hasCustomPrompt="1"/>
          </p:nvPr>
        </p:nvSpPr>
        <p:spPr>
          <a:xfrm>
            <a:off x="998220" y="3426948"/>
            <a:ext cx="10195560" cy="839319"/>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tx1"/>
                </a:solidFill>
                <a:latin typeface="Arial" panose="020B0604020202020204" pitchFamily="34" charset="0"/>
                <a:ea typeface="Lato" panose="020F0502020204030203"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Subtitle</a:t>
            </a:r>
          </a:p>
          <a:p>
            <a:pPr lvl="0"/>
            <a:endParaRPr lang="en-US"/>
          </a:p>
        </p:txBody>
      </p:sp>
    </p:spTree>
    <p:extLst>
      <p:ext uri="{BB962C8B-B14F-4D97-AF65-F5344CB8AC3E}">
        <p14:creationId xmlns:p14="http://schemas.microsoft.com/office/powerpoint/2010/main" val="2834936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Item Full S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34469"/>
            <a:ext cx="10900551" cy="851119"/>
          </a:xfrm>
          <a:prstGeom prst="rect">
            <a:avLst/>
          </a:prstGeom>
        </p:spPr>
        <p:txBody>
          <a:bodyPr/>
          <a:lstStyle>
            <a:lvl1pPr>
              <a:lnSpc>
                <a:spcPct val="80000"/>
              </a:lnSpc>
              <a:defRPr baseline="0">
                <a:solidFill>
                  <a:srgbClr val="025389"/>
                </a:solidFill>
              </a:defRPr>
            </a:lvl1pPr>
          </a:lstStyle>
          <a:p>
            <a:r>
              <a:rPr lang="en-US"/>
              <a:t>Agenda</a:t>
            </a:r>
          </a:p>
        </p:txBody>
      </p:sp>
      <p:sp>
        <p:nvSpPr>
          <p:cNvPr id="17" name="Text Placeholder 16"/>
          <p:cNvSpPr>
            <a:spLocks noGrp="1"/>
          </p:cNvSpPr>
          <p:nvPr>
            <p:ph type="body" sz="quarter" idx="13" hasCustomPrompt="1"/>
          </p:nvPr>
        </p:nvSpPr>
        <p:spPr>
          <a:xfrm>
            <a:off x="645724" y="1443560"/>
            <a:ext cx="10900551" cy="639762"/>
          </a:xfrm>
          <a:prstGeom prst="rect">
            <a:avLst/>
          </a:prstGeom>
          <a:solidFill>
            <a:schemeClr val="bg1">
              <a:lumMod val="95000"/>
            </a:schemeClr>
          </a:solidFill>
        </p:spPr>
        <p:txBody>
          <a:bodyPr anchor="ctr">
            <a:normAutofit/>
          </a:bodyPr>
          <a:lstStyle>
            <a:lvl1pPr marL="227013"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latin typeface="Arial" panose="020B0604020202020204" pitchFamily="34" charset="0"/>
                <a:ea typeface="Lato" panose="020F0502020204030203" pitchFamily="34" charset="0"/>
                <a:cs typeface="Arial" panose="020B0604020202020204" pitchFamily="34" charset="0"/>
              </a:defRPr>
            </a:lvl1pPr>
          </a:lstStyle>
          <a:p>
            <a:pPr marL="22701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Item 1</a:t>
            </a:r>
          </a:p>
        </p:txBody>
      </p:sp>
      <p:sp>
        <p:nvSpPr>
          <p:cNvPr id="18" name="Text Placeholder 16"/>
          <p:cNvSpPr>
            <a:spLocks noGrp="1"/>
          </p:cNvSpPr>
          <p:nvPr>
            <p:ph type="body" sz="quarter" idx="14" hasCustomPrompt="1"/>
          </p:nvPr>
        </p:nvSpPr>
        <p:spPr>
          <a:xfrm>
            <a:off x="645724" y="2151992"/>
            <a:ext cx="10900551" cy="639762"/>
          </a:xfrm>
          <a:prstGeom prst="rect">
            <a:avLst/>
          </a:prstGeom>
          <a:solidFill>
            <a:schemeClr val="bg1">
              <a:lumMod val="95000"/>
            </a:schemeClr>
          </a:solidFill>
        </p:spPr>
        <p:txBody>
          <a:bodyPr anchor="ctr">
            <a:normAutofit/>
          </a:bodyPr>
          <a:lstStyle>
            <a:lvl1pPr marL="227013" indent="0">
              <a:buNone/>
              <a:defRPr sz="2400" baseline="0">
                <a:latin typeface="Arial" panose="020B0604020202020204" pitchFamily="34" charset="0"/>
                <a:ea typeface="Lato" panose="020F0502020204030203" pitchFamily="34" charset="0"/>
                <a:cs typeface="Arial" panose="020B0604020202020204" pitchFamily="34" charset="0"/>
              </a:defRPr>
            </a:lvl1pPr>
          </a:lstStyle>
          <a:p>
            <a:pPr lvl="0"/>
            <a:r>
              <a:rPr lang="en-US"/>
              <a:t>Item 2</a:t>
            </a:r>
          </a:p>
        </p:txBody>
      </p:sp>
      <p:sp>
        <p:nvSpPr>
          <p:cNvPr id="21" name="Text Placeholder 16"/>
          <p:cNvSpPr>
            <a:spLocks noGrp="1"/>
          </p:cNvSpPr>
          <p:nvPr>
            <p:ph type="body" sz="quarter" idx="16" hasCustomPrompt="1"/>
          </p:nvPr>
        </p:nvSpPr>
        <p:spPr>
          <a:xfrm>
            <a:off x="645724" y="3568856"/>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4</a:t>
            </a:r>
          </a:p>
        </p:txBody>
      </p:sp>
      <p:sp>
        <p:nvSpPr>
          <p:cNvPr id="22" name="Text Placeholder 16"/>
          <p:cNvSpPr>
            <a:spLocks noGrp="1"/>
          </p:cNvSpPr>
          <p:nvPr>
            <p:ph type="body" sz="quarter" idx="17" hasCustomPrompt="1"/>
          </p:nvPr>
        </p:nvSpPr>
        <p:spPr>
          <a:xfrm>
            <a:off x="645724" y="4277288"/>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5</a:t>
            </a:r>
          </a:p>
        </p:txBody>
      </p:sp>
      <p:sp>
        <p:nvSpPr>
          <p:cNvPr id="23" name="Text Placeholder 16"/>
          <p:cNvSpPr>
            <a:spLocks noGrp="1"/>
          </p:cNvSpPr>
          <p:nvPr>
            <p:ph type="body" sz="quarter" idx="18" hasCustomPrompt="1"/>
          </p:nvPr>
        </p:nvSpPr>
        <p:spPr>
          <a:xfrm>
            <a:off x="645724" y="2860424"/>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3</a:t>
            </a:r>
          </a:p>
        </p:txBody>
      </p:sp>
      <p:pic>
        <p:nvPicPr>
          <p:cNvPr id="10" name="Picture 9">
            <a:extLst>
              <a:ext uri="{FF2B5EF4-FFF2-40B4-BE49-F238E27FC236}">
                <a16:creationId xmlns:a16="http://schemas.microsoft.com/office/drawing/2014/main" id="{E59E6BF4-4BFF-4E7B-BDA4-04EE66614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4847" y="5337600"/>
            <a:ext cx="671050" cy="569724"/>
          </a:xfrm>
          <a:prstGeom prst="rect">
            <a:avLst/>
          </a:prstGeom>
        </p:spPr>
      </p:pic>
    </p:spTree>
    <p:extLst>
      <p:ext uri="{BB962C8B-B14F-4D97-AF65-F5344CB8AC3E}">
        <p14:creationId xmlns:p14="http://schemas.microsoft.com/office/powerpoint/2010/main" val="10597702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Item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34469"/>
            <a:ext cx="10900551" cy="851119"/>
          </a:xfrm>
          <a:prstGeom prst="rect">
            <a:avLst/>
          </a:prstGeom>
        </p:spPr>
        <p:txBody>
          <a:bodyPr/>
          <a:lstStyle>
            <a:lvl1pPr>
              <a:lnSpc>
                <a:spcPct val="80000"/>
              </a:lnSpc>
              <a:defRPr baseline="0">
                <a:solidFill>
                  <a:srgbClr val="004A98"/>
                </a:solidFill>
              </a:defRPr>
            </a:lvl1pPr>
          </a:lstStyle>
          <a:p>
            <a:r>
              <a:rPr lang="en-US"/>
              <a:t>Agenda</a:t>
            </a:r>
          </a:p>
        </p:txBody>
      </p:sp>
      <p:sp>
        <p:nvSpPr>
          <p:cNvPr id="17" name="Text Placeholder 16"/>
          <p:cNvSpPr>
            <a:spLocks noGrp="1"/>
          </p:cNvSpPr>
          <p:nvPr>
            <p:ph type="body" sz="quarter" idx="13" hasCustomPrompt="1"/>
          </p:nvPr>
        </p:nvSpPr>
        <p:spPr>
          <a:xfrm>
            <a:off x="645725" y="1443560"/>
            <a:ext cx="10900551" cy="639762"/>
          </a:xfrm>
          <a:prstGeom prst="rect">
            <a:avLst/>
          </a:prstGeom>
          <a:solidFill>
            <a:srgbClr val="025389"/>
          </a:solidFill>
        </p:spPr>
        <p:txBody>
          <a:bodyPr anchor="ctr">
            <a:normAutofit/>
          </a:bodyPr>
          <a:lstStyle>
            <a:lvl1pPr marL="227013"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marL="22701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Item 1</a:t>
            </a:r>
          </a:p>
        </p:txBody>
      </p:sp>
      <p:sp>
        <p:nvSpPr>
          <p:cNvPr id="18" name="Text Placeholder 16"/>
          <p:cNvSpPr>
            <a:spLocks noGrp="1"/>
          </p:cNvSpPr>
          <p:nvPr>
            <p:ph type="body" sz="quarter" idx="14" hasCustomPrompt="1"/>
          </p:nvPr>
        </p:nvSpPr>
        <p:spPr>
          <a:xfrm>
            <a:off x="645725" y="2151992"/>
            <a:ext cx="10900551" cy="639762"/>
          </a:xfrm>
          <a:prstGeom prst="rect">
            <a:avLst/>
          </a:prstGeom>
          <a:solidFill>
            <a:schemeClr val="bg1">
              <a:lumMod val="95000"/>
            </a:schemeClr>
          </a:solidFill>
        </p:spPr>
        <p:txBody>
          <a:bodyPr anchor="ctr">
            <a:normAutofit/>
          </a:bodyPr>
          <a:lstStyle>
            <a:lvl1pPr marL="227013" indent="0">
              <a:buNone/>
              <a:defRPr sz="2400" baseline="0">
                <a:latin typeface="Arial" panose="020B0604020202020204" pitchFamily="34" charset="0"/>
                <a:ea typeface="Lato" panose="020F0502020204030203" pitchFamily="34" charset="0"/>
                <a:cs typeface="Arial" panose="020B0604020202020204" pitchFamily="34" charset="0"/>
              </a:defRPr>
            </a:lvl1pPr>
          </a:lstStyle>
          <a:p>
            <a:pPr lvl="0"/>
            <a:r>
              <a:rPr lang="en-US"/>
              <a:t>Item 2</a:t>
            </a:r>
          </a:p>
        </p:txBody>
      </p:sp>
      <p:sp>
        <p:nvSpPr>
          <p:cNvPr id="21" name="Text Placeholder 16"/>
          <p:cNvSpPr>
            <a:spLocks noGrp="1"/>
          </p:cNvSpPr>
          <p:nvPr>
            <p:ph type="body" sz="quarter" idx="16" hasCustomPrompt="1"/>
          </p:nvPr>
        </p:nvSpPr>
        <p:spPr>
          <a:xfrm>
            <a:off x="645725" y="3568856"/>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4</a:t>
            </a:r>
          </a:p>
        </p:txBody>
      </p:sp>
      <p:sp>
        <p:nvSpPr>
          <p:cNvPr id="22" name="Text Placeholder 16"/>
          <p:cNvSpPr>
            <a:spLocks noGrp="1"/>
          </p:cNvSpPr>
          <p:nvPr>
            <p:ph type="body" sz="quarter" idx="17" hasCustomPrompt="1"/>
          </p:nvPr>
        </p:nvSpPr>
        <p:spPr>
          <a:xfrm>
            <a:off x="645725" y="4277288"/>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5</a:t>
            </a:r>
          </a:p>
        </p:txBody>
      </p:sp>
      <p:sp>
        <p:nvSpPr>
          <p:cNvPr id="23" name="Text Placeholder 16"/>
          <p:cNvSpPr>
            <a:spLocks noGrp="1"/>
          </p:cNvSpPr>
          <p:nvPr>
            <p:ph type="body" sz="quarter" idx="18" hasCustomPrompt="1"/>
          </p:nvPr>
        </p:nvSpPr>
        <p:spPr>
          <a:xfrm>
            <a:off x="645725" y="2860424"/>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3</a:t>
            </a:r>
          </a:p>
        </p:txBody>
      </p:sp>
      <p:pic>
        <p:nvPicPr>
          <p:cNvPr id="10" name="Picture 9">
            <a:extLst>
              <a:ext uri="{FF2B5EF4-FFF2-40B4-BE49-F238E27FC236}">
                <a16:creationId xmlns:a16="http://schemas.microsoft.com/office/drawing/2014/main" id="{E59E6BF4-4BFF-4E7B-BDA4-04EE66614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4847" y="5337600"/>
            <a:ext cx="671050" cy="569724"/>
          </a:xfrm>
          <a:prstGeom prst="rect">
            <a:avLst/>
          </a:prstGeom>
        </p:spPr>
      </p:pic>
    </p:spTree>
    <p:extLst>
      <p:ext uri="{BB962C8B-B14F-4D97-AF65-F5344CB8AC3E}">
        <p14:creationId xmlns:p14="http://schemas.microsoft.com/office/powerpoint/2010/main" val="2972047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Item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34469"/>
            <a:ext cx="10900551" cy="851119"/>
          </a:xfrm>
          <a:prstGeom prst="rect">
            <a:avLst/>
          </a:prstGeom>
        </p:spPr>
        <p:txBody>
          <a:bodyPr/>
          <a:lstStyle>
            <a:lvl1pPr>
              <a:lnSpc>
                <a:spcPct val="80000"/>
              </a:lnSpc>
              <a:defRPr baseline="0">
                <a:solidFill>
                  <a:srgbClr val="025389"/>
                </a:solidFill>
              </a:defRPr>
            </a:lvl1pPr>
          </a:lstStyle>
          <a:p>
            <a:r>
              <a:rPr lang="en-US"/>
              <a:t>Agenda</a:t>
            </a:r>
          </a:p>
        </p:txBody>
      </p:sp>
      <p:sp>
        <p:nvSpPr>
          <p:cNvPr id="17" name="Text Placeholder 16"/>
          <p:cNvSpPr>
            <a:spLocks noGrp="1"/>
          </p:cNvSpPr>
          <p:nvPr>
            <p:ph type="body" sz="quarter" idx="13" hasCustomPrompt="1"/>
          </p:nvPr>
        </p:nvSpPr>
        <p:spPr>
          <a:xfrm>
            <a:off x="645725" y="1443560"/>
            <a:ext cx="10900551" cy="639762"/>
          </a:xfrm>
          <a:prstGeom prst="rect">
            <a:avLst/>
          </a:prstGeom>
          <a:solidFill>
            <a:schemeClr val="bg1">
              <a:lumMod val="95000"/>
            </a:schemeClr>
          </a:solidFill>
        </p:spPr>
        <p:txBody>
          <a:bodyPr anchor="ctr">
            <a:normAutofit/>
          </a:bodyPr>
          <a:lstStyle>
            <a:lvl1pPr marL="227013"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latin typeface="Arial" panose="020B0604020202020204" pitchFamily="34" charset="0"/>
                <a:ea typeface="Lato" panose="020F0502020204030203" pitchFamily="34" charset="0"/>
                <a:cs typeface="Arial" panose="020B0604020202020204" pitchFamily="34" charset="0"/>
              </a:defRPr>
            </a:lvl1pPr>
          </a:lstStyle>
          <a:p>
            <a:pPr marL="22701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Item 1</a:t>
            </a:r>
          </a:p>
        </p:txBody>
      </p:sp>
      <p:sp>
        <p:nvSpPr>
          <p:cNvPr id="18" name="Text Placeholder 16"/>
          <p:cNvSpPr>
            <a:spLocks noGrp="1"/>
          </p:cNvSpPr>
          <p:nvPr>
            <p:ph type="body" sz="quarter" idx="14" hasCustomPrompt="1"/>
          </p:nvPr>
        </p:nvSpPr>
        <p:spPr>
          <a:xfrm>
            <a:off x="645725" y="2151992"/>
            <a:ext cx="10900551" cy="639762"/>
          </a:xfrm>
          <a:prstGeom prst="rect">
            <a:avLst/>
          </a:prstGeom>
          <a:solidFill>
            <a:srgbClr val="025389"/>
          </a:solidFill>
        </p:spPr>
        <p:txBody>
          <a:bodyPr anchor="ctr">
            <a:normAutofit/>
          </a:bodyPr>
          <a:lstStyle>
            <a:lvl1pPr marL="227013" indent="0">
              <a:buNone/>
              <a:defRPr sz="2400"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a:t>Item 2</a:t>
            </a:r>
          </a:p>
        </p:txBody>
      </p:sp>
      <p:sp>
        <p:nvSpPr>
          <p:cNvPr id="21" name="Text Placeholder 16"/>
          <p:cNvSpPr>
            <a:spLocks noGrp="1"/>
          </p:cNvSpPr>
          <p:nvPr>
            <p:ph type="body" sz="quarter" idx="16" hasCustomPrompt="1"/>
          </p:nvPr>
        </p:nvSpPr>
        <p:spPr>
          <a:xfrm>
            <a:off x="645725" y="3568856"/>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4</a:t>
            </a:r>
          </a:p>
        </p:txBody>
      </p:sp>
      <p:sp>
        <p:nvSpPr>
          <p:cNvPr id="22" name="Text Placeholder 16"/>
          <p:cNvSpPr>
            <a:spLocks noGrp="1"/>
          </p:cNvSpPr>
          <p:nvPr>
            <p:ph type="body" sz="quarter" idx="17" hasCustomPrompt="1"/>
          </p:nvPr>
        </p:nvSpPr>
        <p:spPr>
          <a:xfrm>
            <a:off x="645725" y="4277288"/>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5</a:t>
            </a:r>
          </a:p>
        </p:txBody>
      </p:sp>
      <p:sp>
        <p:nvSpPr>
          <p:cNvPr id="23" name="Text Placeholder 16"/>
          <p:cNvSpPr>
            <a:spLocks noGrp="1"/>
          </p:cNvSpPr>
          <p:nvPr>
            <p:ph type="body" sz="quarter" idx="18" hasCustomPrompt="1"/>
          </p:nvPr>
        </p:nvSpPr>
        <p:spPr>
          <a:xfrm>
            <a:off x="645725" y="2860424"/>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3</a:t>
            </a:r>
          </a:p>
        </p:txBody>
      </p:sp>
      <p:pic>
        <p:nvPicPr>
          <p:cNvPr id="10" name="Picture 9">
            <a:extLst>
              <a:ext uri="{FF2B5EF4-FFF2-40B4-BE49-F238E27FC236}">
                <a16:creationId xmlns:a16="http://schemas.microsoft.com/office/drawing/2014/main" id="{E59E6BF4-4BFF-4E7B-BDA4-04EE66614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4847" y="5337600"/>
            <a:ext cx="671050" cy="569724"/>
          </a:xfrm>
          <a:prstGeom prst="rect">
            <a:avLst/>
          </a:prstGeom>
        </p:spPr>
      </p:pic>
    </p:spTree>
    <p:extLst>
      <p:ext uri="{BB962C8B-B14F-4D97-AF65-F5344CB8AC3E}">
        <p14:creationId xmlns:p14="http://schemas.microsoft.com/office/powerpoint/2010/main" val="982258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Item Full S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34469"/>
            <a:ext cx="10900551" cy="851119"/>
          </a:xfrm>
          <a:prstGeom prst="rect">
            <a:avLst/>
          </a:prstGeom>
        </p:spPr>
        <p:txBody>
          <a:bodyPr/>
          <a:lstStyle>
            <a:lvl1pPr>
              <a:lnSpc>
                <a:spcPct val="80000"/>
              </a:lnSpc>
              <a:defRPr baseline="0">
                <a:solidFill>
                  <a:srgbClr val="025389"/>
                </a:solidFill>
              </a:defRPr>
            </a:lvl1pPr>
          </a:lstStyle>
          <a:p>
            <a:r>
              <a:rPr lang="en-US"/>
              <a:t>Agenda</a:t>
            </a:r>
          </a:p>
        </p:txBody>
      </p:sp>
      <p:sp>
        <p:nvSpPr>
          <p:cNvPr id="17" name="Text Placeholder 16"/>
          <p:cNvSpPr>
            <a:spLocks noGrp="1"/>
          </p:cNvSpPr>
          <p:nvPr>
            <p:ph type="body" sz="quarter" idx="13" hasCustomPrompt="1"/>
          </p:nvPr>
        </p:nvSpPr>
        <p:spPr>
          <a:xfrm>
            <a:off x="645724" y="1443560"/>
            <a:ext cx="10900551" cy="639762"/>
          </a:xfrm>
          <a:prstGeom prst="rect">
            <a:avLst/>
          </a:prstGeom>
          <a:solidFill>
            <a:schemeClr val="bg1">
              <a:lumMod val="95000"/>
            </a:schemeClr>
          </a:solidFill>
        </p:spPr>
        <p:txBody>
          <a:bodyPr anchor="ctr">
            <a:normAutofit/>
          </a:bodyPr>
          <a:lstStyle>
            <a:lvl1pPr marL="227013"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latin typeface="Arial" panose="020B0604020202020204" pitchFamily="34" charset="0"/>
                <a:ea typeface="Lato" panose="020F0502020204030203" pitchFamily="34" charset="0"/>
                <a:cs typeface="Arial" panose="020B0604020202020204" pitchFamily="34" charset="0"/>
              </a:defRPr>
            </a:lvl1pPr>
          </a:lstStyle>
          <a:p>
            <a:pPr marL="22701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Item 1</a:t>
            </a:r>
          </a:p>
        </p:txBody>
      </p:sp>
      <p:sp>
        <p:nvSpPr>
          <p:cNvPr id="18" name="Text Placeholder 16"/>
          <p:cNvSpPr>
            <a:spLocks noGrp="1"/>
          </p:cNvSpPr>
          <p:nvPr>
            <p:ph type="body" sz="quarter" idx="14" hasCustomPrompt="1"/>
          </p:nvPr>
        </p:nvSpPr>
        <p:spPr>
          <a:xfrm>
            <a:off x="645724" y="2151992"/>
            <a:ext cx="10900551" cy="639762"/>
          </a:xfrm>
          <a:prstGeom prst="rect">
            <a:avLst/>
          </a:prstGeom>
          <a:solidFill>
            <a:schemeClr val="bg1">
              <a:lumMod val="95000"/>
            </a:schemeClr>
          </a:solidFill>
        </p:spPr>
        <p:txBody>
          <a:bodyPr anchor="ctr">
            <a:normAutofit/>
          </a:bodyPr>
          <a:lstStyle>
            <a:lvl1pPr marL="227013" indent="0">
              <a:buNone/>
              <a:defRPr sz="2400" baseline="0">
                <a:latin typeface="Arial" panose="020B0604020202020204" pitchFamily="34" charset="0"/>
                <a:ea typeface="Lato" panose="020F0502020204030203" pitchFamily="34" charset="0"/>
                <a:cs typeface="Arial" panose="020B0604020202020204" pitchFamily="34" charset="0"/>
              </a:defRPr>
            </a:lvl1pPr>
          </a:lstStyle>
          <a:p>
            <a:pPr lvl="0"/>
            <a:r>
              <a:rPr lang="en-US"/>
              <a:t>Item 2</a:t>
            </a:r>
          </a:p>
        </p:txBody>
      </p:sp>
      <p:sp>
        <p:nvSpPr>
          <p:cNvPr id="21" name="Text Placeholder 16"/>
          <p:cNvSpPr>
            <a:spLocks noGrp="1"/>
          </p:cNvSpPr>
          <p:nvPr>
            <p:ph type="body" sz="quarter" idx="16" hasCustomPrompt="1"/>
          </p:nvPr>
        </p:nvSpPr>
        <p:spPr>
          <a:xfrm>
            <a:off x="645724" y="3568856"/>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4</a:t>
            </a:r>
          </a:p>
        </p:txBody>
      </p:sp>
      <p:sp>
        <p:nvSpPr>
          <p:cNvPr id="22" name="Text Placeholder 16"/>
          <p:cNvSpPr>
            <a:spLocks noGrp="1"/>
          </p:cNvSpPr>
          <p:nvPr>
            <p:ph type="body" sz="quarter" idx="17" hasCustomPrompt="1"/>
          </p:nvPr>
        </p:nvSpPr>
        <p:spPr>
          <a:xfrm>
            <a:off x="645724" y="4277288"/>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5</a:t>
            </a:r>
          </a:p>
        </p:txBody>
      </p:sp>
      <p:sp>
        <p:nvSpPr>
          <p:cNvPr id="23" name="Text Placeholder 16"/>
          <p:cNvSpPr>
            <a:spLocks noGrp="1"/>
          </p:cNvSpPr>
          <p:nvPr>
            <p:ph type="body" sz="quarter" idx="18" hasCustomPrompt="1"/>
          </p:nvPr>
        </p:nvSpPr>
        <p:spPr>
          <a:xfrm>
            <a:off x="645724" y="2860424"/>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3</a:t>
            </a:r>
          </a:p>
        </p:txBody>
      </p:sp>
      <p:pic>
        <p:nvPicPr>
          <p:cNvPr id="10" name="Picture 9">
            <a:extLst>
              <a:ext uri="{FF2B5EF4-FFF2-40B4-BE49-F238E27FC236}">
                <a16:creationId xmlns:a16="http://schemas.microsoft.com/office/drawing/2014/main" id="{E59E6BF4-4BFF-4E7B-BDA4-04EE66614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4847" y="5337600"/>
            <a:ext cx="671050" cy="569724"/>
          </a:xfrm>
          <a:prstGeom prst="rect">
            <a:avLst/>
          </a:prstGeom>
        </p:spPr>
      </p:pic>
    </p:spTree>
    <p:extLst>
      <p:ext uri="{BB962C8B-B14F-4D97-AF65-F5344CB8AC3E}">
        <p14:creationId xmlns:p14="http://schemas.microsoft.com/office/powerpoint/2010/main" val="12626125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Item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34469"/>
            <a:ext cx="10900551" cy="851119"/>
          </a:xfrm>
          <a:prstGeom prst="rect">
            <a:avLst/>
          </a:prstGeom>
        </p:spPr>
        <p:txBody>
          <a:bodyPr/>
          <a:lstStyle>
            <a:lvl1pPr>
              <a:lnSpc>
                <a:spcPct val="80000"/>
              </a:lnSpc>
              <a:defRPr baseline="0">
                <a:solidFill>
                  <a:srgbClr val="025389"/>
                </a:solidFill>
              </a:defRPr>
            </a:lvl1pPr>
          </a:lstStyle>
          <a:p>
            <a:r>
              <a:rPr lang="en-US"/>
              <a:t>Agenda</a:t>
            </a:r>
          </a:p>
        </p:txBody>
      </p:sp>
      <p:sp>
        <p:nvSpPr>
          <p:cNvPr id="17" name="Text Placeholder 16"/>
          <p:cNvSpPr>
            <a:spLocks noGrp="1"/>
          </p:cNvSpPr>
          <p:nvPr>
            <p:ph type="body" sz="quarter" idx="13" hasCustomPrompt="1"/>
          </p:nvPr>
        </p:nvSpPr>
        <p:spPr>
          <a:xfrm>
            <a:off x="645725" y="1443560"/>
            <a:ext cx="10900551" cy="639762"/>
          </a:xfrm>
          <a:prstGeom prst="rect">
            <a:avLst/>
          </a:prstGeom>
          <a:solidFill>
            <a:schemeClr val="bg1">
              <a:lumMod val="95000"/>
            </a:schemeClr>
          </a:solidFill>
        </p:spPr>
        <p:txBody>
          <a:bodyPr anchor="ctr">
            <a:normAutofit/>
          </a:bodyPr>
          <a:lstStyle>
            <a:lvl1pPr marL="227013"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latin typeface="Arial" panose="020B0604020202020204" pitchFamily="34" charset="0"/>
                <a:ea typeface="Lato" panose="020F0502020204030203" pitchFamily="34" charset="0"/>
                <a:cs typeface="Arial" panose="020B0604020202020204" pitchFamily="34" charset="0"/>
              </a:defRPr>
            </a:lvl1pPr>
          </a:lstStyle>
          <a:p>
            <a:pPr marL="22701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Item 1</a:t>
            </a:r>
          </a:p>
        </p:txBody>
      </p:sp>
      <p:sp>
        <p:nvSpPr>
          <p:cNvPr id="18" name="Text Placeholder 16"/>
          <p:cNvSpPr>
            <a:spLocks noGrp="1"/>
          </p:cNvSpPr>
          <p:nvPr>
            <p:ph type="body" sz="quarter" idx="14" hasCustomPrompt="1"/>
          </p:nvPr>
        </p:nvSpPr>
        <p:spPr>
          <a:xfrm>
            <a:off x="645725" y="2151992"/>
            <a:ext cx="10900551" cy="639762"/>
          </a:xfrm>
          <a:prstGeom prst="rect">
            <a:avLst/>
          </a:prstGeom>
          <a:solidFill>
            <a:schemeClr val="bg1">
              <a:lumMod val="95000"/>
            </a:schemeClr>
          </a:solidFill>
        </p:spPr>
        <p:txBody>
          <a:bodyPr anchor="ctr">
            <a:normAutofit/>
          </a:bodyPr>
          <a:lstStyle>
            <a:lvl1pPr marL="227013" indent="0">
              <a:buNone/>
              <a:defRPr sz="2400" baseline="0">
                <a:latin typeface="Arial" panose="020B0604020202020204" pitchFamily="34" charset="0"/>
                <a:ea typeface="Lato" panose="020F0502020204030203" pitchFamily="34" charset="0"/>
                <a:cs typeface="Arial" panose="020B0604020202020204" pitchFamily="34" charset="0"/>
              </a:defRPr>
            </a:lvl1pPr>
          </a:lstStyle>
          <a:p>
            <a:pPr lvl="0"/>
            <a:r>
              <a:rPr lang="en-US"/>
              <a:t>Item 2</a:t>
            </a:r>
          </a:p>
        </p:txBody>
      </p:sp>
      <p:sp>
        <p:nvSpPr>
          <p:cNvPr id="21" name="Text Placeholder 16"/>
          <p:cNvSpPr>
            <a:spLocks noGrp="1"/>
          </p:cNvSpPr>
          <p:nvPr>
            <p:ph type="body" sz="quarter" idx="16" hasCustomPrompt="1"/>
          </p:nvPr>
        </p:nvSpPr>
        <p:spPr>
          <a:xfrm>
            <a:off x="645725" y="3568856"/>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4</a:t>
            </a:r>
          </a:p>
        </p:txBody>
      </p:sp>
      <p:sp>
        <p:nvSpPr>
          <p:cNvPr id="22" name="Text Placeholder 16"/>
          <p:cNvSpPr>
            <a:spLocks noGrp="1"/>
          </p:cNvSpPr>
          <p:nvPr>
            <p:ph type="body" sz="quarter" idx="17" hasCustomPrompt="1"/>
          </p:nvPr>
        </p:nvSpPr>
        <p:spPr>
          <a:xfrm>
            <a:off x="645725" y="4277288"/>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5</a:t>
            </a:r>
          </a:p>
        </p:txBody>
      </p:sp>
      <p:sp>
        <p:nvSpPr>
          <p:cNvPr id="23" name="Text Placeholder 16"/>
          <p:cNvSpPr>
            <a:spLocks noGrp="1"/>
          </p:cNvSpPr>
          <p:nvPr>
            <p:ph type="body" sz="quarter" idx="18" hasCustomPrompt="1"/>
          </p:nvPr>
        </p:nvSpPr>
        <p:spPr>
          <a:xfrm>
            <a:off x="645725" y="2860424"/>
            <a:ext cx="10900551" cy="639762"/>
          </a:xfrm>
          <a:prstGeom prst="rect">
            <a:avLst/>
          </a:prstGeom>
          <a:solidFill>
            <a:srgbClr val="025389"/>
          </a:solidFill>
        </p:spPr>
        <p:txBody>
          <a:bodyPr anchor="ctr">
            <a:normAutofit/>
          </a:bodyPr>
          <a:lstStyle>
            <a:lvl1pPr marL="227013" indent="0">
              <a:buNone/>
              <a:defRPr sz="240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a:t>Item 3</a:t>
            </a:r>
          </a:p>
        </p:txBody>
      </p:sp>
      <p:pic>
        <p:nvPicPr>
          <p:cNvPr id="10" name="Picture 9">
            <a:extLst>
              <a:ext uri="{FF2B5EF4-FFF2-40B4-BE49-F238E27FC236}">
                <a16:creationId xmlns:a16="http://schemas.microsoft.com/office/drawing/2014/main" id="{E59E6BF4-4BFF-4E7B-BDA4-04EE66614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4847" y="5337600"/>
            <a:ext cx="671050" cy="569724"/>
          </a:xfrm>
          <a:prstGeom prst="rect">
            <a:avLst/>
          </a:prstGeom>
        </p:spPr>
      </p:pic>
    </p:spTree>
    <p:extLst>
      <p:ext uri="{BB962C8B-B14F-4D97-AF65-F5344CB8AC3E}">
        <p14:creationId xmlns:p14="http://schemas.microsoft.com/office/powerpoint/2010/main" val="18682767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Item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34469"/>
            <a:ext cx="10900551" cy="851119"/>
          </a:xfrm>
          <a:prstGeom prst="rect">
            <a:avLst/>
          </a:prstGeom>
        </p:spPr>
        <p:txBody>
          <a:bodyPr/>
          <a:lstStyle>
            <a:lvl1pPr>
              <a:lnSpc>
                <a:spcPct val="80000"/>
              </a:lnSpc>
              <a:defRPr baseline="0">
                <a:solidFill>
                  <a:srgbClr val="025389"/>
                </a:solidFill>
              </a:defRPr>
            </a:lvl1pPr>
          </a:lstStyle>
          <a:p>
            <a:r>
              <a:rPr lang="en-US"/>
              <a:t>Agenda</a:t>
            </a:r>
          </a:p>
        </p:txBody>
      </p:sp>
      <p:sp>
        <p:nvSpPr>
          <p:cNvPr id="17" name="Text Placeholder 16"/>
          <p:cNvSpPr>
            <a:spLocks noGrp="1"/>
          </p:cNvSpPr>
          <p:nvPr>
            <p:ph type="body" sz="quarter" idx="13" hasCustomPrompt="1"/>
          </p:nvPr>
        </p:nvSpPr>
        <p:spPr>
          <a:xfrm>
            <a:off x="645725" y="1443560"/>
            <a:ext cx="10900551" cy="639762"/>
          </a:xfrm>
          <a:prstGeom prst="rect">
            <a:avLst/>
          </a:prstGeom>
          <a:solidFill>
            <a:schemeClr val="bg1">
              <a:lumMod val="95000"/>
            </a:schemeClr>
          </a:solidFill>
        </p:spPr>
        <p:txBody>
          <a:bodyPr anchor="ctr">
            <a:normAutofit/>
          </a:bodyPr>
          <a:lstStyle>
            <a:lvl1pPr marL="227013"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latin typeface="Arial" panose="020B0604020202020204" pitchFamily="34" charset="0"/>
                <a:ea typeface="Lato" panose="020F0502020204030203" pitchFamily="34" charset="0"/>
                <a:cs typeface="Arial" panose="020B0604020202020204" pitchFamily="34" charset="0"/>
              </a:defRPr>
            </a:lvl1pPr>
          </a:lstStyle>
          <a:p>
            <a:pPr marL="22701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Item 1</a:t>
            </a:r>
          </a:p>
        </p:txBody>
      </p:sp>
      <p:sp>
        <p:nvSpPr>
          <p:cNvPr id="18" name="Text Placeholder 16"/>
          <p:cNvSpPr>
            <a:spLocks noGrp="1"/>
          </p:cNvSpPr>
          <p:nvPr>
            <p:ph type="body" sz="quarter" idx="14" hasCustomPrompt="1"/>
          </p:nvPr>
        </p:nvSpPr>
        <p:spPr>
          <a:xfrm>
            <a:off x="645725" y="2151992"/>
            <a:ext cx="10900551" cy="639762"/>
          </a:xfrm>
          <a:prstGeom prst="rect">
            <a:avLst/>
          </a:prstGeom>
          <a:solidFill>
            <a:schemeClr val="bg1">
              <a:lumMod val="95000"/>
            </a:schemeClr>
          </a:solidFill>
        </p:spPr>
        <p:txBody>
          <a:bodyPr anchor="ctr">
            <a:normAutofit/>
          </a:bodyPr>
          <a:lstStyle>
            <a:lvl1pPr marL="227013" indent="0">
              <a:buNone/>
              <a:defRPr sz="2400" baseline="0">
                <a:latin typeface="Arial" panose="020B0604020202020204" pitchFamily="34" charset="0"/>
                <a:ea typeface="Lato" panose="020F0502020204030203" pitchFamily="34" charset="0"/>
                <a:cs typeface="Arial" panose="020B0604020202020204" pitchFamily="34" charset="0"/>
              </a:defRPr>
            </a:lvl1pPr>
          </a:lstStyle>
          <a:p>
            <a:pPr lvl="0"/>
            <a:r>
              <a:rPr lang="en-US"/>
              <a:t>Item 2</a:t>
            </a:r>
          </a:p>
        </p:txBody>
      </p:sp>
      <p:sp>
        <p:nvSpPr>
          <p:cNvPr id="21" name="Text Placeholder 16"/>
          <p:cNvSpPr>
            <a:spLocks noGrp="1"/>
          </p:cNvSpPr>
          <p:nvPr>
            <p:ph type="body" sz="quarter" idx="16" hasCustomPrompt="1"/>
          </p:nvPr>
        </p:nvSpPr>
        <p:spPr>
          <a:xfrm>
            <a:off x="645725" y="3568856"/>
            <a:ext cx="10900551" cy="639762"/>
          </a:xfrm>
          <a:prstGeom prst="rect">
            <a:avLst/>
          </a:prstGeom>
          <a:solidFill>
            <a:srgbClr val="025389"/>
          </a:solidFill>
        </p:spPr>
        <p:txBody>
          <a:bodyPr anchor="ctr">
            <a:normAutofit/>
          </a:bodyPr>
          <a:lstStyle>
            <a:lvl1pPr marL="227013" indent="0">
              <a:buNone/>
              <a:defRPr sz="240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a:t>Item 4</a:t>
            </a:r>
          </a:p>
        </p:txBody>
      </p:sp>
      <p:sp>
        <p:nvSpPr>
          <p:cNvPr id="22" name="Text Placeholder 16"/>
          <p:cNvSpPr>
            <a:spLocks noGrp="1"/>
          </p:cNvSpPr>
          <p:nvPr>
            <p:ph type="body" sz="quarter" idx="17" hasCustomPrompt="1"/>
          </p:nvPr>
        </p:nvSpPr>
        <p:spPr>
          <a:xfrm>
            <a:off x="645725" y="4277288"/>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5</a:t>
            </a:r>
          </a:p>
        </p:txBody>
      </p:sp>
      <p:sp>
        <p:nvSpPr>
          <p:cNvPr id="23" name="Text Placeholder 16"/>
          <p:cNvSpPr>
            <a:spLocks noGrp="1"/>
          </p:cNvSpPr>
          <p:nvPr>
            <p:ph type="body" sz="quarter" idx="18" hasCustomPrompt="1"/>
          </p:nvPr>
        </p:nvSpPr>
        <p:spPr>
          <a:xfrm>
            <a:off x="645725" y="2860424"/>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3</a:t>
            </a:r>
          </a:p>
        </p:txBody>
      </p:sp>
      <p:pic>
        <p:nvPicPr>
          <p:cNvPr id="10" name="Picture 9">
            <a:extLst>
              <a:ext uri="{FF2B5EF4-FFF2-40B4-BE49-F238E27FC236}">
                <a16:creationId xmlns:a16="http://schemas.microsoft.com/office/drawing/2014/main" id="{E59E6BF4-4BFF-4E7B-BDA4-04EE66614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4847" y="5337600"/>
            <a:ext cx="671050" cy="569724"/>
          </a:xfrm>
          <a:prstGeom prst="rect">
            <a:avLst/>
          </a:prstGeom>
        </p:spPr>
      </p:pic>
    </p:spTree>
    <p:extLst>
      <p:ext uri="{BB962C8B-B14F-4D97-AF65-F5344CB8AC3E}">
        <p14:creationId xmlns:p14="http://schemas.microsoft.com/office/powerpoint/2010/main" val="36354466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Item 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34469"/>
            <a:ext cx="10900551" cy="851119"/>
          </a:xfrm>
          <a:prstGeom prst="rect">
            <a:avLst/>
          </a:prstGeom>
        </p:spPr>
        <p:txBody>
          <a:bodyPr/>
          <a:lstStyle>
            <a:lvl1pPr>
              <a:lnSpc>
                <a:spcPct val="80000"/>
              </a:lnSpc>
              <a:defRPr baseline="0">
                <a:solidFill>
                  <a:srgbClr val="025389"/>
                </a:solidFill>
              </a:defRPr>
            </a:lvl1pPr>
          </a:lstStyle>
          <a:p>
            <a:r>
              <a:rPr lang="en-US"/>
              <a:t>Agenda</a:t>
            </a:r>
          </a:p>
        </p:txBody>
      </p:sp>
      <p:sp>
        <p:nvSpPr>
          <p:cNvPr id="17" name="Text Placeholder 16"/>
          <p:cNvSpPr>
            <a:spLocks noGrp="1"/>
          </p:cNvSpPr>
          <p:nvPr>
            <p:ph type="body" sz="quarter" idx="13" hasCustomPrompt="1"/>
          </p:nvPr>
        </p:nvSpPr>
        <p:spPr>
          <a:xfrm>
            <a:off x="645725" y="1443560"/>
            <a:ext cx="10900551" cy="639762"/>
          </a:xfrm>
          <a:prstGeom prst="rect">
            <a:avLst/>
          </a:prstGeom>
          <a:solidFill>
            <a:schemeClr val="bg1">
              <a:lumMod val="95000"/>
            </a:schemeClr>
          </a:solidFill>
        </p:spPr>
        <p:txBody>
          <a:bodyPr anchor="ctr">
            <a:normAutofit/>
          </a:bodyPr>
          <a:lstStyle>
            <a:lvl1pPr marL="227013"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latin typeface="Arial" panose="020B0604020202020204" pitchFamily="34" charset="0"/>
                <a:ea typeface="Lato" panose="020F0502020204030203" pitchFamily="34" charset="0"/>
                <a:cs typeface="Arial" panose="020B0604020202020204" pitchFamily="34" charset="0"/>
              </a:defRPr>
            </a:lvl1pPr>
          </a:lstStyle>
          <a:p>
            <a:pPr marL="22701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Item 1</a:t>
            </a:r>
          </a:p>
        </p:txBody>
      </p:sp>
      <p:sp>
        <p:nvSpPr>
          <p:cNvPr id="18" name="Text Placeholder 16"/>
          <p:cNvSpPr>
            <a:spLocks noGrp="1"/>
          </p:cNvSpPr>
          <p:nvPr>
            <p:ph type="body" sz="quarter" idx="14" hasCustomPrompt="1"/>
          </p:nvPr>
        </p:nvSpPr>
        <p:spPr>
          <a:xfrm>
            <a:off x="645725" y="2151992"/>
            <a:ext cx="10900551" cy="639762"/>
          </a:xfrm>
          <a:prstGeom prst="rect">
            <a:avLst/>
          </a:prstGeom>
          <a:solidFill>
            <a:schemeClr val="bg1">
              <a:lumMod val="95000"/>
            </a:schemeClr>
          </a:solidFill>
        </p:spPr>
        <p:txBody>
          <a:bodyPr anchor="ctr">
            <a:normAutofit/>
          </a:bodyPr>
          <a:lstStyle>
            <a:lvl1pPr marL="227013" indent="0">
              <a:buNone/>
              <a:defRPr sz="2400" baseline="0">
                <a:latin typeface="Arial" panose="020B0604020202020204" pitchFamily="34" charset="0"/>
                <a:ea typeface="Lato" panose="020F0502020204030203" pitchFamily="34" charset="0"/>
                <a:cs typeface="Arial" panose="020B0604020202020204" pitchFamily="34" charset="0"/>
              </a:defRPr>
            </a:lvl1pPr>
          </a:lstStyle>
          <a:p>
            <a:pPr lvl="0"/>
            <a:r>
              <a:rPr lang="en-US"/>
              <a:t>Item 2</a:t>
            </a:r>
          </a:p>
        </p:txBody>
      </p:sp>
      <p:sp>
        <p:nvSpPr>
          <p:cNvPr id="21" name="Text Placeholder 16"/>
          <p:cNvSpPr>
            <a:spLocks noGrp="1"/>
          </p:cNvSpPr>
          <p:nvPr>
            <p:ph type="body" sz="quarter" idx="16" hasCustomPrompt="1"/>
          </p:nvPr>
        </p:nvSpPr>
        <p:spPr>
          <a:xfrm>
            <a:off x="645725" y="3568856"/>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4</a:t>
            </a:r>
          </a:p>
        </p:txBody>
      </p:sp>
      <p:sp>
        <p:nvSpPr>
          <p:cNvPr id="22" name="Text Placeholder 16"/>
          <p:cNvSpPr>
            <a:spLocks noGrp="1"/>
          </p:cNvSpPr>
          <p:nvPr>
            <p:ph type="body" sz="quarter" idx="17" hasCustomPrompt="1"/>
          </p:nvPr>
        </p:nvSpPr>
        <p:spPr>
          <a:xfrm>
            <a:off x="645725" y="4277288"/>
            <a:ext cx="10900551" cy="639762"/>
          </a:xfrm>
          <a:prstGeom prst="rect">
            <a:avLst/>
          </a:prstGeom>
          <a:solidFill>
            <a:srgbClr val="025389"/>
          </a:solidFill>
        </p:spPr>
        <p:txBody>
          <a:bodyPr anchor="ctr">
            <a:normAutofit/>
          </a:bodyPr>
          <a:lstStyle>
            <a:lvl1pPr marL="227013" indent="0">
              <a:buNone/>
              <a:defRPr sz="240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a:t>Item 5</a:t>
            </a:r>
          </a:p>
        </p:txBody>
      </p:sp>
      <p:sp>
        <p:nvSpPr>
          <p:cNvPr id="23" name="Text Placeholder 16"/>
          <p:cNvSpPr>
            <a:spLocks noGrp="1"/>
          </p:cNvSpPr>
          <p:nvPr>
            <p:ph type="body" sz="quarter" idx="18" hasCustomPrompt="1"/>
          </p:nvPr>
        </p:nvSpPr>
        <p:spPr>
          <a:xfrm>
            <a:off x="645725" y="2860424"/>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3</a:t>
            </a:r>
          </a:p>
        </p:txBody>
      </p:sp>
      <p:pic>
        <p:nvPicPr>
          <p:cNvPr id="10" name="Picture 9">
            <a:extLst>
              <a:ext uri="{FF2B5EF4-FFF2-40B4-BE49-F238E27FC236}">
                <a16:creationId xmlns:a16="http://schemas.microsoft.com/office/drawing/2014/main" id="{E59E6BF4-4BFF-4E7B-BDA4-04EE66614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4847" y="5337600"/>
            <a:ext cx="671050" cy="569724"/>
          </a:xfrm>
          <a:prstGeom prst="rect">
            <a:avLst/>
          </a:prstGeom>
        </p:spPr>
      </p:pic>
    </p:spTree>
    <p:extLst>
      <p:ext uri="{BB962C8B-B14F-4D97-AF65-F5344CB8AC3E}">
        <p14:creationId xmlns:p14="http://schemas.microsoft.com/office/powerpoint/2010/main" val="15241230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3"/>
          <p:cNvSpPr>
            <a:spLocks noGrp="1"/>
          </p:cNvSpPr>
          <p:nvPr>
            <p:ph sz="half" idx="2" hasCustomPrompt="1"/>
          </p:nvPr>
        </p:nvSpPr>
        <p:spPr>
          <a:xfrm>
            <a:off x="645726" y="985587"/>
            <a:ext cx="10900549" cy="5094702"/>
          </a:xfrm>
          <a:ln>
            <a:noFill/>
          </a:ln>
        </p:spPr>
        <p:txBody>
          <a:bodyPr tIns="182880">
            <a:normAutofit/>
          </a:bodyPr>
          <a:lstStyle>
            <a:lvl1pPr marL="230188" indent="-230188">
              <a:buFont typeface="Wingdings" panose="05000000000000000000" pitchFamily="2" charset="2"/>
              <a:buChar char="§"/>
              <a:defRPr sz="2000" b="0">
                <a:latin typeface="Arial" panose="020B0604020202020204" pitchFamily="34" charset="0"/>
                <a:ea typeface="Lato" panose="020F0502020204030203" pitchFamily="34" charset="0"/>
                <a:cs typeface="Arial" panose="020B0604020202020204" pitchFamily="34" charset="0"/>
              </a:defRPr>
            </a:lvl1pPr>
            <a:lvl2pPr marL="687388" indent="-230188">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2pPr>
            <a:lvl3pPr marL="1141413" indent="-227013">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3pPr>
          </a:lstStyle>
          <a:p>
            <a:pPr lvl="0"/>
            <a:r>
              <a:rPr lang="en-US"/>
              <a:t>First level</a:t>
            </a:r>
          </a:p>
          <a:p>
            <a:pPr lvl="1"/>
            <a:r>
              <a:rPr lang="en-US"/>
              <a:t>Second level</a:t>
            </a:r>
          </a:p>
          <a:p>
            <a:pPr lvl="2"/>
            <a:r>
              <a:rPr lang="en-US"/>
              <a:t>Third level</a:t>
            </a:r>
          </a:p>
        </p:txBody>
      </p:sp>
      <p:sp>
        <p:nvSpPr>
          <p:cNvPr id="11" name="Title 1"/>
          <p:cNvSpPr>
            <a:spLocks noGrp="1"/>
          </p:cNvSpPr>
          <p:nvPr>
            <p:ph type="title" hasCustomPrompt="1"/>
          </p:nvPr>
        </p:nvSpPr>
        <p:spPr>
          <a:xfrm>
            <a:off x="645726" y="134469"/>
            <a:ext cx="10900549" cy="851119"/>
          </a:xfrm>
        </p:spPr>
        <p:txBody>
          <a:bodyPr/>
          <a:lstStyle>
            <a:lvl1pPr>
              <a:lnSpc>
                <a:spcPct val="80000"/>
              </a:lnSpc>
              <a:defRPr baseline="0"/>
            </a:lvl1pPr>
          </a:lstStyle>
          <a:p>
            <a:r>
              <a:rPr lang="en-US"/>
              <a:t>Slide Title</a:t>
            </a:r>
          </a:p>
        </p:txBody>
      </p:sp>
    </p:spTree>
    <p:extLst>
      <p:ext uri="{BB962C8B-B14F-4D97-AF65-F5344CB8AC3E}">
        <p14:creationId xmlns:p14="http://schemas.microsoft.com/office/powerpoint/2010/main" val="24003913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w/ Takeaway">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E1C96589-BBB5-4E97-9D7B-FCC949FD5ECB}"/>
              </a:ext>
            </a:extLst>
          </p:cNvPr>
          <p:cNvSpPr>
            <a:spLocks noGrp="1"/>
          </p:cNvSpPr>
          <p:nvPr>
            <p:ph type="body" sz="quarter" idx="16" hasCustomPrompt="1"/>
          </p:nvPr>
        </p:nvSpPr>
        <p:spPr>
          <a:xfrm>
            <a:off x="1602377" y="5560122"/>
            <a:ext cx="9884773" cy="683580"/>
          </a:xfrm>
        </p:spPr>
        <p:txBody>
          <a:bodyPr anchor="ctr">
            <a:normAutofit/>
          </a:bodyPr>
          <a:lstStyle>
            <a:lvl1pPr marL="0" indent="0" algn="l">
              <a:buNone/>
              <a:defRPr sz="2400">
                <a:solidFill>
                  <a:srgbClr val="004A98"/>
                </a:solidFill>
                <a:latin typeface="Arial" panose="020B0604020202020204" pitchFamily="34" charset="0"/>
                <a:cs typeface="Arial" panose="020B0604020202020204" pitchFamily="34" charset="0"/>
              </a:defRPr>
            </a:lvl1pPr>
          </a:lstStyle>
          <a:p>
            <a:pPr lvl="0"/>
            <a:r>
              <a:rPr lang="en-US"/>
              <a:t>Summary Point</a:t>
            </a:r>
          </a:p>
        </p:txBody>
      </p:sp>
      <p:sp>
        <p:nvSpPr>
          <p:cNvPr id="7" name="Content Placeholder 3"/>
          <p:cNvSpPr>
            <a:spLocks noGrp="1"/>
          </p:cNvSpPr>
          <p:nvPr>
            <p:ph sz="half" idx="2" hasCustomPrompt="1"/>
          </p:nvPr>
        </p:nvSpPr>
        <p:spPr>
          <a:xfrm>
            <a:off x="645726" y="985588"/>
            <a:ext cx="10900549" cy="4457261"/>
          </a:xfrm>
          <a:ln>
            <a:noFill/>
          </a:ln>
        </p:spPr>
        <p:txBody>
          <a:bodyPr tIns="182880">
            <a:normAutofit/>
          </a:bodyPr>
          <a:lstStyle>
            <a:lvl1pPr marL="230188" indent="-230188">
              <a:buFont typeface="Wingdings" panose="05000000000000000000" pitchFamily="2" charset="2"/>
              <a:buChar char="§"/>
              <a:defRPr sz="2000" b="0">
                <a:latin typeface="Arial" panose="020B0604020202020204" pitchFamily="34" charset="0"/>
                <a:ea typeface="Lato" panose="020F0502020204030203" pitchFamily="34" charset="0"/>
                <a:cs typeface="Arial" panose="020B0604020202020204" pitchFamily="34" charset="0"/>
              </a:defRPr>
            </a:lvl1pPr>
            <a:lvl2pPr marL="685800" indent="-228600">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2pPr>
            <a:lvl3pPr marL="1143000" indent="-228600">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3pPr>
          </a:lstStyle>
          <a:p>
            <a:pPr lvl="0"/>
            <a:r>
              <a:rPr lang="en-US"/>
              <a:t>First level</a:t>
            </a:r>
          </a:p>
          <a:p>
            <a:pPr lvl="1"/>
            <a:r>
              <a:rPr lang="en-US"/>
              <a:t>Second level</a:t>
            </a:r>
          </a:p>
          <a:p>
            <a:pPr lvl="2"/>
            <a:r>
              <a:rPr lang="en-US"/>
              <a:t>Third level</a:t>
            </a:r>
          </a:p>
        </p:txBody>
      </p:sp>
      <p:sp>
        <p:nvSpPr>
          <p:cNvPr id="11" name="Title 1"/>
          <p:cNvSpPr>
            <a:spLocks noGrp="1"/>
          </p:cNvSpPr>
          <p:nvPr>
            <p:ph type="title" hasCustomPrompt="1"/>
          </p:nvPr>
        </p:nvSpPr>
        <p:spPr>
          <a:xfrm>
            <a:off x="645726" y="134469"/>
            <a:ext cx="10900549" cy="851119"/>
          </a:xfrm>
        </p:spPr>
        <p:txBody>
          <a:bodyPr/>
          <a:lstStyle>
            <a:lvl1pPr>
              <a:lnSpc>
                <a:spcPct val="80000"/>
              </a:lnSpc>
              <a:defRPr baseline="0"/>
            </a:lvl1pPr>
          </a:lstStyle>
          <a:p>
            <a:r>
              <a:rPr lang="en-US"/>
              <a:t>Slide Title</a:t>
            </a:r>
          </a:p>
        </p:txBody>
      </p:sp>
      <p:pic>
        <p:nvPicPr>
          <p:cNvPr id="12" name="Picture 11">
            <a:extLst>
              <a:ext uri="{FF2B5EF4-FFF2-40B4-BE49-F238E27FC236}">
                <a16:creationId xmlns:a16="http://schemas.microsoft.com/office/drawing/2014/main" id="{FC05FA1C-33AD-4C72-99E6-5B5D48B42C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41" y="5620242"/>
            <a:ext cx="620705" cy="569724"/>
          </a:xfrm>
          <a:prstGeom prst="rect">
            <a:avLst/>
          </a:prstGeom>
        </p:spPr>
      </p:pic>
    </p:spTree>
    <p:extLst>
      <p:ext uri="{BB962C8B-B14F-4D97-AF65-F5344CB8AC3E}">
        <p14:creationId xmlns:p14="http://schemas.microsoft.com/office/powerpoint/2010/main" val="41160354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Dual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21574"/>
            <a:ext cx="10900551" cy="546754"/>
          </a:xfrm>
        </p:spPr>
        <p:txBody>
          <a:bodyPr/>
          <a:lstStyle>
            <a:lvl1pPr>
              <a:defRPr baseline="0"/>
            </a:lvl1pPr>
          </a:lstStyle>
          <a:p>
            <a:r>
              <a:rPr lang="en-US"/>
              <a:t>Slide Title</a:t>
            </a:r>
          </a:p>
        </p:txBody>
      </p:sp>
      <p:sp>
        <p:nvSpPr>
          <p:cNvPr id="7" name="Content Placeholder 3"/>
          <p:cNvSpPr>
            <a:spLocks noGrp="1"/>
          </p:cNvSpPr>
          <p:nvPr>
            <p:ph sz="half" idx="2" hasCustomPrompt="1"/>
          </p:nvPr>
        </p:nvSpPr>
        <p:spPr>
          <a:xfrm>
            <a:off x="645726" y="988735"/>
            <a:ext cx="10900549" cy="5091555"/>
          </a:xfrm>
          <a:ln>
            <a:noFill/>
          </a:ln>
        </p:spPr>
        <p:txBody>
          <a:bodyPr tIns="182880">
            <a:normAutofit/>
          </a:bodyPr>
          <a:lstStyle>
            <a:lvl1pPr marL="230188" indent="-230188">
              <a:buFont typeface="Wingdings" panose="05000000000000000000" pitchFamily="2" charset="2"/>
              <a:buChar char="§"/>
              <a:defRPr sz="2000" b="0">
                <a:latin typeface="Arial" panose="020B0604020202020204" pitchFamily="34" charset="0"/>
                <a:ea typeface="Lato" panose="020F0502020204030203" pitchFamily="34" charset="0"/>
                <a:cs typeface="Arial" panose="020B0604020202020204" pitchFamily="34" charset="0"/>
              </a:defRPr>
            </a:lvl1pPr>
            <a:lvl2pPr marL="687388" indent="-230188">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2pPr>
            <a:lvl3pPr marL="1141413" indent="-227013">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3pPr>
          </a:lstStyle>
          <a:p>
            <a:pPr lvl="0"/>
            <a:r>
              <a:rPr lang="en-US"/>
              <a:t>First level</a:t>
            </a:r>
          </a:p>
          <a:p>
            <a:pPr lvl="1"/>
            <a:r>
              <a:rPr lang="en-US"/>
              <a:t>Second level</a:t>
            </a:r>
          </a:p>
          <a:p>
            <a:pPr lvl="2"/>
            <a:r>
              <a:rPr lang="en-US"/>
              <a:t>Third level</a:t>
            </a:r>
          </a:p>
        </p:txBody>
      </p:sp>
      <p:sp>
        <p:nvSpPr>
          <p:cNvPr id="10" name="Text Placeholder 9"/>
          <p:cNvSpPr>
            <a:spLocks noGrp="1"/>
          </p:cNvSpPr>
          <p:nvPr>
            <p:ph type="body" sz="quarter" idx="13" hasCustomPrompt="1"/>
          </p:nvPr>
        </p:nvSpPr>
        <p:spPr>
          <a:xfrm>
            <a:off x="645726" y="568657"/>
            <a:ext cx="10900549" cy="377825"/>
          </a:xfrm>
        </p:spPr>
        <p:txBody>
          <a:bodyPr>
            <a:noAutofit/>
          </a:bodyPr>
          <a:lstStyle>
            <a:lvl1pPr marL="0" indent="0">
              <a:buNone/>
              <a:defRPr sz="2000">
                <a:solidFill>
                  <a:schemeClr val="tx1"/>
                </a:solidFill>
                <a:latin typeface="+mj-lt"/>
                <a:ea typeface="Lato" panose="020F0502020204030203" pitchFamily="34" charset="0"/>
                <a:cs typeface="Lato" panose="020F0502020204030203" pitchFamily="34" charset="0"/>
              </a:defRPr>
            </a:lvl1pPr>
          </a:lstStyle>
          <a:p>
            <a:pPr lvl="0"/>
            <a:r>
              <a:rPr lang="en-US"/>
              <a:t>Sub Title</a:t>
            </a:r>
          </a:p>
        </p:txBody>
      </p:sp>
    </p:spTree>
    <p:extLst>
      <p:ext uri="{BB962C8B-B14F-4D97-AF65-F5344CB8AC3E}">
        <p14:creationId xmlns:p14="http://schemas.microsoft.com/office/powerpoint/2010/main" val="25754138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Dual Headline with Takeawa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21574"/>
            <a:ext cx="10900551" cy="546754"/>
          </a:xfrm>
        </p:spPr>
        <p:txBody>
          <a:bodyPr/>
          <a:lstStyle>
            <a:lvl1pPr>
              <a:defRPr baseline="0"/>
            </a:lvl1pPr>
          </a:lstStyle>
          <a:p>
            <a:r>
              <a:rPr lang="en-US"/>
              <a:t>Slide Title</a:t>
            </a:r>
          </a:p>
        </p:txBody>
      </p:sp>
      <p:sp>
        <p:nvSpPr>
          <p:cNvPr id="7" name="Content Placeholder 3"/>
          <p:cNvSpPr>
            <a:spLocks noGrp="1"/>
          </p:cNvSpPr>
          <p:nvPr>
            <p:ph sz="half" idx="2" hasCustomPrompt="1"/>
          </p:nvPr>
        </p:nvSpPr>
        <p:spPr>
          <a:xfrm>
            <a:off x="645726" y="988735"/>
            <a:ext cx="10900549" cy="4454122"/>
          </a:xfrm>
          <a:ln>
            <a:noFill/>
          </a:ln>
        </p:spPr>
        <p:txBody>
          <a:bodyPr tIns="182880">
            <a:normAutofit/>
          </a:bodyPr>
          <a:lstStyle>
            <a:lvl1pPr marL="230188" indent="-230188">
              <a:buFont typeface="Wingdings" panose="05000000000000000000" pitchFamily="2" charset="2"/>
              <a:buChar char="§"/>
              <a:defRPr sz="2000" b="0">
                <a:latin typeface="Arial" panose="020B0604020202020204" pitchFamily="34" charset="0"/>
                <a:ea typeface="Lato" panose="020F0502020204030203" pitchFamily="34" charset="0"/>
                <a:cs typeface="Arial" panose="020B0604020202020204" pitchFamily="34" charset="0"/>
              </a:defRPr>
            </a:lvl1pPr>
            <a:lvl2pPr marL="687388" indent="-230188">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2pPr>
            <a:lvl3pPr marL="1141413" indent="-227013">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3pPr>
          </a:lstStyle>
          <a:p>
            <a:pPr lvl="0"/>
            <a:r>
              <a:rPr lang="en-US"/>
              <a:t>First level</a:t>
            </a:r>
          </a:p>
          <a:p>
            <a:pPr lvl="1"/>
            <a:r>
              <a:rPr lang="en-US"/>
              <a:t>Second level</a:t>
            </a:r>
          </a:p>
          <a:p>
            <a:pPr lvl="2"/>
            <a:r>
              <a:rPr lang="en-US"/>
              <a:t>Third level</a:t>
            </a:r>
          </a:p>
        </p:txBody>
      </p:sp>
      <p:sp>
        <p:nvSpPr>
          <p:cNvPr id="8" name="Text Placeholder 2">
            <a:extLst>
              <a:ext uri="{FF2B5EF4-FFF2-40B4-BE49-F238E27FC236}">
                <a16:creationId xmlns:a16="http://schemas.microsoft.com/office/drawing/2014/main" id="{D8761E2B-D629-4803-A4AF-4E4787291BA7}"/>
              </a:ext>
            </a:extLst>
          </p:cNvPr>
          <p:cNvSpPr>
            <a:spLocks noGrp="1"/>
          </p:cNvSpPr>
          <p:nvPr>
            <p:ph type="body" sz="quarter" idx="16" hasCustomPrompt="1"/>
          </p:nvPr>
        </p:nvSpPr>
        <p:spPr>
          <a:xfrm>
            <a:off x="1602377" y="5560122"/>
            <a:ext cx="9943898" cy="683580"/>
          </a:xfrm>
        </p:spPr>
        <p:txBody>
          <a:bodyPr anchor="ctr">
            <a:normAutofit/>
          </a:bodyPr>
          <a:lstStyle>
            <a:lvl1pPr marL="0" indent="0" algn="l">
              <a:buNone/>
              <a:defRPr sz="2400">
                <a:solidFill>
                  <a:srgbClr val="004A98"/>
                </a:solidFill>
                <a:latin typeface="Arial" panose="020B0604020202020204" pitchFamily="34" charset="0"/>
                <a:cs typeface="Arial" panose="020B0604020202020204" pitchFamily="34" charset="0"/>
              </a:defRPr>
            </a:lvl1pPr>
          </a:lstStyle>
          <a:p>
            <a:pPr lvl="0"/>
            <a:r>
              <a:rPr lang="en-US"/>
              <a:t>Summary Point</a:t>
            </a:r>
          </a:p>
        </p:txBody>
      </p:sp>
      <p:pic>
        <p:nvPicPr>
          <p:cNvPr id="15" name="Picture 14">
            <a:extLst>
              <a:ext uri="{FF2B5EF4-FFF2-40B4-BE49-F238E27FC236}">
                <a16:creationId xmlns:a16="http://schemas.microsoft.com/office/drawing/2014/main" id="{E6AE5323-CA06-4DBF-AA3E-246F9DE41B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488" y="5631393"/>
            <a:ext cx="620705" cy="569724"/>
          </a:xfrm>
          <a:prstGeom prst="rect">
            <a:avLst/>
          </a:prstGeom>
        </p:spPr>
      </p:pic>
      <p:sp>
        <p:nvSpPr>
          <p:cNvPr id="9" name="Text Placeholder 2">
            <a:extLst>
              <a:ext uri="{FF2B5EF4-FFF2-40B4-BE49-F238E27FC236}">
                <a16:creationId xmlns:a16="http://schemas.microsoft.com/office/drawing/2014/main" id="{2D1D9231-593B-41F8-A26D-DD8A742ADC5C}"/>
              </a:ext>
            </a:extLst>
          </p:cNvPr>
          <p:cNvSpPr>
            <a:spLocks noGrp="1"/>
          </p:cNvSpPr>
          <p:nvPr>
            <p:ph type="body" sz="quarter" idx="13"/>
          </p:nvPr>
        </p:nvSpPr>
        <p:spPr>
          <a:xfrm>
            <a:off x="636840" y="567986"/>
            <a:ext cx="10659311" cy="463880"/>
          </a:xfrm>
        </p:spPr>
        <p:txBody>
          <a:bodyPr>
            <a:normAutofit/>
          </a:bodyPr>
          <a:lstStyle>
            <a:lvl1pPr marL="0" indent="0">
              <a:buNone/>
              <a:defRPr sz="2000" spc="0" baseline="0"/>
            </a:lvl1pPr>
          </a:lstStyle>
          <a:p>
            <a:pPr lvl="0"/>
            <a:endParaRPr lang="en-US"/>
          </a:p>
        </p:txBody>
      </p:sp>
    </p:spTree>
    <p:extLst>
      <p:ext uri="{BB962C8B-B14F-4D97-AF65-F5344CB8AC3E}">
        <p14:creationId xmlns:p14="http://schemas.microsoft.com/office/powerpoint/2010/main" val="4693844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704262" y="1974944"/>
            <a:ext cx="5272175" cy="4029037"/>
          </a:xfrm>
          <a:solidFill>
            <a:srgbClr val="F4F6FA"/>
          </a:solidFill>
          <a:ln>
            <a:noFill/>
          </a:ln>
        </p:spPr>
        <p:txBody>
          <a:bodyPr tIns="182880">
            <a:normAutofit/>
          </a:bodyPr>
          <a:lstStyle>
            <a:lvl1pPr marL="230188" indent="-230188">
              <a:buFont typeface="Wingdings" panose="05000000000000000000" pitchFamily="2" charset="2"/>
              <a:buChar char="§"/>
              <a:defRPr sz="1800" b="0">
                <a:latin typeface="Arial" panose="020B0604020202020204" pitchFamily="34" charset="0"/>
                <a:ea typeface="Lato" panose="020F0502020204030203" pitchFamily="34" charset="0"/>
                <a:cs typeface="Arial" panose="020B0604020202020204" pitchFamily="34" charset="0"/>
              </a:defRPr>
            </a:lvl1pPr>
            <a:lvl2pPr marL="685800" indent="-228600">
              <a:buFont typeface="Arial" panose="020B0604020202020204" pitchFamily="34" charset="0"/>
              <a:buChar char="−"/>
              <a:defRPr sz="1800">
                <a:latin typeface="Arial" panose="020B0604020202020204" pitchFamily="34" charset="0"/>
                <a:ea typeface="Lato" panose="020F0502020204030203"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ea typeface="Lato" panose="020F0502020204030203" pitchFamily="34" charset="0"/>
                <a:cs typeface="Arial" panose="020B0604020202020204" pitchFamily="34" charset="0"/>
              </a:defRPr>
            </a:lvl3pPr>
          </a:lstStyle>
          <a:p>
            <a:pPr lvl="0"/>
            <a:r>
              <a:rPr lang="en-US"/>
              <a:t>First level</a:t>
            </a:r>
          </a:p>
          <a:p>
            <a:pPr lvl="1"/>
            <a:r>
              <a:rPr lang="en-US"/>
              <a:t>Second level</a:t>
            </a:r>
          </a:p>
          <a:p>
            <a:pPr lvl="2"/>
            <a:r>
              <a:rPr lang="en-US"/>
              <a:t>Third level</a:t>
            </a:r>
          </a:p>
        </p:txBody>
      </p:sp>
      <p:sp>
        <p:nvSpPr>
          <p:cNvPr id="22" name="Content Placeholder 3"/>
          <p:cNvSpPr>
            <a:spLocks noGrp="1"/>
          </p:cNvSpPr>
          <p:nvPr>
            <p:ph sz="half" idx="13" hasCustomPrompt="1"/>
          </p:nvPr>
        </p:nvSpPr>
        <p:spPr>
          <a:xfrm>
            <a:off x="6239750" y="1974944"/>
            <a:ext cx="5247989" cy="4029037"/>
          </a:xfrm>
          <a:solidFill>
            <a:srgbClr val="F4F6FA"/>
          </a:solidFill>
          <a:ln>
            <a:noFill/>
          </a:ln>
        </p:spPr>
        <p:txBody>
          <a:bodyPr vert="horz" lIns="91440" tIns="182880" rIns="91440" bIns="45720" rtlCol="0">
            <a:normAutofit/>
          </a:bodyPr>
          <a:lstStyle>
            <a:lvl1pPr>
              <a:defRPr lang="en-US" sz="1800" b="0" dirty="0">
                <a:latin typeface="Arial" panose="020B0604020202020204" pitchFamily="34" charset="0"/>
                <a:ea typeface="Lato" panose="020F0502020204030203" pitchFamily="34" charset="0"/>
                <a:cs typeface="Arial" panose="020B0604020202020204" pitchFamily="34" charset="0"/>
              </a:defRPr>
            </a:lvl1pPr>
            <a:lvl2pPr>
              <a:defRPr lang="en-US" sz="1800" dirty="0">
                <a:latin typeface="Arial" panose="020B0604020202020204" pitchFamily="34" charset="0"/>
                <a:ea typeface="Lato" panose="020F0502020204030203" pitchFamily="34" charset="0"/>
                <a:cs typeface="Arial" panose="020B0604020202020204" pitchFamily="34" charset="0"/>
              </a:defRPr>
            </a:lvl2pPr>
            <a:lvl3pPr>
              <a:defRPr lang="en-US" sz="1800" dirty="0">
                <a:latin typeface="Arial" panose="020B0604020202020204" pitchFamily="34" charset="0"/>
                <a:ea typeface="Lato" panose="020F0502020204030203" pitchFamily="34" charset="0"/>
                <a:cs typeface="Arial" panose="020B0604020202020204" pitchFamily="34" charset="0"/>
              </a:defRPr>
            </a:lvl3pPr>
          </a:lstStyle>
          <a:p>
            <a:pPr marL="230188" lvl="0" indent="-230188"/>
            <a:r>
              <a:rPr lang="en-US"/>
              <a:t>First level</a:t>
            </a:r>
          </a:p>
          <a:p>
            <a:pPr lvl="1"/>
            <a:r>
              <a:rPr lang="en-US"/>
              <a:t>Second level</a:t>
            </a:r>
          </a:p>
          <a:p>
            <a:pPr lvl="2"/>
            <a:r>
              <a:rPr lang="en-US"/>
              <a:t>Third level</a:t>
            </a:r>
          </a:p>
        </p:txBody>
      </p:sp>
      <p:sp>
        <p:nvSpPr>
          <p:cNvPr id="18" name="Title 1"/>
          <p:cNvSpPr>
            <a:spLocks noGrp="1"/>
          </p:cNvSpPr>
          <p:nvPr>
            <p:ph type="title" hasCustomPrompt="1"/>
          </p:nvPr>
        </p:nvSpPr>
        <p:spPr>
          <a:xfrm>
            <a:off x="645726" y="134469"/>
            <a:ext cx="10900549" cy="851119"/>
          </a:xfrm>
        </p:spPr>
        <p:txBody>
          <a:bodyPr/>
          <a:lstStyle>
            <a:lvl1pPr>
              <a:lnSpc>
                <a:spcPct val="80000"/>
              </a:lnSpc>
              <a:defRPr baseline="0"/>
            </a:lvl1pPr>
          </a:lstStyle>
          <a:p>
            <a:r>
              <a:rPr lang="en-US"/>
              <a:t>Slide Title</a:t>
            </a:r>
          </a:p>
        </p:txBody>
      </p:sp>
      <p:sp>
        <p:nvSpPr>
          <p:cNvPr id="39" name="Text Placeholder 38"/>
          <p:cNvSpPr>
            <a:spLocks noGrp="1"/>
          </p:cNvSpPr>
          <p:nvPr>
            <p:ph type="body" sz="quarter" idx="14" hasCustomPrompt="1"/>
          </p:nvPr>
        </p:nvSpPr>
        <p:spPr>
          <a:xfrm>
            <a:off x="704028" y="1313329"/>
            <a:ext cx="5272411" cy="599470"/>
          </a:xfrm>
          <a:solidFill>
            <a:srgbClr val="025389"/>
          </a:solidFill>
          <a:ln>
            <a:noFill/>
          </a:ln>
        </p:spPr>
        <p:txBody>
          <a:bodyPr anchor="ctr">
            <a:noAutofit/>
          </a:bodyPr>
          <a:lstStyle>
            <a:lvl1pPr marL="112713" indent="0">
              <a:buNone/>
              <a:defRPr sz="2000" b="1"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a:t>Column 1 Title</a:t>
            </a:r>
          </a:p>
        </p:txBody>
      </p:sp>
      <p:sp>
        <p:nvSpPr>
          <p:cNvPr id="41" name="Text Placeholder 38"/>
          <p:cNvSpPr>
            <a:spLocks noGrp="1"/>
          </p:cNvSpPr>
          <p:nvPr>
            <p:ph type="body" sz="quarter" idx="15" hasCustomPrompt="1"/>
          </p:nvPr>
        </p:nvSpPr>
        <p:spPr>
          <a:xfrm>
            <a:off x="6215327" y="1313329"/>
            <a:ext cx="5272411" cy="599470"/>
          </a:xfrm>
          <a:solidFill>
            <a:srgbClr val="025389"/>
          </a:solidFill>
          <a:ln>
            <a:noFill/>
          </a:ln>
        </p:spPr>
        <p:txBody>
          <a:bodyPr anchor="ctr">
            <a:noAutofit/>
          </a:bodyPr>
          <a:lstStyle>
            <a:lvl1pPr marL="112713" indent="0">
              <a:buNone/>
              <a:defRPr sz="2000" b="1"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a:t>Column 2 Title</a:t>
            </a:r>
          </a:p>
        </p:txBody>
      </p:sp>
    </p:spTree>
    <p:extLst>
      <p:ext uri="{BB962C8B-B14F-4D97-AF65-F5344CB8AC3E}">
        <p14:creationId xmlns:p14="http://schemas.microsoft.com/office/powerpoint/2010/main" val="17913125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with Takeaway">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645726" y="134469"/>
            <a:ext cx="10900549" cy="851119"/>
          </a:xfrm>
        </p:spPr>
        <p:txBody>
          <a:bodyPr/>
          <a:lstStyle>
            <a:lvl1pPr>
              <a:lnSpc>
                <a:spcPct val="80000"/>
              </a:lnSpc>
              <a:defRPr baseline="0"/>
            </a:lvl1pPr>
          </a:lstStyle>
          <a:p>
            <a:r>
              <a:rPr lang="en-US"/>
              <a:t>Slide Title</a:t>
            </a:r>
          </a:p>
        </p:txBody>
      </p:sp>
      <p:sp>
        <p:nvSpPr>
          <p:cNvPr id="10" name="Content Placeholder 3"/>
          <p:cNvSpPr>
            <a:spLocks noGrp="1"/>
          </p:cNvSpPr>
          <p:nvPr>
            <p:ph sz="half" idx="2" hasCustomPrompt="1"/>
          </p:nvPr>
        </p:nvSpPr>
        <p:spPr>
          <a:xfrm>
            <a:off x="704262" y="1895157"/>
            <a:ext cx="5272175" cy="3416561"/>
          </a:xfrm>
          <a:solidFill>
            <a:srgbClr val="F4F6FA"/>
          </a:solidFill>
          <a:ln>
            <a:noFill/>
          </a:ln>
        </p:spPr>
        <p:txBody>
          <a:bodyPr tIns="182880">
            <a:normAutofit/>
          </a:bodyPr>
          <a:lstStyle>
            <a:lvl1pPr marL="230188" indent="-230188">
              <a:buFont typeface="Wingdings" panose="05000000000000000000" pitchFamily="2" charset="2"/>
              <a:buChar char="§"/>
              <a:defRPr sz="1800" b="0">
                <a:latin typeface="Arial" panose="020B0604020202020204" pitchFamily="34" charset="0"/>
                <a:ea typeface="Lato" panose="020F0502020204030203" pitchFamily="34" charset="0"/>
                <a:cs typeface="Arial" panose="020B0604020202020204" pitchFamily="34" charset="0"/>
              </a:defRPr>
            </a:lvl1pPr>
            <a:lvl2pPr marL="685800" indent="-228600">
              <a:buFont typeface="Arial" panose="020B0604020202020204" pitchFamily="34" charset="0"/>
              <a:buChar char="−"/>
              <a:defRPr sz="1800">
                <a:latin typeface="Arial" panose="020B0604020202020204" pitchFamily="34" charset="0"/>
                <a:ea typeface="Lato" panose="020F0502020204030203"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ea typeface="Lato" panose="020F0502020204030203" pitchFamily="34" charset="0"/>
                <a:cs typeface="Arial" panose="020B0604020202020204" pitchFamily="34" charset="0"/>
              </a:defRPr>
            </a:lvl3pPr>
          </a:lstStyle>
          <a:p>
            <a:pPr lvl="0"/>
            <a:r>
              <a:rPr lang="en-US"/>
              <a:t>First level</a:t>
            </a:r>
          </a:p>
          <a:p>
            <a:pPr lvl="1"/>
            <a:r>
              <a:rPr lang="en-US"/>
              <a:t>Second level</a:t>
            </a:r>
          </a:p>
          <a:p>
            <a:pPr lvl="2"/>
            <a:r>
              <a:rPr lang="en-US"/>
              <a:t>Third level</a:t>
            </a:r>
          </a:p>
        </p:txBody>
      </p:sp>
      <p:sp>
        <p:nvSpPr>
          <p:cNvPr id="11" name="Content Placeholder 3"/>
          <p:cNvSpPr>
            <a:spLocks noGrp="1"/>
          </p:cNvSpPr>
          <p:nvPr>
            <p:ph sz="half" idx="13" hasCustomPrompt="1"/>
          </p:nvPr>
        </p:nvSpPr>
        <p:spPr>
          <a:xfrm>
            <a:off x="6239750" y="1895157"/>
            <a:ext cx="5247989" cy="3416561"/>
          </a:xfrm>
          <a:solidFill>
            <a:srgbClr val="F4F6FA"/>
          </a:solidFill>
          <a:ln>
            <a:noFill/>
          </a:ln>
        </p:spPr>
        <p:txBody>
          <a:bodyPr vert="horz" lIns="91440" tIns="182880" rIns="91440" bIns="45720" rtlCol="0">
            <a:normAutofit/>
          </a:bodyPr>
          <a:lstStyle>
            <a:lvl1pPr>
              <a:defRPr lang="en-US" sz="1800" b="0" dirty="0">
                <a:latin typeface="Arial" panose="020B0604020202020204" pitchFamily="34" charset="0"/>
                <a:ea typeface="Lato" panose="020F0502020204030203" pitchFamily="34" charset="0"/>
                <a:cs typeface="Arial" panose="020B0604020202020204" pitchFamily="34" charset="0"/>
              </a:defRPr>
            </a:lvl1pPr>
            <a:lvl2pPr>
              <a:defRPr lang="en-US" sz="1800" dirty="0">
                <a:latin typeface="Arial" panose="020B0604020202020204" pitchFamily="34" charset="0"/>
                <a:ea typeface="Lato" panose="020F0502020204030203" pitchFamily="34" charset="0"/>
                <a:cs typeface="Arial" panose="020B0604020202020204" pitchFamily="34" charset="0"/>
              </a:defRPr>
            </a:lvl2pPr>
            <a:lvl3pPr>
              <a:defRPr lang="en-US" sz="1800" dirty="0">
                <a:latin typeface="Arial" panose="020B0604020202020204" pitchFamily="34" charset="0"/>
                <a:ea typeface="Lato" panose="020F0502020204030203" pitchFamily="34" charset="0"/>
                <a:cs typeface="Arial" panose="020B0604020202020204" pitchFamily="34" charset="0"/>
              </a:defRPr>
            </a:lvl3pPr>
          </a:lstStyle>
          <a:p>
            <a:pPr marL="230188" lvl="0" indent="-230188"/>
            <a:r>
              <a:rPr lang="en-US"/>
              <a:t>First level</a:t>
            </a:r>
          </a:p>
          <a:p>
            <a:pPr lvl="1"/>
            <a:r>
              <a:rPr lang="en-US"/>
              <a:t>Second level</a:t>
            </a:r>
          </a:p>
          <a:p>
            <a:pPr lvl="2"/>
            <a:r>
              <a:rPr lang="en-US"/>
              <a:t>Third level</a:t>
            </a:r>
          </a:p>
        </p:txBody>
      </p:sp>
      <p:sp>
        <p:nvSpPr>
          <p:cNvPr id="12" name="Text Placeholder 38"/>
          <p:cNvSpPr>
            <a:spLocks noGrp="1"/>
          </p:cNvSpPr>
          <p:nvPr>
            <p:ph type="body" sz="quarter" idx="14" hasCustomPrompt="1"/>
          </p:nvPr>
        </p:nvSpPr>
        <p:spPr>
          <a:xfrm>
            <a:off x="704028" y="1233541"/>
            <a:ext cx="5272411" cy="599470"/>
          </a:xfrm>
          <a:solidFill>
            <a:srgbClr val="025389"/>
          </a:solidFill>
          <a:ln>
            <a:noFill/>
          </a:ln>
        </p:spPr>
        <p:txBody>
          <a:bodyPr anchor="ctr">
            <a:noAutofit/>
          </a:bodyPr>
          <a:lstStyle>
            <a:lvl1pPr marL="112713" indent="0">
              <a:buNone/>
              <a:defRPr sz="2000" b="1"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a:t>Column 1 Title</a:t>
            </a:r>
          </a:p>
        </p:txBody>
      </p:sp>
      <p:sp>
        <p:nvSpPr>
          <p:cNvPr id="13" name="Text Placeholder 38"/>
          <p:cNvSpPr>
            <a:spLocks noGrp="1"/>
          </p:cNvSpPr>
          <p:nvPr>
            <p:ph type="body" sz="quarter" idx="15" hasCustomPrompt="1"/>
          </p:nvPr>
        </p:nvSpPr>
        <p:spPr>
          <a:xfrm>
            <a:off x="6215327" y="1233541"/>
            <a:ext cx="5272411" cy="599470"/>
          </a:xfrm>
          <a:solidFill>
            <a:srgbClr val="025389"/>
          </a:solidFill>
          <a:ln>
            <a:noFill/>
          </a:ln>
        </p:spPr>
        <p:txBody>
          <a:bodyPr anchor="ctr">
            <a:noAutofit/>
          </a:bodyPr>
          <a:lstStyle>
            <a:lvl1pPr marL="112713" indent="0">
              <a:buNone/>
              <a:defRPr sz="2000" b="1"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a:t>Column 2 Title</a:t>
            </a:r>
          </a:p>
        </p:txBody>
      </p:sp>
      <p:sp>
        <p:nvSpPr>
          <p:cNvPr id="14" name="Text Placeholder 2">
            <a:extLst>
              <a:ext uri="{FF2B5EF4-FFF2-40B4-BE49-F238E27FC236}">
                <a16:creationId xmlns:a16="http://schemas.microsoft.com/office/drawing/2014/main" id="{65727A15-817A-405C-83B1-6413C7FEBFDA}"/>
              </a:ext>
            </a:extLst>
          </p:cNvPr>
          <p:cNvSpPr>
            <a:spLocks noGrp="1"/>
          </p:cNvSpPr>
          <p:nvPr>
            <p:ph type="body" sz="quarter" idx="16" hasCustomPrompt="1"/>
          </p:nvPr>
        </p:nvSpPr>
        <p:spPr>
          <a:xfrm>
            <a:off x="1602377" y="5560122"/>
            <a:ext cx="9943898" cy="683580"/>
          </a:xfrm>
        </p:spPr>
        <p:txBody>
          <a:bodyPr anchor="ctr">
            <a:normAutofit/>
          </a:bodyPr>
          <a:lstStyle>
            <a:lvl1pPr marL="0" indent="0" algn="l">
              <a:buNone/>
              <a:defRPr sz="2400">
                <a:solidFill>
                  <a:srgbClr val="004A98"/>
                </a:solidFill>
                <a:latin typeface="Arial" panose="020B0604020202020204" pitchFamily="34" charset="0"/>
                <a:cs typeface="Arial" panose="020B0604020202020204" pitchFamily="34" charset="0"/>
              </a:defRPr>
            </a:lvl1pPr>
          </a:lstStyle>
          <a:p>
            <a:pPr lvl="0"/>
            <a:r>
              <a:rPr lang="en-US"/>
              <a:t>Summary Point</a:t>
            </a:r>
          </a:p>
        </p:txBody>
      </p:sp>
      <p:pic>
        <p:nvPicPr>
          <p:cNvPr id="19" name="Picture 18">
            <a:extLst>
              <a:ext uri="{FF2B5EF4-FFF2-40B4-BE49-F238E27FC236}">
                <a16:creationId xmlns:a16="http://schemas.microsoft.com/office/drawing/2014/main" id="{47134B85-3885-459A-8E64-D4BE5BCE91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39" y="5620242"/>
            <a:ext cx="620705" cy="569724"/>
          </a:xfrm>
          <a:prstGeom prst="rect">
            <a:avLst/>
          </a:prstGeom>
        </p:spPr>
      </p:pic>
    </p:spTree>
    <p:extLst>
      <p:ext uri="{BB962C8B-B14F-4D97-AF65-F5344CB8AC3E}">
        <p14:creationId xmlns:p14="http://schemas.microsoft.com/office/powerpoint/2010/main" val="41285159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with Takeaway">
    <p:spTree>
      <p:nvGrpSpPr>
        <p:cNvPr id="1" name=""/>
        <p:cNvGrpSpPr/>
        <p:nvPr/>
      </p:nvGrpSpPr>
      <p:grpSpPr>
        <a:xfrm>
          <a:off x="0" y="0"/>
          <a:ext cx="0" cy="0"/>
          <a:chOff x="0" y="0"/>
          <a:chExt cx="0" cy="0"/>
        </a:xfrm>
      </p:grpSpPr>
      <p:sp>
        <p:nvSpPr>
          <p:cNvPr id="6" name="Content Placeholder 3"/>
          <p:cNvSpPr>
            <a:spLocks noGrp="1"/>
          </p:cNvSpPr>
          <p:nvPr>
            <p:ph sz="half" idx="2" hasCustomPrompt="1"/>
          </p:nvPr>
        </p:nvSpPr>
        <p:spPr>
          <a:xfrm>
            <a:off x="645726" y="988736"/>
            <a:ext cx="10900549" cy="4480246"/>
          </a:xfrm>
          <a:ln>
            <a:noFill/>
          </a:ln>
        </p:spPr>
        <p:txBody>
          <a:bodyPr tIns="182880">
            <a:normAutofit/>
          </a:bodyPr>
          <a:lstStyle>
            <a:lvl1pPr marL="230188" indent="-230188">
              <a:buFont typeface="Wingdings" panose="05000000000000000000" pitchFamily="2" charset="2"/>
              <a:buChar char="§"/>
              <a:defRPr sz="2000" b="0">
                <a:latin typeface="Arial" panose="020B0604020202020204" pitchFamily="34" charset="0"/>
                <a:ea typeface="Lato" panose="020F0502020204030203" pitchFamily="34" charset="0"/>
                <a:cs typeface="Arial" panose="020B0604020202020204" pitchFamily="34" charset="0"/>
              </a:defRPr>
            </a:lvl1pPr>
            <a:lvl2pPr marL="685800" indent="-228600">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2pPr>
            <a:lvl3pPr marL="1143000" indent="-228600">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3pPr>
          </a:lstStyle>
          <a:p>
            <a:pPr lvl="0"/>
            <a:r>
              <a:rPr lang="en-US"/>
              <a:t>First level</a:t>
            </a:r>
          </a:p>
          <a:p>
            <a:pPr lvl="1"/>
            <a:r>
              <a:rPr lang="en-US"/>
              <a:t>Second level</a:t>
            </a:r>
          </a:p>
          <a:p>
            <a:pPr lvl="2"/>
            <a:r>
              <a:rPr lang="en-US"/>
              <a:t>Third level</a:t>
            </a:r>
          </a:p>
        </p:txBody>
      </p:sp>
      <p:sp>
        <p:nvSpPr>
          <p:cNvPr id="11" name="Text Placeholder 2">
            <a:extLst>
              <a:ext uri="{FF2B5EF4-FFF2-40B4-BE49-F238E27FC236}">
                <a16:creationId xmlns:a16="http://schemas.microsoft.com/office/drawing/2014/main" id="{1D0C5585-0142-473E-888A-9276F80E8629}"/>
              </a:ext>
            </a:extLst>
          </p:cNvPr>
          <p:cNvSpPr>
            <a:spLocks noGrp="1"/>
          </p:cNvSpPr>
          <p:nvPr>
            <p:ph type="body" sz="quarter" idx="16" hasCustomPrompt="1"/>
          </p:nvPr>
        </p:nvSpPr>
        <p:spPr>
          <a:xfrm>
            <a:off x="1602377" y="5560122"/>
            <a:ext cx="9943898" cy="683580"/>
          </a:xfrm>
        </p:spPr>
        <p:txBody>
          <a:bodyPr anchor="ctr">
            <a:normAutofit/>
          </a:bodyPr>
          <a:lstStyle>
            <a:lvl1pPr marL="0" indent="0" algn="l">
              <a:buNone/>
              <a:defRPr sz="2400">
                <a:solidFill>
                  <a:srgbClr val="004A98"/>
                </a:solidFill>
                <a:latin typeface="Arial" panose="020B0604020202020204" pitchFamily="34" charset="0"/>
                <a:cs typeface="Arial" panose="020B0604020202020204" pitchFamily="34" charset="0"/>
              </a:defRPr>
            </a:lvl1pPr>
          </a:lstStyle>
          <a:p>
            <a:pPr lvl="0"/>
            <a:r>
              <a:rPr lang="en-US"/>
              <a:t>Summary Point</a:t>
            </a:r>
          </a:p>
        </p:txBody>
      </p:sp>
      <p:pic>
        <p:nvPicPr>
          <p:cNvPr id="13" name="Picture 12">
            <a:extLst>
              <a:ext uri="{FF2B5EF4-FFF2-40B4-BE49-F238E27FC236}">
                <a16:creationId xmlns:a16="http://schemas.microsoft.com/office/drawing/2014/main" id="{14835630-252C-4248-976D-2DE4C57324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39" y="5620242"/>
            <a:ext cx="620705" cy="569724"/>
          </a:xfrm>
          <a:prstGeom prst="rect">
            <a:avLst/>
          </a:prstGeom>
        </p:spPr>
      </p:pic>
      <p:sp>
        <p:nvSpPr>
          <p:cNvPr id="8" name="Title Placeholder 1">
            <a:extLst>
              <a:ext uri="{FF2B5EF4-FFF2-40B4-BE49-F238E27FC236}">
                <a16:creationId xmlns:a16="http://schemas.microsoft.com/office/drawing/2014/main" id="{FFE49BCC-DCC0-4F33-87AE-7C4478D15802}"/>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912967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Item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34469"/>
            <a:ext cx="10900551" cy="851119"/>
          </a:xfrm>
          <a:prstGeom prst="rect">
            <a:avLst/>
          </a:prstGeom>
        </p:spPr>
        <p:txBody>
          <a:bodyPr/>
          <a:lstStyle>
            <a:lvl1pPr>
              <a:lnSpc>
                <a:spcPct val="80000"/>
              </a:lnSpc>
              <a:defRPr baseline="0">
                <a:solidFill>
                  <a:srgbClr val="004A98"/>
                </a:solidFill>
              </a:defRPr>
            </a:lvl1pPr>
          </a:lstStyle>
          <a:p>
            <a:r>
              <a:rPr lang="en-US"/>
              <a:t>Agenda</a:t>
            </a:r>
          </a:p>
        </p:txBody>
      </p:sp>
      <p:sp>
        <p:nvSpPr>
          <p:cNvPr id="17" name="Text Placeholder 16"/>
          <p:cNvSpPr>
            <a:spLocks noGrp="1"/>
          </p:cNvSpPr>
          <p:nvPr>
            <p:ph type="body" sz="quarter" idx="13" hasCustomPrompt="1"/>
          </p:nvPr>
        </p:nvSpPr>
        <p:spPr>
          <a:xfrm>
            <a:off x="645725" y="1443560"/>
            <a:ext cx="10900551" cy="639762"/>
          </a:xfrm>
          <a:prstGeom prst="rect">
            <a:avLst/>
          </a:prstGeom>
          <a:solidFill>
            <a:srgbClr val="025389"/>
          </a:solidFill>
        </p:spPr>
        <p:txBody>
          <a:bodyPr anchor="ctr">
            <a:normAutofit/>
          </a:bodyPr>
          <a:lstStyle>
            <a:lvl1pPr marL="227013"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marL="22701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Item 1</a:t>
            </a:r>
          </a:p>
        </p:txBody>
      </p:sp>
      <p:sp>
        <p:nvSpPr>
          <p:cNvPr id="18" name="Text Placeholder 16"/>
          <p:cNvSpPr>
            <a:spLocks noGrp="1"/>
          </p:cNvSpPr>
          <p:nvPr>
            <p:ph type="body" sz="quarter" idx="14" hasCustomPrompt="1"/>
          </p:nvPr>
        </p:nvSpPr>
        <p:spPr>
          <a:xfrm>
            <a:off x="645725" y="2151992"/>
            <a:ext cx="10900551" cy="639762"/>
          </a:xfrm>
          <a:prstGeom prst="rect">
            <a:avLst/>
          </a:prstGeom>
          <a:solidFill>
            <a:schemeClr val="bg1">
              <a:lumMod val="95000"/>
            </a:schemeClr>
          </a:solidFill>
        </p:spPr>
        <p:txBody>
          <a:bodyPr anchor="ctr">
            <a:normAutofit/>
          </a:bodyPr>
          <a:lstStyle>
            <a:lvl1pPr marL="227013" indent="0">
              <a:buNone/>
              <a:defRPr sz="2400" baseline="0">
                <a:latin typeface="Arial" panose="020B0604020202020204" pitchFamily="34" charset="0"/>
                <a:ea typeface="Lato" panose="020F0502020204030203" pitchFamily="34" charset="0"/>
                <a:cs typeface="Arial" panose="020B0604020202020204" pitchFamily="34" charset="0"/>
              </a:defRPr>
            </a:lvl1pPr>
          </a:lstStyle>
          <a:p>
            <a:pPr lvl="0"/>
            <a:r>
              <a:rPr lang="en-US"/>
              <a:t>Item 2</a:t>
            </a:r>
          </a:p>
        </p:txBody>
      </p:sp>
      <p:sp>
        <p:nvSpPr>
          <p:cNvPr id="21" name="Text Placeholder 16"/>
          <p:cNvSpPr>
            <a:spLocks noGrp="1"/>
          </p:cNvSpPr>
          <p:nvPr>
            <p:ph type="body" sz="quarter" idx="16" hasCustomPrompt="1"/>
          </p:nvPr>
        </p:nvSpPr>
        <p:spPr>
          <a:xfrm>
            <a:off x="645725" y="3568856"/>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4</a:t>
            </a:r>
          </a:p>
        </p:txBody>
      </p:sp>
      <p:sp>
        <p:nvSpPr>
          <p:cNvPr id="22" name="Text Placeholder 16"/>
          <p:cNvSpPr>
            <a:spLocks noGrp="1"/>
          </p:cNvSpPr>
          <p:nvPr>
            <p:ph type="body" sz="quarter" idx="17" hasCustomPrompt="1"/>
          </p:nvPr>
        </p:nvSpPr>
        <p:spPr>
          <a:xfrm>
            <a:off x="645725" y="4277288"/>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5</a:t>
            </a:r>
          </a:p>
        </p:txBody>
      </p:sp>
      <p:sp>
        <p:nvSpPr>
          <p:cNvPr id="23" name="Text Placeholder 16"/>
          <p:cNvSpPr>
            <a:spLocks noGrp="1"/>
          </p:cNvSpPr>
          <p:nvPr>
            <p:ph type="body" sz="quarter" idx="18" hasCustomPrompt="1"/>
          </p:nvPr>
        </p:nvSpPr>
        <p:spPr>
          <a:xfrm>
            <a:off x="645725" y="2860424"/>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3</a:t>
            </a:r>
          </a:p>
        </p:txBody>
      </p:sp>
      <p:pic>
        <p:nvPicPr>
          <p:cNvPr id="10" name="Picture 9">
            <a:extLst>
              <a:ext uri="{FF2B5EF4-FFF2-40B4-BE49-F238E27FC236}">
                <a16:creationId xmlns:a16="http://schemas.microsoft.com/office/drawing/2014/main" id="{E59E6BF4-4BFF-4E7B-BDA4-04EE66614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4847" y="5337600"/>
            <a:ext cx="671050" cy="569724"/>
          </a:xfrm>
          <a:prstGeom prst="rect">
            <a:avLst/>
          </a:prstGeom>
        </p:spPr>
      </p:pic>
    </p:spTree>
    <p:extLst>
      <p:ext uri="{BB962C8B-B14F-4D97-AF65-F5344CB8AC3E}">
        <p14:creationId xmlns:p14="http://schemas.microsoft.com/office/powerpoint/2010/main" val="35513625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A453B37D-3E3D-4101-A4DE-1170DFCF9B20}"/>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176344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E572DF-7051-476A-A488-24ED8347C913}"/>
              </a:ext>
            </a:extLst>
          </p:cNvPr>
          <p:cNvSpPr/>
          <p:nvPr userDrawn="1"/>
        </p:nvSpPr>
        <p:spPr>
          <a:xfrm>
            <a:off x="1" y="10049"/>
            <a:ext cx="12192000" cy="6353666"/>
          </a:xfrm>
          <a:prstGeom prst="rect">
            <a:avLst/>
          </a:prstGeom>
          <a:gradFill flip="none" rotWithShape="1">
            <a:gsLst>
              <a:gs pos="0">
                <a:schemeClr val="accent1">
                  <a:lumMod val="20000"/>
                  <a:lumOff val="80000"/>
                </a:schemeClr>
              </a:gs>
              <a:gs pos="100000">
                <a:schemeClr val="bg1"/>
              </a:gs>
              <a:gs pos="0">
                <a:schemeClr val="accent1">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A453B37D-3E3D-4101-A4DE-1170DFCF9B20}"/>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7622643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89ED317-825E-4B40-8213-BF8B981E6F61}"/>
              </a:ext>
            </a:extLst>
          </p:cNvPr>
          <p:cNvSpPr/>
          <p:nvPr userDrawn="1"/>
        </p:nvSpPr>
        <p:spPr>
          <a:xfrm>
            <a:off x="0" y="2754352"/>
            <a:ext cx="12192000" cy="4103648"/>
          </a:xfrm>
          <a:prstGeom prst="rect">
            <a:avLst/>
          </a:prstGeom>
          <a:gradFill flip="none" rotWithShape="1">
            <a:gsLst>
              <a:gs pos="0">
                <a:srgbClr val="025389"/>
              </a:gs>
              <a:gs pos="100000">
                <a:srgbClr val="003865"/>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Placeholder 1">
            <a:extLst>
              <a:ext uri="{FF2B5EF4-FFF2-40B4-BE49-F238E27FC236}">
                <a16:creationId xmlns:a16="http://schemas.microsoft.com/office/drawing/2014/main" id="{A453B37D-3E3D-4101-A4DE-1170DFCF9B20}"/>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a:t>Click to edit Master title style</a:t>
            </a:r>
          </a:p>
        </p:txBody>
      </p:sp>
      <p:cxnSp>
        <p:nvCxnSpPr>
          <p:cNvPr id="6" name="Straight Connector 5">
            <a:extLst>
              <a:ext uri="{FF2B5EF4-FFF2-40B4-BE49-F238E27FC236}">
                <a16:creationId xmlns:a16="http://schemas.microsoft.com/office/drawing/2014/main" id="{90D3860C-1307-47F1-886F-AF48F434A0C1}"/>
              </a:ext>
            </a:extLst>
          </p:cNvPr>
          <p:cNvCxnSpPr/>
          <p:nvPr userDrawn="1"/>
        </p:nvCxnSpPr>
        <p:spPr>
          <a:xfrm>
            <a:off x="10050157" y="6465084"/>
            <a:ext cx="0" cy="26880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A9498A4-37B1-4D7D-9731-152FA357298A}"/>
              </a:ext>
            </a:extLst>
          </p:cNvPr>
          <p:cNvSpPr txBox="1"/>
          <p:nvPr userDrawn="1"/>
        </p:nvSpPr>
        <p:spPr>
          <a:xfrm>
            <a:off x="7632762" y="6402675"/>
            <a:ext cx="2275153" cy="396689"/>
          </a:xfrm>
          <a:prstGeom prst="rect">
            <a:avLst/>
          </a:prstGeom>
        </p:spPr>
        <p:txBody>
          <a:bodyPr vert="horz" wrap="square"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D3077E-5629-469D-A78F-BD8EE7BB379E}" type="datetime1">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Lato" panose="020F0502020204030203"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6/5/2019</a:t>
            </a:fld>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8" name="TextBox 7">
            <a:extLst>
              <a:ext uri="{FF2B5EF4-FFF2-40B4-BE49-F238E27FC236}">
                <a16:creationId xmlns:a16="http://schemas.microsoft.com/office/drawing/2014/main" id="{CA30B9AA-C074-480B-AB93-AC40326B20A2}"/>
              </a:ext>
            </a:extLst>
          </p:cNvPr>
          <p:cNvSpPr txBox="1"/>
          <p:nvPr userDrawn="1"/>
        </p:nvSpPr>
        <p:spPr>
          <a:xfrm>
            <a:off x="10050155" y="6402675"/>
            <a:ext cx="551897" cy="396689"/>
          </a:xfrm>
          <a:prstGeom prst="rect">
            <a:avLst/>
          </a:prstGeom>
        </p:spPr>
        <p:txBody>
          <a:bodyPr vert="horz" wrap="square"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46C3F01-F04B-4E0E-BFE2-4D8477375D43}"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Lato" panose="020F0502020204030203"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9" name="TextBox 8">
            <a:extLst>
              <a:ext uri="{FF2B5EF4-FFF2-40B4-BE49-F238E27FC236}">
                <a16:creationId xmlns:a16="http://schemas.microsoft.com/office/drawing/2014/main" id="{8A5C1165-221B-41CE-A564-3DDF7DEA24D5}"/>
              </a:ext>
            </a:extLst>
          </p:cNvPr>
          <p:cNvSpPr txBox="1"/>
          <p:nvPr userDrawn="1"/>
        </p:nvSpPr>
        <p:spPr>
          <a:xfrm>
            <a:off x="511699" y="6488972"/>
            <a:ext cx="4982515" cy="228600"/>
          </a:xfrm>
          <a:prstGeom prst="rect">
            <a:avLst/>
          </a:prstGeom>
        </p:spPr>
        <p:txBody>
          <a:bodyPr vert="horz" wrap="square"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Proprietary and Confidential © 2019 Kofax. All rights reserved.</a:t>
            </a:r>
          </a:p>
        </p:txBody>
      </p:sp>
      <p:pic>
        <p:nvPicPr>
          <p:cNvPr id="10" name="Picture 9">
            <a:extLst>
              <a:ext uri="{FF2B5EF4-FFF2-40B4-BE49-F238E27FC236}">
                <a16:creationId xmlns:a16="http://schemas.microsoft.com/office/drawing/2014/main" id="{ADA03281-51FC-441B-B208-9B2F670868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1280" y="6509242"/>
            <a:ext cx="1034077" cy="197448"/>
          </a:xfrm>
          <a:prstGeom prst="rect">
            <a:avLst/>
          </a:prstGeom>
        </p:spPr>
      </p:pic>
    </p:spTree>
    <p:extLst>
      <p:ext uri="{BB962C8B-B14F-4D97-AF65-F5344CB8AC3E}">
        <p14:creationId xmlns:p14="http://schemas.microsoft.com/office/powerpoint/2010/main" val="42099873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Header + Subtitle + Bod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8CAD9172-4F47-4569-9D29-46347F8BDFB2}"/>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a:extLst>
              <a:ext uri="{FF2B5EF4-FFF2-40B4-BE49-F238E27FC236}">
                <a16:creationId xmlns:a16="http://schemas.microsoft.com/office/drawing/2014/main" id="{3E3C3014-C31A-415C-9B8F-2661CB370CD1}"/>
              </a:ext>
            </a:extLst>
          </p:cNvPr>
          <p:cNvSpPr>
            <a:spLocks noGrp="1"/>
          </p:cNvSpPr>
          <p:nvPr>
            <p:ph type="body" sz="quarter" idx="13"/>
          </p:nvPr>
        </p:nvSpPr>
        <p:spPr>
          <a:xfrm>
            <a:off x="636840" y="1063535"/>
            <a:ext cx="10659311" cy="463880"/>
          </a:xfrm>
        </p:spPr>
        <p:txBody>
          <a:bodyPr>
            <a:normAutofit/>
          </a:bodyPr>
          <a:lstStyle>
            <a:lvl1pPr marL="0" indent="0">
              <a:buNone/>
              <a:defRPr sz="2400" spc="0" baseline="0"/>
            </a:lvl1pPr>
          </a:lstStyle>
          <a:p>
            <a:pPr lvl="0"/>
            <a:endParaRPr lang="en-US"/>
          </a:p>
        </p:txBody>
      </p:sp>
    </p:spTree>
    <p:extLst>
      <p:ext uri="{BB962C8B-B14F-4D97-AF65-F5344CB8AC3E}">
        <p14:creationId xmlns:p14="http://schemas.microsoft.com/office/powerpoint/2010/main" val="37942573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er + Body Bullets">
    <p:spTree>
      <p:nvGrpSpPr>
        <p:cNvPr id="1" name=""/>
        <p:cNvGrpSpPr/>
        <p:nvPr/>
      </p:nvGrpSpPr>
      <p:grpSpPr>
        <a:xfrm>
          <a:off x="0" y="0"/>
          <a:ext cx="0" cy="0"/>
          <a:chOff x="0" y="0"/>
          <a:chExt cx="0" cy="0"/>
        </a:xfrm>
      </p:grpSpPr>
      <p:sp>
        <p:nvSpPr>
          <p:cNvPr id="11" name="Content Placeholder 4"/>
          <p:cNvSpPr>
            <a:spLocks noGrp="1"/>
          </p:cNvSpPr>
          <p:nvPr>
            <p:ph sz="quarter" idx="11" hasCustomPrompt="1"/>
          </p:nvPr>
        </p:nvSpPr>
        <p:spPr>
          <a:xfrm>
            <a:off x="779826" y="1509623"/>
            <a:ext cx="10643825" cy="4355661"/>
          </a:xfrm>
        </p:spPr>
        <p:txBody>
          <a:bodyPr>
            <a:noAutofit/>
          </a:bodyPr>
          <a:lstStyle>
            <a:lvl1pPr marL="380990" indent="-380990">
              <a:buFont typeface="Lucida Grande"/>
              <a:buChar char="–"/>
              <a:defRPr spc="0"/>
            </a:lvl1pPr>
            <a:lvl2pPr marL="990575" indent="-380990">
              <a:buFont typeface="Lucida Grande"/>
              <a:buChar char="–"/>
              <a:defRPr sz="2133" spc="0"/>
            </a:lvl2pPr>
            <a:lvl3pPr marL="1523962" indent="-304792">
              <a:buFont typeface="Lucida Grande"/>
              <a:buChar char="–"/>
              <a:defRPr spc="0"/>
            </a:lvl3pPr>
            <a:lvl4pPr marL="2133547" indent="-304792">
              <a:buFont typeface="Lucida Grande"/>
              <a:buChar char="–"/>
              <a:defRPr spc="0"/>
            </a:lvl4pPr>
          </a:lstStyle>
          <a:p>
            <a:pPr lvl="0"/>
            <a:r>
              <a:rPr lang="en-US"/>
              <a:t>Click to edit text style</a:t>
            </a:r>
          </a:p>
          <a:p>
            <a:pPr lvl="1"/>
            <a:r>
              <a:rPr lang="en-US"/>
              <a:t>Second level</a:t>
            </a:r>
          </a:p>
          <a:p>
            <a:pPr lvl="2"/>
            <a:r>
              <a:rPr lang="en-US"/>
              <a:t>Third Level</a:t>
            </a:r>
          </a:p>
          <a:p>
            <a:pPr lvl="3"/>
            <a:r>
              <a:rPr lang="en-US"/>
              <a:t>Fourth Level</a:t>
            </a:r>
          </a:p>
        </p:txBody>
      </p:sp>
      <p:sp>
        <p:nvSpPr>
          <p:cNvPr id="5" name="Title Placeholder 1">
            <a:extLst>
              <a:ext uri="{FF2B5EF4-FFF2-40B4-BE49-F238E27FC236}">
                <a16:creationId xmlns:a16="http://schemas.microsoft.com/office/drawing/2014/main" id="{570C3D3E-AF06-4074-AE11-81C8AEF01553}"/>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7928460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er + Subtitle + Body">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779826" y="2137831"/>
            <a:ext cx="10643825" cy="3727453"/>
          </a:xfrm>
        </p:spPr>
        <p:txBody>
          <a:bodyPr>
            <a:noAutofit/>
          </a:bodyPr>
          <a:lstStyle>
            <a:lvl1pPr marL="380990" indent="-380990">
              <a:buFont typeface="Lucida Grande"/>
              <a:buChar char="–"/>
              <a:defRPr spc="0"/>
            </a:lvl1pPr>
            <a:lvl2pPr marL="990575" indent="-380990">
              <a:buFont typeface="Lucida Grande"/>
              <a:buChar char="–"/>
              <a:defRPr sz="2133" spc="0"/>
            </a:lvl2pPr>
            <a:lvl3pPr marL="1523962" indent="-304792">
              <a:buFont typeface="Lucida Grande"/>
              <a:buChar char="–"/>
              <a:defRPr spc="0"/>
            </a:lvl3pPr>
            <a:lvl4pPr marL="2133547" indent="-304792">
              <a:buFont typeface="Lucida Grande"/>
              <a:buChar char="–"/>
              <a:defRPr spc="0"/>
            </a:lvl4pPr>
          </a:lstStyle>
          <a:p>
            <a:pPr lvl="0"/>
            <a:r>
              <a:rPr lang="en-US"/>
              <a:t>Click to edit text style</a:t>
            </a:r>
          </a:p>
          <a:p>
            <a:pPr lvl="1"/>
            <a:r>
              <a:rPr lang="en-US"/>
              <a:t>Second level</a:t>
            </a:r>
          </a:p>
          <a:p>
            <a:pPr lvl="2"/>
            <a:r>
              <a:rPr lang="en-US"/>
              <a:t>Third Level</a:t>
            </a:r>
          </a:p>
          <a:p>
            <a:pPr lvl="3"/>
            <a:r>
              <a:rPr lang="en-US"/>
              <a:t>Fourth Level</a:t>
            </a:r>
          </a:p>
        </p:txBody>
      </p:sp>
      <p:sp>
        <p:nvSpPr>
          <p:cNvPr id="6" name="Title Placeholder 1">
            <a:extLst>
              <a:ext uri="{FF2B5EF4-FFF2-40B4-BE49-F238E27FC236}">
                <a16:creationId xmlns:a16="http://schemas.microsoft.com/office/drawing/2014/main" id="{309BAA34-FBDF-4D95-83B2-7247A5DC27A5}"/>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a:t>Click to edit Master title style</a:t>
            </a:r>
          </a:p>
        </p:txBody>
      </p:sp>
      <p:sp>
        <p:nvSpPr>
          <p:cNvPr id="10" name="Text Placeholder 2">
            <a:extLst>
              <a:ext uri="{FF2B5EF4-FFF2-40B4-BE49-F238E27FC236}">
                <a16:creationId xmlns:a16="http://schemas.microsoft.com/office/drawing/2014/main" id="{5D6BFB30-A359-4D2C-BDFC-EA75D0341AC3}"/>
              </a:ext>
            </a:extLst>
          </p:cNvPr>
          <p:cNvSpPr>
            <a:spLocks noGrp="1"/>
          </p:cNvSpPr>
          <p:nvPr>
            <p:ph type="body" sz="quarter" idx="13"/>
          </p:nvPr>
        </p:nvSpPr>
        <p:spPr>
          <a:xfrm>
            <a:off x="636840" y="1063535"/>
            <a:ext cx="10659311" cy="463880"/>
          </a:xfrm>
        </p:spPr>
        <p:txBody>
          <a:bodyPr>
            <a:normAutofit/>
          </a:bodyPr>
          <a:lstStyle>
            <a:lvl1pPr marL="0" indent="0">
              <a:buNone/>
              <a:defRPr sz="2400" spc="0" baseline="0"/>
            </a:lvl1pPr>
          </a:lstStyle>
          <a:p>
            <a:pPr lvl="0"/>
            <a:endParaRPr lang="en-US"/>
          </a:p>
        </p:txBody>
      </p:sp>
    </p:spTree>
    <p:extLst>
      <p:ext uri="{BB962C8B-B14F-4D97-AF65-F5344CB8AC3E}">
        <p14:creationId xmlns:p14="http://schemas.microsoft.com/office/powerpoint/2010/main" val="36472917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all 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2093E-0C31-4D34-9320-2E4E484AF6D4}"/>
              </a:ext>
            </a:extLst>
          </p:cNvPr>
          <p:cNvSpPr>
            <a:spLocks noGrp="1"/>
          </p:cNvSpPr>
          <p:nvPr>
            <p:ph type="title" hasCustomPrompt="1"/>
          </p:nvPr>
        </p:nvSpPr>
        <p:spPr>
          <a:xfrm>
            <a:off x="645725" y="2454974"/>
            <a:ext cx="8213603" cy="851119"/>
          </a:xfrm>
        </p:spPr>
        <p:txBody>
          <a:bodyPr anchor="b">
            <a:normAutofit/>
          </a:bodyPr>
          <a:lstStyle>
            <a:lvl1pPr>
              <a:lnSpc>
                <a:spcPct val="100000"/>
              </a:lnSpc>
              <a:defRPr sz="4800" baseline="0"/>
            </a:lvl1pPr>
          </a:lstStyle>
          <a:p>
            <a:r>
              <a:rPr lang="en-US"/>
              <a:t>Slide Title</a:t>
            </a:r>
          </a:p>
        </p:txBody>
      </p:sp>
      <p:pic>
        <p:nvPicPr>
          <p:cNvPr id="3" name="Picture 2">
            <a:extLst>
              <a:ext uri="{FF2B5EF4-FFF2-40B4-BE49-F238E27FC236}">
                <a16:creationId xmlns:a16="http://schemas.microsoft.com/office/drawing/2014/main" id="{18ABF5D2-3EEF-4774-BB10-5D96B8D053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725" y="3551908"/>
            <a:ext cx="7014477" cy="265311"/>
          </a:xfrm>
          <a:prstGeom prst="rect">
            <a:avLst/>
          </a:prstGeom>
        </p:spPr>
      </p:pic>
      <p:sp>
        <p:nvSpPr>
          <p:cNvPr id="4" name="Rectangle 3">
            <a:extLst>
              <a:ext uri="{FF2B5EF4-FFF2-40B4-BE49-F238E27FC236}">
                <a16:creationId xmlns:a16="http://schemas.microsoft.com/office/drawing/2014/main" id="{C5DBCBBE-E2B5-477F-988D-9BCBD3B0B158}"/>
              </a:ext>
            </a:extLst>
          </p:cNvPr>
          <p:cNvSpPr/>
          <p:nvPr userDrawn="1"/>
        </p:nvSpPr>
        <p:spPr>
          <a:xfrm>
            <a:off x="155275" y="396815"/>
            <a:ext cx="7746521" cy="1199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1930268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DBCBBE-E2B5-477F-988D-9BCBD3B0B158}"/>
              </a:ext>
            </a:extLst>
          </p:cNvPr>
          <p:cNvSpPr/>
          <p:nvPr userDrawn="1"/>
        </p:nvSpPr>
        <p:spPr>
          <a:xfrm>
            <a:off x="155275" y="396815"/>
            <a:ext cx="7746521" cy="1199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271552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Item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34469"/>
            <a:ext cx="10900551" cy="851119"/>
          </a:xfrm>
          <a:prstGeom prst="rect">
            <a:avLst/>
          </a:prstGeom>
        </p:spPr>
        <p:txBody>
          <a:bodyPr/>
          <a:lstStyle>
            <a:lvl1pPr>
              <a:lnSpc>
                <a:spcPct val="80000"/>
              </a:lnSpc>
              <a:defRPr baseline="0">
                <a:solidFill>
                  <a:srgbClr val="025389"/>
                </a:solidFill>
              </a:defRPr>
            </a:lvl1pPr>
          </a:lstStyle>
          <a:p>
            <a:r>
              <a:rPr lang="en-US"/>
              <a:t>Agenda</a:t>
            </a:r>
          </a:p>
        </p:txBody>
      </p:sp>
      <p:sp>
        <p:nvSpPr>
          <p:cNvPr id="17" name="Text Placeholder 16"/>
          <p:cNvSpPr>
            <a:spLocks noGrp="1"/>
          </p:cNvSpPr>
          <p:nvPr>
            <p:ph type="body" sz="quarter" idx="13" hasCustomPrompt="1"/>
          </p:nvPr>
        </p:nvSpPr>
        <p:spPr>
          <a:xfrm>
            <a:off x="645725" y="1443560"/>
            <a:ext cx="10900551" cy="639762"/>
          </a:xfrm>
          <a:prstGeom prst="rect">
            <a:avLst/>
          </a:prstGeom>
          <a:solidFill>
            <a:schemeClr val="bg1">
              <a:lumMod val="95000"/>
            </a:schemeClr>
          </a:solidFill>
        </p:spPr>
        <p:txBody>
          <a:bodyPr anchor="ctr">
            <a:normAutofit/>
          </a:bodyPr>
          <a:lstStyle>
            <a:lvl1pPr marL="227013"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latin typeface="Arial" panose="020B0604020202020204" pitchFamily="34" charset="0"/>
                <a:ea typeface="Lato" panose="020F0502020204030203" pitchFamily="34" charset="0"/>
                <a:cs typeface="Arial" panose="020B0604020202020204" pitchFamily="34" charset="0"/>
              </a:defRPr>
            </a:lvl1pPr>
          </a:lstStyle>
          <a:p>
            <a:pPr marL="22701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Item 1</a:t>
            </a:r>
          </a:p>
        </p:txBody>
      </p:sp>
      <p:sp>
        <p:nvSpPr>
          <p:cNvPr id="18" name="Text Placeholder 16"/>
          <p:cNvSpPr>
            <a:spLocks noGrp="1"/>
          </p:cNvSpPr>
          <p:nvPr>
            <p:ph type="body" sz="quarter" idx="14" hasCustomPrompt="1"/>
          </p:nvPr>
        </p:nvSpPr>
        <p:spPr>
          <a:xfrm>
            <a:off x="645725" y="2151992"/>
            <a:ext cx="10900551" cy="639762"/>
          </a:xfrm>
          <a:prstGeom prst="rect">
            <a:avLst/>
          </a:prstGeom>
          <a:solidFill>
            <a:srgbClr val="025389"/>
          </a:solidFill>
        </p:spPr>
        <p:txBody>
          <a:bodyPr anchor="ctr">
            <a:normAutofit/>
          </a:bodyPr>
          <a:lstStyle>
            <a:lvl1pPr marL="227013" indent="0">
              <a:buNone/>
              <a:defRPr sz="2400"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a:t>Item 2</a:t>
            </a:r>
          </a:p>
        </p:txBody>
      </p:sp>
      <p:sp>
        <p:nvSpPr>
          <p:cNvPr id="21" name="Text Placeholder 16"/>
          <p:cNvSpPr>
            <a:spLocks noGrp="1"/>
          </p:cNvSpPr>
          <p:nvPr>
            <p:ph type="body" sz="quarter" idx="16" hasCustomPrompt="1"/>
          </p:nvPr>
        </p:nvSpPr>
        <p:spPr>
          <a:xfrm>
            <a:off x="645725" y="3568856"/>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4</a:t>
            </a:r>
          </a:p>
        </p:txBody>
      </p:sp>
      <p:sp>
        <p:nvSpPr>
          <p:cNvPr id="22" name="Text Placeholder 16"/>
          <p:cNvSpPr>
            <a:spLocks noGrp="1"/>
          </p:cNvSpPr>
          <p:nvPr>
            <p:ph type="body" sz="quarter" idx="17" hasCustomPrompt="1"/>
          </p:nvPr>
        </p:nvSpPr>
        <p:spPr>
          <a:xfrm>
            <a:off x="645725" y="4277288"/>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5</a:t>
            </a:r>
          </a:p>
        </p:txBody>
      </p:sp>
      <p:sp>
        <p:nvSpPr>
          <p:cNvPr id="23" name="Text Placeholder 16"/>
          <p:cNvSpPr>
            <a:spLocks noGrp="1"/>
          </p:cNvSpPr>
          <p:nvPr>
            <p:ph type="body" sz="quarter" idx="18" hasCustomPrompt="1"/>
          </p:nvPr>
        </p:nvSpPr>
        <p:spPr>
          <a:xfrm>
            <a:off x="645725" y="2860424"/>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3</a:t>
            </a:r>
          </a:p>
        </p:txBody>
      </p:sp>
      <p:pic>
        <p:nvPicPr>
          <p:cNvPr id="10" name="Picture 9">
            <a:extLst>
              <a:ext uri="{FF2B5EF4-FFF2-40B4-BE49-F238E27FC236}">
                <a16:creationId xmlns:a16="http://schemas.microsoft.com/office/drawing/2014/main" id="{E59E6BF4-4BFF-4E7B-BDA4-04EE66614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4847" y="5337600"/>
            <a:ext cx="671050" cy="569724"/>
          </a:xfrm>
          <a:prstGeom prst="rect">
            <a:avLst/>
          </a:prstGeom>
        </p:spPr>
      </p:pic>
    </p:spTree>
    <p:extLst>
      <p:ext uri="{BB962C8B-B14F-4D97-AF65-F5344CB8AC3E}">
        <p14:creationId xmlns:p14="http://schemas.microsoft.com/office/powerpoint/2010/main" val="2311683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Item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34469"/>
            <a:ext cx="10900551" cy="851119"/>
          </a:xfrm>
          <a:prstGeom prst="rect">
            <a:avLst/>
          </a:prstGeom>
        </p:spPr>
        <p:txBody>
          <a:bodyPr/>
          <a:lstStyle>
            <a:lvl1pPr>
              <a:lnSpc>
                <a:spcPct val="80000"/>
              </a:lnSpc>
              <a:defRPr baseline="0">
                <a:solidFill>
                  <a:srgbClr val="025389"/>
                </a:solidFill>
              </a:defRPr>
            </a:lvl1pPr>
          </a:lstStyle>
          <a:p>
            <a:r>
              <a:rPr lang="en-US"/>
              <a:t>Agenda</a:t>
            </a:r>
          </a:p>
        </p:txBody>
      </p:sp>
      <p:sp>
        <p:nvSpPr>
          <p:cNvPr id="17" name="Text Placeholder 16"/>
          <p:cNvSpPr>
            <a:spLocks noGrp="1"/>
          </p:cNvSpPr>
          <p:nvPr>
            <p:ph type="body" sz="quarter" idx="13" hasCustomPrompt="1"/>
          </p:nvPr>
        </p:nvSpPr>
        <p:spPr>
          <a:xfrm>
            <a:off x="645725" y="1443560"/>
            <a:ext cx="10900551" cy="639762"/>
          </a:xfrm>
          <a:prstGeom prst="rect">
            <a:avLst/>
          </a:prstGeom>
          <a:solidFill>
            <a:schemeClr val="bg1">
              <a:lumMod val="95000"/>
            </a:schemeClr>
          </a:solidFill>
        </p:spPr>
        <p:txBody>
          <a:bodyPr anchor="ctr">
            <a:normAutofit/>
          </a:bodyPr>
          <a:lstStyle>
            <a:lvl1pPr marL="227013"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latin typeface="Arial" panose="020B0604020202020204" pitchFamily="34" charset="0"/>
                <a:ea typeface="Lato" panose="020F0502020204030203" pitchFamily="34" charset="0"/>
                <a:cs typeface="Arial" panose="020B0604020202020204" pitchFamily="34" charset="0"/>
              </a:defRPr>
            </a:lvl1pPr>
          </a:lstStyle>
          <a:p>
            <a:pPr marL="22701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Item 1</a:t>
            </a:r>
          </a:p>
        </p:txBody>
      </p:sp>
      <p:sp>
        <p:nvSpPr>
          <p:cNvPr id="18" name="Text Placeholder 16"/>
          <p:cNvSpPr>
            <a:spLocks noGrp="1"/>
          </p:cNvSpPr>
          <p:nvPr>
            <p:ph type="body" sz="quarter" idx="14" hasCustomPrompt="1"/>
          </p:nvPr>
        </p:nvSpPr>
        <p:spPr>
          <a:xfrm>
            <a:off x="645725" y="2151992"/>
            <a:ext cx="10900551" cy="639762"/>
          </a:xfrm>
          <a:prstGeom prst="rect">
            <a:avLst/>
          </a:prstGeom>
          <a:solidFill>
            <a:schemeClr val="bg1">
              <a:lumMod val="95000"/>
            </a:schemeClr>
          </a:solidFill>
        </p:spPr>
        <p:txBody>
          <a:bodyPr anchor="ctr">
            <a:normAutofit/>
          </a:bodyPr>
          <a:lstStyle>
            <a:lvl1pPr marL="227013" indent="0">
              <a:buNone/>
              <a:defRPr sz="2400" baseline="0">
                <a:latin typeface="Arial" panose="020B0604020202020204" pitchFamily="34" charset="0"/>
                <a:ea typeface="Lato" panose="020F0502020204030203" pitchFamily="34" charset="0"/>
                <a:cs typeface="Arial" panose="020B0604020202020204" pitchFamily="34" charset="0"/>
              </a:defRPr>
            </a:lvl1pPr>
          </a:lstStyle>
          <a:p>
            <a:pPr lvl="0"/>
            <a:r>
              <a:rPr lang="en-US"/>
              <a:t>Item 2</a:t>
            </a:r>
          </a:p>
        </p:txBody>
      </p:sp>
      <p:sp>
        <p:nvSpPr>
          <p:cNvPr id="21" name="Text Placeholder 16"/>
          <p:cNvSpPr>
            <a:spLocks noGrp="1"/>
          </p:cNvSpPr>
          <p:nvPr>
            <p:ph type="body" sz="quarter" idx="16" hasCustomPrompt="1"/>
          </p:nvPr>
        </p:nvSpPr>
        <p:spPr>
          <a:xfrm>
            <a:off x="645725" y="3568856"/>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4</a:t>
            </a:r>
          </a:p>
        </p:txBody>
      </p:sp>
      <p:sp>
        <p:nvSpPr>
          <p:cNvPr id="22" name="Text Placeholder 16"/>
          <p:cNvSpPr>
            <a:spLocks noGrp="1"/>
          </p:cNvSpPr>
          <p:nvPr>
            <p:ph type="body" sz="quarter" idx="17" hasCustomPrompt="1"/>
          </p:nvPr>
        </p:nvSpPr>
        <p:spPr>
          <a:xfrm>
            <a:off x="645725" y="4277288"/>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5</a:t>
            </a:r>
          </a:p>
        </p:txBody>
      </p:sp>
      <p:sp>
        <p:nvSpPr>
          <p:cNvPr id="23" name="Text Placeholder 16"/>
          <p:cNvSpPr>
            <a:spLocks noGrp="1"/>
          </p:cNvSpPr>
          <p:nvPr>
            <p:ph type="body" sz="quarter" idx="18" hasCustomPrompt="1"/>
          </p:nvPr>
        </p:nvSpPr>
        <p:spPr>
          <a:xfrm>
            <a:off x="645725" y="2860424"/>
            <a:ext cx="10900551" cy="639762"/>
          </a:xfrm>
          <a:prstGeom prst="rect">
            <a:avLst/>
          </a:prstGeom>
          <a:solidFill>
            <a:srgbClr val="025389"/>
          </a:solidFill>
        </p:spPr>
        <p:txBody>
          <a:bodyPr anchor="ctr">
            <a:normAutofit/>
          </a:bodyPr>
          <a:lstStyle>
            <a:lvl1pPr marL="227013" indent="0">
              <a:buNone/>
              <a:defRPr sz="240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a:t>Item 3</a:t>
            </a:r>
          </a:p>
        </p:txBody>
      </p:sp>
      <p:pic>
        <p:nvPicPr>
          <p:cNvPr id="10" name="Picture 9">
            <a:extLst>
              <a:ext uri="{FF2B5EF4-FFF2-40B4-BE49-F238E27FC236}">
                <a16:creationId xmlns:a16="http://schemas.microsoft.com/office/drawing/2014/main" id="{E59E6BF4-4BFF-4E7B-BDA4-04EE66614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4847" y="5337600"/>
            <a:ext cx="671050" cy="569724"/>
          </a:xfrm>
          <a:prstGeom prst="rect">
            <a:avLst/>
          </a:prstGeom>
        </p:spPr>
      </p:pic>
    </p:spTree>
    <p:extLst>
      <p:ext uri="{BB962C8B-B14F-4D97-AF65-F5344CB8AC3E}">
        <p14:creationId xmlns:p14="http://schemas.microsoft.com/office/powerpoint/2010/main" val="28869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Item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34469"/>
            <a:ext cx="10900551" cy="851119"/>
          </a:xfrm>
          <a:prstGeom prst="rect">
            <a:avLst/>
          </a:prstGeom>
        </p:spPr>
        <p:txBody>
          <a:bodyPr/>
          <a:lstStyle>
            <a:lvl1pPr>
              <a:lnSpc>
                <a:spcPct val="80000"/>
              </a:lnSpc>
              <a:defRPr baseline="0">
                <a:solidFill>
                  <a:srgbClr val="025389"/>
                </a:solidFill>
              </a:defRPr>
            </a:lvl1pPr>
          </a:lstStyle>
          <a:p>
            <a:r>
              <a:rPr lang="en-US"/>
              <a:t>Agenda</a:t>
            </a:r>
          </a:p>
        </p:txBody>
      </p:sp>
      <p:sp>
        <p:nvSpPr>
          <p:cNvPr id="17" name="Text Placeholder 16"/>
          <p:cNvSpPr>
            <a:spLocks noGrp="1"/>
          </p:cNvSpPr>
          <p:nvPr>
            <p:ph type="body" sz="quarter" idx="13" hasCustomPrompt="1"/>
          </p:nvPr>
        </p:nvSpPr>
        <p:spPr>
          <a:xfrm>
            <a:off x="645725" y="1443560"/>
            <a:ext cx="10900551" cy="639762"/>
          </a:xfrm>
          <a:prstGeom prst="rect">
            <a:avLst/>
          </a:prstGeom>
          <a:solidFill>
            <a:schemeClr val="bg1">
              <a:lumMod val="95000"/>
            </a:schemeClr>
          </a:solidFill>
        </p:spPr>
        <p:txBody>
          <a:bodyPr anchor="ctr">
            <a:normAutofit/>
          </a:bodyPr>
          <a:lstStyle>
            <a:lvl1pPr marL="227013"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latin typeface="Arial" panose="020B0604020202020204" pitchFamily="34" charset="0"/>
                <a:ea typeface="Lato" panose="020F0502020204030203" pitchFamily="34" charset="0"/>
                <a:cs typeface="Arial" panose="020B0604020202020204" pitchFamily="34" charset="0"/>
              </a:defRPr>
            </a:lvl1pPr>
          </a:lstStyle>
          <a:p>
            <a:pPr marL="22701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Item 1</a:t>
            </a:r>
          </a:p>
        </p:txBody>
      </p:sp>
      <p:sp>
        <p:nvSpPr>
          <p:cNvPr id="18" name="Text Placeholder 16"/>
          <p:cNvSpPr>
            <a:spLocks noGrp="1"/>
          </p:cNvSpPr>
          <p:nvPr>
            <p:ph type="body" sz="quarter" idx="14" hasCustomPrompt="1"/>
          </p:nvPr>
        </p:nvSpPr>
        <p:spPr>
          <a:xfrm>
            <a:off x="645725" y="2151992"/>
            <a:ext cx="10900551" cy="639762"/>
          </a:xfrm>
          <a:prstGeom prst="rect">
            <a:avLst/>
          </a:prstGeom>
          <a:solidFill>
            <a:schemeClr val="bg1">
              <a:lumMod val="95000"/>
            </a:schemeClr>
          </a:solidFill>
        </p:spPr>
        <p:txBody>
          <a:bodyPr anchor="ctr">
            <a:normAutofit/>
          </a:bodyPr>
          <a:lstStyle>
            <a:lvl1pPr marL="227013" indent="0">
              <a:buNone/>
              <a:defRPr sz="2400" baseline="0">
                <a:latin typeface="Arial" panose="020B0604020202020204" pitchFamily="34" charset="0"/>
                <a:ea typeface="Lato" panose="020F0502020204030203" pitchFamily="34" charset="0"/>
                <a:cs typeface="Arial" panose="020B0604020202020204" pitchFamily="34" charset="0"/>
              </a:defRPr>
            </a:lvl1pPr>
          </a:lstStyle>
          <a:p>
            <a:pPr lvl="0"/>
            <a:r>
              <a:rPr lang="en-US"/>
              <a:t>Item 2</a:t>
            </a:r>
          </a:p>
        </p:txBody>
      </p:sp>
      <p:sp>
        <p:nvSpPr>
          <p:cNvPr id="21" name="Text Placeholder 16"/>
          <p:cNvSpPr>
            <a:spLocks noGrp="1"/>
          </p:cNvSpPr>
          <p:nvPr>
            <p:ph type="body" sz="quarter" idx="16" hasCustomPrompt="1"/>
          </p:nvPr>
        </p:nvSpPr>
        <p:spPr>
          <a:xfrm>
            <a:off x="645725" y="3568856"/>
            <a:ext cx="10900551" cy="639762"/>
          </a:xfrm>
          <a:prstGeom prst="rect">
            <a:avLst/>
          </a:prstGeom>
          <a:solidFill>
            <a:srgbClr val="025389"/>
          </a:solidFill>
        </p:spPr>
        <p:txBody>
          <a:bodyPr anchor="ctr">
            <a:normAutofit/>
          </a:bodyPr>
          <a:lstStyle>
            <a:lvl1pPr marL="227013" indent="0">
              <a:buNone/>
              <a:defRPr sz="240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a:t>Item 4</a:t>
            </a:r>
          </a:p>
        </p:txBody>
      </p:sp>
      <p:sp>
        <p:nvSpPr>
          <p:cNvPr id="22" name="Text Placeholder 16"/>
          <p:cNvSpPr>
            <a:spLocks noGrp="1"/>
          </p:cNvSpPr>
          <p:nvPr>
            <p:ph type="body" sz="quarter" idx="17" hasCustomPrompt="1"/>
          </p:nvPr>
        </p:nvSpPr>
        <p:spPr>
          <a:xfrm>
            <a:off x="645725" y="4277288"/>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5</a:t>
            </a:r>
          </a:p>
        </p:txBody>
      </p:sp>
      <p:sp>
        <p:nvSpPr>
          <p:cNvPr id="23" name="Text Placeholder 16"/>
          <p:cNvSpPr>
            <a:spLocks noGrp="1"/>
          </p:cNvSpPr>
          <p:nvPr>
            <p:ph type="body" sz="quarter" idx="18" hasCustomPrompt="1"/>
          </p:nvPr>
        </p:nvSpPr>
        <p:spPr>
          <a:xfrm>
            <a:off x="645725" y="2860424"/>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3</a:t>
            </a:r>
          </a:p>
        </p:txBody>
      </p:sp>
      <p:pic>
        <p:nvPicPr>
          <p:cNvPr id="10" name="Picture 9">
            <a:extLst>
              <a:ext uri="{FF2B5EF4-FFF2-40B4-BE49-F238E27FC236}">
                <a16:creationId xmlns:a16="http://schemas.microsoft.com/office/drawing/2014/main" id="{E59E6BF4-4BFF-4E7B-BDA4-04EE66614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4847" y="5337600"/>
            <a:ext cx="671050" cy="569724"/>
          </a:xfrm>
          <a:prstGeom prst="rect">
            <a:avLst/>
          </a:prstGeom>
        </p:spPr>
      </p:pic>
    </p:spTree>
    <p:extLst>
      <p:ext uri="{BB962C8B-B14F-4D97-AF65-F5344CB8AC3E}">
        <p14:creationId xmlns:p14="http://schemas.microsoft.com/office/powerpoint/2010/main" val="4250553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Item 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725" y="134469"/>
            <a:ext cx="10900551" cy="851119"/>
          </a:xfrm>
          <a:prstGeom prst="rect">
            <a:avLst/>
          </a:prstGeom>
        </p:spPr>
        <p:txBody>
          <a:bodyPr/>
          <a:lstStyle>
            <a:lvl1pPr>
              <a:lnSpc>
                <a:spcPct val="80000"/>
              </a:lnSpc>
              <a:defRPr baseline="0">
                <a:solidFill>
                  <a:srgbClr val="025389"/>
                </a:solidFill>
              </a:defRPr>
            </a:lvl1pPr>
          </a:lstStyle>
          <a:p>
            <a:r>
              <a:rPr lang="en-US"/>
              <a:t>Agenda</a:t>
            </a:r>
          </a:p>
        </p:txBody>
      </p:sp>
      <p:sp>
        <p:nvSpPr>
          <p:cNvPr id="17" name="Text Placeholder 16"/>
          <p:cNvSpPr>
            <a:spLocks noGrp="1"/>
          </p:cNvSpPr>
          <p:nvPr>
            <p:ph type="body" sz="quarter" idx="13" hasCustomPrompt="1"/>
          </p:nvPr>
        </p:nvSpPr>
        <p:spPr>
          <a:xfrm>
            <a:off x="645725" y="1443560"/>
            <a:ext cx="10900551" cy="639762"/>
          </a:xfrm>
          <a:prstGeom prst="rect">
            <a:avLst/>
          </a:prstGeom>
          <a:solidFill>
            <a:schemeClr val="bg1">
              <a:lumMod val="95000"/>
            </a:schemeClr>
          </a:solidFill>
        </p:spPr>
        <p:txBody>
          <a:bodyPr anchor="ctr">
            <a:normAutofit/>
          </a:bodyPr>
          <a:lstStyle>
            <a:lvl1pPr marL="227013"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latin typeface="Arial" panose="020B0604020202020204" pitchFamily="34" charset="0"/>
                <a:ea typeface="Lato" panose="020F0502020204030203" pitchFamily="34" charset="0"/>
                <a:cs typeface="Arial" panose="020B0604020202020204" pitchFamily="34" charset="0"/>
              </a:defRPr>
            </a:lvl1pPr>
          </a:lstStyle>
          <a:p>
            <a:pPr marL="22701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Item 1</a:t>
            </a:r>
          </a:p>
        </p:txBody>
      </p:sp>
      <p:sp>
        <p:nvSpPr>
          <p:cNvPr id="18" name="Text Placeholder 16"/>
          <p:cNvSpPr>
            <a:spLocks noGrp="1"/>
          </p:cNvSpPr>
          <p:nvPr>
            <p:ph type="body" sz="quarter" idx="14" hasCustomPrompt="1"/>
          </p:nvPr>
        </p:nvSpPr>
        <p:spPr>
          <a:xfrm>
            <a:off x="645725" y="2151992"/>
            <a:ext cx="10900551" cy="639762"/>
          </a:xfrm>
          <a:prstGeom prst="rect">
            <a:avLst/>
          </a:prstGeom>
          <a:solidFill>
            <a:schemeClr val="bg1">
              <a:lumMod val="95000"/>
            </a:schemeClr>
          </a:solidFill>
        </p:spPr>
        <p:txBody>
          <a:bodyPr anchor="ctr">
            <a:normAutofit/>
          </a:bodyPr>
          <a:lstStyle>
            <a:lvl1pPr marL="227013" indent="0">
              <a:buNone/>
              <a:defRPr sz="2400" baseline="0">
                <a:latin typeface="Arial" panose="020B0604020202020204" pitchFamily="34" charset="0"/>
                <a:ea typeface="Lato" panose="020F0502020204030203" pitchFamily="34" charset="0"/>
                <a:cs typeface="Arial" panose="020B0604020202020204" pitchFamily="34" charset="0"/>
              </a:defRPr>
            </a:lvl1pPr>
          </a:lstStyle>
          <a:p>
            <a:pPr lvl="0"/>
            <a:r>
              <a:rPr lang="en-US"/>
              <a:t>Item 2</a:t>
            </a:r>
          </a:p>
        </p:txBody>
      </p:sp>
      <p:sp>
        <p:nvSpPr>
          <p:cNvPr id="21" name="Text Placeholder 16"/>
          <p:cNvSpPr>
            <a:spLocks noGrp="1"/>
          </p:cNvSpPr>
          <p:nvPr>
            <p:ph type="body" sz="quarter" idx="16" hasCustomPrompt="1"/>
          </p:nvPr>
        </p:nvSpPr>
        <p:spPr>
          <a:xfrm>
            <a:off x="645725" y="3568856"/>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4</a:t>
            </a:r>
          </a:p>
        </p:txBody>
      </p:sp>
      <p:sp>
        <p:nvSpPr>
          <p:cNvPr id="22" name="Text Placeholder 16"/>
          <p:cNvSpPr>
            <a:spLocks noGrp="1"/>
          </p:cNvSpPr>
          <p:nvPr>
            <p:ph type="body" sz="quarter" idx="17" hasCustomPrompt="1"/>
          </p:nvPr>
        </p:nvSpPr>
        <p:spPr>
          <a:xfrm>
            <a:off x="645725" y="4277288"/>
            <a:ext cx="10900551" cy="639762"/>
          </a:xfrm>
          <a:prstGeom prst="rect">
            <a:avLst/>
          </a:prstGeom>
          <a:solidFill>
            <a:srgbClr val="025389"/>
          </a:solidFill>
        </p:spPr>
        <p:txBody>
          <a:bodyPr anchor="ctr">
            <a:normAutofit/>
          </a:bodyPr>
          <a:lstStyle>
            <a:lvl1pPr marL="227013" indent="0">
              <a:buNone/>
              <a:defRPr sz="240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a:t>Item 5</a:t>
            </a:r>
          </a:p>
        </p:txBody>
      </p:sp>
      <p:sp>
        <p:nvSpPr>
          <p:cNvPr id="23" name="Text Placeholder 16"/>
          <p:cNvSpPr>
            <a:spLocks noGrp="1"/>
          </p:cNvSpPr>
          <p:nvPr>
            <p:ph type="body" sz="quarter" idx="18" hasCustomPrompt="1"/>
          </p:nvPr>
        </p:nvSpPr>
        <p:spPr>
          <a:xfrm>
            <a:off x="645725" y="2860424"/>
            <a:ext cx="10900551" cy="639762"/>
          </a:xfrm>
          <a:prstGeom prst="rect">
            <a:avLst/>
          </a:prstGeom>
          <a:solidFill>
            <a:schemeClr val="bg1">
              <a:lumMod val="95000"/>
            </a:schemeClr>
          </a:solidFill>
        </p:spPr>
        <p:txBody>
          <a:bodyPr anchor="ctr">
            <a:normAutofit/>
          </a:bodyPr>
          <a:lstStyle>
            <a:lvl1pPr marL="227013" indent="0">
              <a:buNone/>
              <a:defRPr sz="2400">
                <a:latin typeface="Arial" panose="020B0604020202020204" pitchFamily="34" charset="0"/>
                <a:ea typeface="Lato" panose="020F0502020204030203" pitchFamily="34" charset="0"/>
                <a:cs typeface="Arial" panose="020B0604020202020204" pitchFamily="34" charset="0"/>
              </a:defRPr>
            </a:lvl1pPr>
          </a:lstStyle>
          <a:p>
            <a:pPr lvl="0"/>
            <a:r>
              <a:rPr lang="en-US"/>
              <a:t>Item 3</a:t>
            </a:r>
          </a:p>
        </p:txBody>
      </p:sp>
      <p:pic>
        <p:nvPicPr>
          <p:cNvPr id="10" name="Picture 9">
            <a:extLst>
              <a:ext uri="{FF2B5EF4-FFF2-40B4-BE49-F238E27FC236}">
                <a16:creationId xmlns:a16="http://schemas.microsoft.com/office/drawing/2014/main" id="{E59E6BF4-4BFF-4E7B-BDA4-04EE66614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4847" y="5337600"/>
            <a:ext cx="671050" cy="569724"/>
          </a:xfrm>
          <a:prstGeom prst="rect">
            <a:avLst/>
          </a:prstGeom>
        </p:spPr>
      </p:pic>
    </p:spTree>
    <p:extLst>
      <p:ext uri="{BB962C8B-B14F-4D97-AF65-F5344CB8AC3E}">
        <p14:creationId xmlns:p14="http://schemas.microsoft.com/office/powerpoint/2010/main" val="7083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3"/>
          <p:cNvSpPr>
            <a:spLocks noGrp="1"/>
          </p:cNvSpPr>
          <p:nvPr>
            <p:ph sz="half" idx="2" hasCustomPrompt="1"/>
          </p:nvPr>
        </p:nvSpPr>
        <p:spPr>
          <a:xfrm>
            <a:off x="645726" y="985587"/>
            <a:ext cx="10900549" cy="5094702"/>
          </a:xfrm>
          <a:ln>
            <a:noFill/>
          </a:ln>
        </p:spPr>
        <p:txBody>
          <a:bodyPr tIns="182880">
            <a:normAutofit/>
          </a:bodyPr>
          <a:lstStyle>
            <a:lvl1pPr marL="230188" indent="-230188">
              <a:buFont typeface="Wingdings" panose="05000000000000000000" pitchFamily="2" charset="2"/>
              <a:buChar char="§"/>
              <a:defRPr sz="2000" b="0">
                <a:latin typeface="Arial" panose="020B0604020202020204" pitchFamily="34" charset="0"/>
                <a:ea typeface="Lato" panose="020F0502020204030203" pitchFamily="34" charset="0"/>
                <a:cs typeface="Arial" panose="020B0604020202020204" pitchFamily="34" charset="0"/>
              </a:defRPr>
            </a:lvl1pPr>
            <a:lvl2pPr marL="687388" indent="-230188">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2pPr>
            <a:lvl3pPr marL="1141413" indent="-227013">
              <a:buFont typeface="Arial" panose="020B0604020202020204" pitchFamily="34" charset="0"/>
              <a:buChar char="•"/>
              <a:defRPr sz="2000">
                <a:latin typeface="Arial" panose="020B0604020202020204" pitchFamily="34" charset="0"/>
                <a:ea typeface="Lato" panose="020F0502020204030203" pitchFamily="34" charset="0"/>
                <a:cs typeface="Arial" panose="020B0604020202020204" pitchFamily="34" charset="0"/>
              </a:defRPr>
            </a:lvl3pPr>
          </a:lstStyle>
          <a:p>
            <a:pPr lvl="0"/>
            <a:r>
              <a:rPr lang="en-US"/>
              <a:t>First level</a:t>
            </a:r>
          </a:p>
          <a:p>
            <a:pPr lvl="1"/>
            <a:r>
              <a:rPr lang="en-US"/>
              <a:t>Second level</a:t>
            </a:r>
          </a:p>
          <a:p>
            <a:pPr lvl="2"/>
            <a:r>
              <a:rPr lang="en-US"/>
              <a:t>Third level</a:t>
            </a:r>
          </a:p>
        </p:txBody>
      </p:sp>
      <p:sp>
        <p:nvSpPr>
          <p:cNvPr id="11" name="Title 1"/>
          <p:cNvSpPr>
            <a:spLocks noGrp="1"/>
          </p:cNvSpPr>
          <p:nvPr>
            <p:ph type="title" hasCustomPrompt="1"/>
          </p:nvPr>
        </p:nvSpPr>
        <p:spPr>
          <a:xfrm>
            <a:off x="645726" y="134469"/>
            <a:ext cx="10900549" cy="851119"/>
          </a:xfrm>
        </p:spPr>
        <p:txBody>
          <a:bodyPr/>
          <a:lstStyle>
            <a:lvl1pPr>
              <a:lnSpc>
                <a:spcPct val="80000"/>
              </a:lnSpc>
              <a:defRPr baseline="0"/>
            </a:lvl1pPr>
          </a:lstStyle>
          <a:p>
            <a:r>
              <a:rPr lang="en-US"/>
              <a:t>Slide Title</a:t>
            </a:r>
          </a:p>
        </p:txBody>
      </p:sp>
    </p:spTree>
    <p:extLst>
      <p:ext uri="{BB962C8B-B14F-4D97-AF65-F5344CB8AC3E}">
        <p14:creationId xmlns:p14="http://schemas.microsoft.com/office/powerpoint/2010/main" val="2537368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2.png"/><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image" Target="../media/image1.png"/><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heme" Target="../theme/theme2.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EDF1480-E34C-48BA-A05D-778106E48902}"/>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E6680B3D-243D-4C7B-999A-02712793F64D}"/>
              </a:ext>
            </a:extLst>
          </p:cNvPr>
          <p:cNvSpPr>
            <a:spLocks noGrp="1"/>
          </p:cNvSpPr>
          <p:nvPr>
            <p:ph type="body" idx="1"/>
          </p:nvPr>
        </p:nvSpPr>
        <p:spPr>
          <a:xfrm>
            <a:off x="638175" y="991349"/>
            <a:ext cx="10915650" cy="51856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p:txBody>
      </p:sp>
      <p:pic>
        <p:nvPicPr>
          <p:cNvPr id="9" name="Picture 8">
            <a:extLst>
              <a:ext uri="{FF2B5EF4-FFF2-40B4-BE49-F238E27FC236}">
                <a16:creationId xmlns:a16="http://schemas.microsoft.com/office/drawing/2014/main" id="{F8CF8FE9-A732-4899-B4D3-6B2464AD56A9}"/>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316006" y="893327"/>
            <a:ext cx="7014477" cy="265311"/>
          </a:xfrm>
          <a:prstGeom prst="rect">
            <a:avLst/>
          </a:prstGeom>
        </p:spPr>
      </p:pic>
      <p:sp>
        <p:nvSpPr>
          <p:cNvPr id="10" name="Rectangle 9">
            <a:extLst>
              <a:ext uri="{FF2B5EF4-FFF2-40B4-BE49-F238E27FC236}">
                <a16:creationId xmlns:a16="http://schemas.microsoft.com/office/drawing/2014/main" id="{CAE701C3-A535-409A-BE3E-3E9CA817511D}"/>
              </a:ext>
            </a:extLst>
          </p:cNvPr>
          <p:cNvSpPr/>
          <p:nvPr userDrawn="1"/>
        </p:nvSpPr>
        <p:spPr>
          <a:xfrm>
            <a:off x="0" y="6357934"/>
            <a:ext cx="12192000" cy="508716"/>
          </a:xfrm>
          <a:prstGeom prst="rect">
            <a:avLst/>
          </a:prstGeom>
          <a:gradFill flip="none" rotWithShape="1">
            <a:gsLst>
              <a:gs pos="0">
                <a:srgbClr val="025389"/>
              </a:gs>
              <a:gs pos="100000">
                <a:srgbClr val="003865"/>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4D5AA2E-6B15-4337-97A0-22618193FF8C}"/>
              </a:ext>
            </a:extLst>
          </p:cNvPr>
          <p:cNvCxnSpPr/>
          <p:nvPr userDrawn="1"/>
        </p:nvCxnSpPr>
        <p:spPr>
          <a:xfrm>
            <a:off x="10050157" y="6465084"/>
            <a:ext cx="0" cy="26880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396CA9A-638A-4568-92EF-3289ABAF81AE}"/>
              </a:ext>
            </a:extLst>
          </p:cNvPr>
          <p:cNvSpPr txBox="1"/>
          <p:nvPr userDrawn="1"/>
        </p:nvSpPr>
        <p:spPr>
          <a:xfrm>
            <a:off x="7632762" y="6402675"/>
            <a:ext cx="2275153" cy="396689"/>
          </a:xfrm>
          <a:prstGeom prst="rect">
            <a:avLst/>
          </a:prstGeom>
        </p:spPr>
        <p:txBody>
          <a:bodyPr vert="horz" wrap="square" lIns="91440" tIns="45720" rIns="91440" bIns="45720" rtlCol="0" anchor="ctr">
            <a:noAutofit/>
          </a:bodyPr>
          <a:lstStyle/>
          <a:p>
            <a:pPr algn="r"/>
            <a:fld id="{EED3077E-5629-469D-A78F-BD8EE7BB379E}" type="datetime1">
              <a:rPr lang="en-US" sz="1050" smtClean="0">
                <a:solidFill>
                  <a:schemeClr val="bg1"/>
                </a:solidFill>
                <a:latin typeface="Arial" panose="020B0604020202020204" pitchFamily="34" charset="0"/>
                <a:ea typeface="Lato" panose="020F0502020204030203" pitchFamily="34" charset="0"/>
                <a:cs typeface="Arial" panose="020B0604020202020204" pitchFamily="34" charset="0"/>
              </a:rPr>
              <a:pPr algn="r"/>
              <a:t>6/5/2019</a:t>
            </a:fld>
            <a:endParaRPr lang="en-US" sz="1400">
              <a:solidFill>
                <a:schemeClr val="bg1"/>
              </a:solidFill>
              <a:latin typeface="Arial" panose="020B0604020202020204" pitchFamily="34" charset="0"/>
              <a:ea typeface="Lato" panose="020F0502020204030203" pitchFamily="34" charset="0"/>
              <a:cs typeface="Arial" panose="020B0604020202020204" pitchFamily="34" charset="0"/>
            </a:endParaRPr>
          </a:p>
        </p:txBody>
      </p:sp>
      <p:sp>
        <p:nvSpPr>
          <p:cNvPr id="13" name="TextBox 12">
            <a:extLst>
              <a:ext uri="{FF2B5EF4-FFF2-40B4-BE49-F238E27FC236}">
                <a16:creationId xmlns:a16="http://schemas.microsoft.com/office/drawing/2014/main" id="{2F2AA493-1BEE-4610-BF83-AD4A5F116281}"/>
              </a:ext>
            </a:extLst>
          </p:cNvPr>
          <p:cNvSpPr txBox="1"/>
          <p:nvPr userDrawn="1"/>
        </p:nvSpPr>
        <p:spPr>
          <a:xfrm>
            <a:off x="10050155" y="6402675"/>
            <a:ext cx="551897" cy="396689"/>
          </a:xfrm>
          <a:prstGeom prst="rect">
            <a:avLst/>
          </a:prstGeom>
        </p:spPr>
        <p:txBody>
          <a:bodyPr vert="horz" wrap="square" lIns="91440" tIns="45720" rIns="91440" bIns="45720" rtlCol="0" anchor="ctr">
            <a:noAutofit/>
          </a:bodyPr>
          <a:lstStyle/>
          <a:p>
            <a:pPr algn="ctr"/>
            <a:fld id="{146C3F01-F04B-4E0E-BFE2-4D8477375D43}" type="slidenum">
              <a:rPr lang="en-US" sz="1100" smtClean="0">
                <a:solidFill>
                  <a:schemeClr val="bg1"/>
                </a:solidFill>
                <a:latin typeface="Arial" panose="020B0604020202020204" pitchFamily="34" charset="0"/>
                <a:ea typeface="Lato" panose="020F0502020204030203" pitchFamily="34" charset="0"/>
                <a:cs typeface="Arial" panose="020B0604020202020204" pitchFamily="34" charset="0"/>
              </a:rPr>
              <a:pPr algn="ctr"/>
              <a:t>‹#›</a:t>
            </a:fld>
            <a:endParaRPr lang="en-US" sz="1400">
              <a:solidFill>
                <a:schemeClr val="bg1"/>
              </a:solidFill>
              <a:latin typeface="Arial" panose="020B0604020202020204" pitchFamily="34" charset="0"/>
              <a:ea typeface="Lato" panose="020F0502020204030203" pitchFamily="34" charset="0"/>
              <a:cs typeface="Arial" panose="020B0604020202020204" pitchFamily="34" charset="0"/>
            </a:endParaRPr>
          </a:p>
        </p:txBody>
      </p:sp>
      <p:sp>
        <p:nvSpPr>
          <p:cNvPr id="14" name="TextBox 13">
            <a:extLst>
              <a:ext uri="{FF2B5EF4-FFF2-40B4-BE49-F238E27FC236}">
                <a16:creationId xmlns:a16="http://schemas.microsoft.com/office/drawing/2014/main" id="{5A17A94D-5D62-43C2-B55A-69E5B3387727}"/>
              </a:ext>
            </a:extLst>
          </p:cNvPr>
          <p:cNvSpPr txBox="1"/>
          <p:nvPr userDrawn="1"/>
        </p:nvSpPr>
        <p:spPr>
          <a:xfrm>
            <a:off x="511699" y="6488972"/>
            <a:ext cx="4982515" cy="228600"/>
          </a:xfrm>
          <a:prstGeom prst="rect">
            <a:avLst/>
          </a:prstGeom>
        </p:spPr>
        <p:txBody>
          <a:bodyPr vert="horz" wrap="square"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a:solidFill>
                  <a:schemeClr val="bg1"/>
                </a:solidFill>
                <a:latin typeface="Arial" panose="020B0604020202020204" pitchFamily="34" charset="0"/>
                <a:cs typeface="Arial" panose="020B0604020202020204" pitchFamily="34" charset="0"/>
              </a:rPr>
              <a:t>Proprietary and Confidential © 2019 Kofax, Inc. All rights reserved.</a:t>
            </a:r>
          </a:p>
        </p:txBody>
      </p:sp>
      <p:pic>
        <p:nvPicPr>
          <p:cNvPr id="16" name="Picture 15">
            <a:extLst>
              <a:ext uri="{FF2B5EF4-FFF2-40B4-BE49-F238E27FC236}">
                <a16:creationId xmlns:a16="http://schemas.microsoft.com/office/drawing/2014/main" id="{538F5BF8-7ED5-4AED-B9D6-BBA3F78412A2}"/>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0771280" y="6509242"/>
            <a:ext cx="1034077" cy="197448"/>
          </a:xfrm>
          <a:prstGeom prst="rect">
            <a:avLst/>
          </a:prstGeom>
        </p:spPr>
      </p:pic>
    </p:spTree>
    <p:extLst>
      <p:ext uri="{BB962C8B-B14F-4D97-AF65-F5344CB8AC3E}">
        <p14:creationId xmlns:p14="http://schemas.microsoft.com/office/powerpoint/2010/main" val="1618839327"/>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87" r:id="rId17"/>
    <p:sldLayoutId id="2147483689" r:id="rId18"/>
    <p:sldLayoutId id="2147483692" r:id="rId19"/>
    <p:sldLayoutId id="2147483695" r:id="rId20"/>
    <p:sldLayoutId id="2147483696" r:id="rId21"/>
    <p:sldLayoutId id="2147483698" r:id="rId22"/>
    <p:sldLayoutId id="2147483699" r:id="rId23"/>
    <p:sldLayoutId id="2147483700" r:id="rId24"/>
  </p:sldLayoutIdLst>
  <p:txStyles>
    <p:titleStyle>
      <a:lvl1pPr algn="l" defTabSz="914400" rtl="0" eaLnBrk="1" latinLnBrk="0" hangingPunct="1">
        <a:lnSpc>
          <a:spcPct val="90000"/>
        </a:lnSpc>
        <a:spcBef>
          <a:spcPct val="0"/>
        </a:spcBef>
        <a:buNone/>
        <a:defRPr sz="2800" kern="1200">
          <a:solidFill>
            <a:srgbClr val="025389"/>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25389"/>
        </a:buClr>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389"/>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389"/>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EDF1480-E34C-48BA-A05D-778106E48902}"/>
              </a:ext>
            </a:extLst>
          </p:cNvPr>
          <p:cNvSpPr>
            <a:spLocks noGrp="1"/>
          </p:cNvSpPr>
          <p:nvPr>
            <p:ph type="title"/>
          </p:nvPr>
        </p:nvSpPr>
        <p:spPr>
          <a:xfrm>
            <a:off x="638176" y="204376"/>
            <a:ext cx="10915649" cy="76609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E6680B3D-243D-4C7B-999A-02712793F64D}"/>
              </a:ext>
            </a:extLst>
          </p:cNvPr>
          <p:cNvSpPr>
            <a:spLocks noGrp="1"/>
          </p:cNvSpPr>
          <p:nvPr>
            <p:ph type="body" idx="1"/>
          </p:nvPr>
        </p:nvSpPr>
        <p:spPr>
          <a:xfrm>
            <a:off x="638175" y="991349"/>
            <a:ext cx="10915650" cy="51856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p:txBody>
      </p:sp>
      <p:pic>
        <p:nvPicPr>
          <p:cNvPr id="9" name="Picture 8">
            <a:extLst>
              <a:ext uri="{FF2B5EF4-FFF2-40B4-BE49-F238E27FC236}">
                <a16:creationId xmlns:a16="http://schemas.microsoft.com/office/drawing/2014/main" id="{F8CF8FE9-A732-4899-B4D3-6B2464AD56A9}"/>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316006" y="893327"/>
            <a:ext cx="7014477" cy="265311"/>
          </a:xfrm>
          <a:prstGeom prst="rect">
            <a:avLst/>
          </a:prstGeom>
        </p:spPr>
      </p:pic>
      <p:sp>
        <p:nvSpPr>
          <p:cNvPr id="10" name="Rectangle 9">
            <a:extLst>
              <a:ext uri="{FF2B5EF4-FFF2-40B4-BE49-F238E27FC236}">
                <a16:creationId xmlns:a16="http://schemas.microsoft.com/office/drawing/2014/main" id="{CAE701C3-A535-409A-BE3E-3E9CA817511D}"/>
              </a:ext>
            </a:extLst>
          </p:cNvPr>
          <p:cNvSpPr/>
          <p:nvPr userDrawn="1"/>
        </p:nvSpPr>
        <p:spPr>
          <a:xfrm>
            <a:off x="0" y="6357934"/>
            <a:ext cx="12192000" cy="508716"/>
          </a:xfrm>
          <a:prstGeom prst="rect">
            <a:avLst/>
          </a:prstGeom>
          <a:gradFill flip="none" rotWithShape="1">
            <a:gsLst>
              <a:gs pos="0">
                <a:srgbClr val="025389"/>
              </a:gs>
              <a:gs pos="100000">
                <a:srgbClr val="003865"/>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D4D5AA2E-6B15-4337-97A0-22618193FF8C}"/>
              </a:ext>
            </a:extLst>
          </p:cNvPr>
          <p:cNvCxnSpPr/>
          <p:nvPr userDrawn="1"/>
        </p:nvCxnSpPr>
        <p:spPr>
          <a:xfrm>
            <a:off x="10050157" y="6465084"/>
            <a:ext cx="0" cy="26880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396CA9A-638A-4568-92EF-3289ABAF81AE}"/>
              </a:ext>
            </a:extLst>
          </p:cNvPr>
          <p:cNvSpPr txBox="1"/>
          <p:nvPr userDrawn="1"/>
        </p:nvSpPr>
        <p:spPr>
          <a:xfrm>
            <a:off x="7632762" y="6402675"/>
            <a:ext cx="2275153" cy="396689"/>
          </a:xfrm>
          <a:prstGeom prst="rect">
            <a:avLst/>
          </a:prstGeom>
        </p:spPr>
        <p:txBody>
          <a:bodyPr vert="horz" wrap="square"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D3077E-5629-469D-A78F-BD8EE7BB379E}" type="datetime1">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Lato" panose="020F0502020204030203"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6/5/2019</a:t>
            </a:fld>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3" name="TextBox 12">
            <a:extLst>
              <a:ext uri="{FF2B5EF4-FFF2-40B4-BE49-F238E27FC236}">
                <a16:creationId xmlns:a16="http://schemas.microsoft.com/office/drawing/2014/main" id="{2F2AA493-1BEE-4610-BF83-AD4A5F116281}"/>
              </a:ext>
            </a:extLst>
          </p:cNvPr>
          <p:cNvSpPr txBox="1"/>
          <p:nvPr userDrawn="1"/>
        </p:nvSpPr>
        <p:spPr>
          <a:xfrm>
            <a:off x="10050155" y="6402675"/>
            <a:ext cx="551897" cy="396689"/>
          </a:xfrm>
          <a:prstGeom prst="rect">
            <a:avLst/>
          </a:prstGeom>
        </p:spPr>
        <p:txBody>
          <a:bodyPr vert="horz" wrap="square"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ABEAD90-4CD1-45CF-83A0-0509C2927C89}"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Lato" panose="020F0502020204030203" pitchFamily="34" charset="0"/>
                <a:cs typeface="Arial" panose="020B0604020202020204" pitchFamily="34" charset="0"/>
              </a:rPr>
              <a:t>‹#›</a:t>
            </a:fld>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4" name="TextBox 13">
            <a:extLst>
              <a:ext uri="{FF2B5EF4-FFF2-40B4-BE49-F238E27FC236}">
                <a16:creationId xmlns:a16="http://schemas.microsoft.com/office/drawing/2014/main" id="{5A17A94D-5D62-43C2-B55A-69E5B3387727}"/>
              </a:ext>
            </a:extLst>
          </p:cNvPr>
          <p:cNvSpPr txBox="1"/>
          <p:nvPr userDrawn="1"/>
        </p:nvSpPr>
        <p:spPr>
          <a:xfrm>
            <a:off x="511699" y="6488972"/>
            <a:ext cx="4982515" cy="228600"/>
          </a:xfrm>
          <a:prstGeom prst="rect">
            <a:avLst/>
          </a:prstGeom>
        </p:spPr>
        <p:txBody>
          <a:bodyPr vert="horz" wrap="square"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Proprietary and Confidential © 2019 Kofax. All rights reserved.</a:t>
            </a:r>
          </a:p>
        </p:txBody>
      </p:sp>
      <p:pic>
        <p:nvPicPr>
          <p:cNvPr id="16" name="Picture 15">
            <a:extLst>
              <a:ext uri="{FF2B5EF4-FFF2-40B4-BE49-F238E27FC236}">
                <a16:creationId xmlns:a16="http://schemas.microsoft.com/office/drawing/2014/main" id="{538F5BF8-7ED5-4AED-B9D6-BBA3F78412A2}"/>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0771280" y="6509242"/>
            <a:ext cx="1034077" cy="197448"/>
          </a:xfrm>
          <a:prstGeom prst="rect">
            <a:avLst/>
          </a:prstGeom>
        </p:spPr>
      </p:pic>
    </p:spTree>
    <p:extLst>
      <p:ext uri="{BB962C8B-B14F-4D97-AF65-F5344CB8AC3E}">
        <p14:creationId xmlns:p14="http://schemas.microsoft.com/office/powerpoint/2010/main" val="41139340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Lst>
  <p:txStyles>
    <p:titleStyle>
      <a:lvl1pPr algn="l" defTabSz="914400" rtl="0" eaLnBrk="1" latinLnBrk="0" hangingPunct="1">
        <a:lnSpc>
          <a:spcPct val="90000"/>
        </a:lnSpc>
        <a:spcBef>
          <a:spcPct val="0"/>
        </a:spcBef>
        <a:buNone/>
        <a:defRPr sz="2800" kern="1200">
          <a:solidFill>
            <a:srgbClr val="025389"/>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25389"/>
        </a:buClr>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389"/>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389"/>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emf"/><Relationship Id="rId7" Type="http://schemas.openxmlformats.org/officeDocument/2006/relationships/image" Target="../media/image35.emf"/><Relationship Id="rId12" Type="http://schemas.openxmlformats.org/officeDocument/2006/relationships/image" Target="../media/image40.tiff"/><Relationship Id="rId17" Type="http://schemas.openxmlformats.org/officeDocument/2006/relationships/image" Target="../media/image44.emf"/><Relationship Id="rId2" Type="http://schemas.openxmlformats.org/officeDocument/2006/relationships/notesSlide" Target="../notesSlides/notesSlide10.xml"/><Relationship Id="rId16" Type="http://schemas.openxmlformats.org/officeDocument/2006/relationships/image" Target="../media/image43.emf"/><Relationship Id="rId1" Type="http://schemas.openxmlformats.org/officeDocument/2006/relationships/slideLayout" Target="../slideLayouts/slideLayout19.xml"/><Relationship Id="rId6" Type="http://schemas.openxmlformats.org/officeDocument/2006/relationships/image" Target="../media/image34.emf"/><Relationship Id="rId11" Type="http://schemas.openxmlformats.org/officeDocument/2006/relationships/image" Target="../media/image39.jpeg"/><Relationship Id="rId5" Type="http://schemas.openxmlformats.org/officeDocument/2006/relationships/image" Target="../media/image33.emf"/><Relationship Id="rId15" Type="http://schemas.microsoft.com/office/2007/relationships/hdphoto" Target="../media/hdphoto1.wdp"/><Relationship Id="rId10" Type="http://schemas.openxmlformats.org/officeDocument/2006/relationships/image" Target="../media/image38.emf"/><Relationship Id="rId4" Type="http://schemas.openxmlformats.org/officeDocument/2006/relationships/image" Target="../media/image32.emf"/><Relationship Id="rId9" Type="http://schemas.openxmlformats.org/officeDocument/2006/relationships/image" Target="../media/image37.emf"/><Relationship Id="rId1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54.png"/><Relationship Id="rId18" Type="http://schemas.microsoft.com/office/2007/relationships/hdphoto" Target="../media/hdphoto6.wdp"/><Relationship Id="rId3" Type="http://schemas.openxmlformats.org/officeDocument/2006/relationships/image" Target="../media/image47.png"/><Relationship Id="rId7" Type="http://schemas.openxmlformats.org/officeDocument/2006/relationships/image" Target="../media/image49.png"/><Relationship Id="rId12" Type="http://schemas.openxmlformats.org/officeDocument/2006/relationships/image" Target="../media/image53.svg"/><Relationship Id="rId17" Type="http://schemas.openxmlformats.org/officeDocument/2006/relationships/image" Target="../media/image57.png"/><Relationship Id="rId2" Type="http://schemas.openxmlformats.org/officeDocument/2006/relationships/notesSlide" Target="../notesSlides/notesSlide12.xml"/><Relationship Id="rId16" Type="http://schemas.microsoft.com/office/2007/relationships/hdphoto" Target="../media/hdphoto5.wdp"/><Relationship Id="rId20" Type="http://schemas.openxmlformats.org/officeDocument/2006/relationships/image" Target="../media/image59.svg"/><Relationship Id="rId1" Type="http://schemas.openxmlformats.org/officeDocument/2006/relationships/slideLayout" Target="../slideLayouts/slideLayout16.xml"/><Relationship Id="rId6" Type="http://schemas.microsoft.com/office/2007/relationships/hdphoto" Target="../media/hdphoto3.wdp"/><Relationship Id="rId11" Type="http://schemas.openxmlformats.org/officeDocument/2006/relationships/image" Target="../media/image52.png"/><Relationship Id="rId5" Type="http://schemas.openxmlformats.org/officeDocument/2006/relationships/image" Target="../media/image48.png"/><Relationship Id="rId15" Type="http://schemas.openxmlformats.org/officeDocument/2006/relationships/image" Target="../media/image56.png"/><Relationship Id="rId10" Type="http://schemas.openxmlformats.org/officeDocument/2006/relationships/image" Target="../media/image51.svg"/><Relationship Id="rId19" Type="http://schemas.openxmlformats.org/officeDocument/2006/relationships/image" Target="../media/image58.png"/><Relationship Id="rId4" Type="http://schemas.microsoft.com/office/2007/relationships/hdphoto" Target="../media/hdphoto2.wdp"/><Relationship Id="rId9" Type="http://schemas.openxmlformats.org/officeDocument/2006/relationships/image" Target="../media/image50.png"/><Relationship Id="rId14" Type="http://schemas.openxmlformats.org/officeDocument/2006/relationships/image" Target="../media/image55.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60.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image" Target="../media/image63.svg"/><Relationship Id="rId5" Type="http://schemas.openxmlformats.org/officeDocument/2006/relationships/image" Target="../media/image62.png"/><Relationship Id="rId10" Type="http://schemas.openxmlformats.org/officeDocument/2006/relationships/image" Target="../media/image65.svg"/><Relationship Id="rId4" Type="http://schemas.openxmlformats.org/officeDocument/2006/relationships/image" Target="../media/image61.svg"/><Relationship Id="rId9" Type="http://schemas.openxmlformats.org/officeDocument/2006/relationships/image" Target="../media/image6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69.jpeg"/><Relationship Id="rId4" Type="http://schemas.openxmlformats.org/officeDocument/2006/relationships/image" Target="../media/image68.png"/></Relationships>
</file>

<file path=ppt/slides/_rels/slide1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72.svg"/></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71.png"/><Relationship Id="rId18" Type="http://schemas.openxmlformats.org/officeDocument/2006/relationships/image" Target="../media/image86.svg"/><Relationship Id="rId26" Type="http://schemas.openxmlformats.org/officeDocument/2006/relationships/image" Target="../media/image94.svg"/><Relationship Id="rId3" Type="http://schemas.openxmlformats.org/officeDocument/2006/relationships/image" Target="../media/image1.png"/><Relationship Id="rId21" Type="http://schemas.openxmlformats.org/officeDocument/2006/relationships/image" Target="../media/image89.png"/><Relationship Id="rId7" Type="http://schemas.openxmlformats.org/officeDocument/2006/relationships/image" Target="../media/image77.svg"/><Relationship Id="rId12" Type="http://schemas.openxmlformats.org/officeDocument/2006/relationships/image" Target="../media/image82.svg"/><Relationship Id="rId17" Type="http://schemas.openxmlformats.org/officeDocument/2006/relationships/image" Target="../media/image85.png"/><Relationship Id="rId25" Type="http://schemas.openxmlformats.org/officeDocument/2006/relationships/image" Target="../media/image93.png"/><Relationship Id="rId2" Type="http://schemas.openxmlformats.org/officeDocument/2006/relationships/notesSlide" Target="../notesSlides/notesSlide22.xml"/><Relationship Id="rId16" Type="http://schemas.openxmlformats.org/officeDocument/2006/relationships/image" Target="../media/image84.svg"/><Relationship Id="rId20" Type="http://schemas.openxmlformats.org/officeDocument/2006/relationships/image" Target="../media/image88.svg"/><Relationship Id="rId1" Type="http://schemas.openxmlformats.org/officeDocument/2006/relationships/slideLayout" Target="../slideLayouts/slideLayout41.xml"/><Relationship Id="rId6" Type="http://schemas.openxmlformats.org/officeDocument/2006/relationships/image" Target="../media/image76.png"/><Relationship Id="rId11" Type="http://schemas.openxmlformats.org/officeDocument/2006/relationships/image" Target="../media/image81.png"/><Relationship Id="rId24" Type="http://schemas.openxmlformats.org/officeDocument/2006/relationships/image" Target="../media/image92.svg"/><Relationship Id="rId5" Type="http://schemas.openxmlformats.org/officeDocument/2006/relationships/image" Target="../media/image75.svg"/><Relationship Id="rId15" Type="http://schemas.openxmlformats.org/officeDocument/2006/relationships/image" Target="../media/image83.png"/><Relationship Id="rId23" Type="http://schemas.openxmlformats.org/officeDocument/2006/relationships/image" Target="../media/image91.png"/><Relationship Id="rId10" Type="http://schemas.openxmlformats.org/officeDocument/2006/relationships/image" Target="../media/image80.png"/><Relationship Id="rId19" Type="http://schemas.openxmlformats.org/officeDocument/2006/relationships/image" Target="../media/image87.png"/><Relationship Id="rId4" Type="http://schemas.openxmlformats.org/officeDocument/2006/relationships/image" Target="../media/image74.png"/><Relationship Id="rId9" Type="http://schemas.openxmlformats.org/officeDocument/2006/relationships/image" Target="../media/image79.svg"/><Relationship Id="rId14" Type="http://schemas.openxmlformats.org/officeDocument/2006/relationships/image" Target="../media/image72.svg"/><Relationship Id="rId22" Type="http://schemas.openxmlformats.org/officeDocument/2006/relationships/image" Target="../media/image90.sv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9.svg"/></Relationships>
</file>

<file path=ppt/slides/_rels/slide2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96.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21.sv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936933-6EC1-4966-8DE3-FCA77A349C6E}"/>
              </a:ext>
            </a:extLst>
          </p:cNvPr>
          <p:cNvSpPr>
            <a:spLocks noGrp="1"/>
          </p:cNvSpPr>
          <p:nvPr>
            <p:ph type="subTitle" idx="1"/>
          </p:nvPr>
        </p:nvSpPr>
        <p:spPr/>
        <p:txBody>
          <a:bodyPr/>
          <a:lstStyle/>
          <a:p>
            <a:endParaRPr lang="en-US"/>
          </a:p>
        </p:txBody>
      </p:sp>
      <p:sp>
        <p:nvSpPr>
          <p:cNvPr id="3" name="Text Placeholder 2">
            <a:extLst>
              <a:ext uri="{FF2B5EF4-FFF2-40B4-BE49-F238E27FC236}">
                <a16:creationId xmlns:a16="http://schemas.microsoft.com/office/drawing/2014/main" id="{65F3C655-94C8-4A94-A14A-4B05885FC2C5}"/>
              </a:ext>
            </a:extLst>
          </p:cNvPr>
          <p:cNvSpPr>
            <a:spLocks noGrp="1"/>
          </p:cNvSpPr>
          <p:nvPr>
            <p:ph type="body" sz="quarter" idx="13"/>
          </p:nvPr>
        </p:nvSpPr>
        <p:spPr/>
        <p:txBody>
          <a:bodyPr/>
          <a:lstStyle/>
          <a:p>
            <a:r>
              <a:rPr lang="en-US"/>
              <a:t>February 2019</a:t>
            </a:r>
          </a:p>
        </p:txBody>
      </p:sp>
      <p:sp>
        <p:nvSpPr>
          <p:cNvPr id="2" name="Title 1">
            <a:extLst>
              <a:ext uri="{FF2B5EF4-FFF2-40B4-BE49-F238E27FC236}">
                <a16:creationId xmlns:a16="http://schemas.microsoft.com/office/drawing/2014/main" id="{B2ACCA00-5C40-4BA9-A426-510FB9A977B3}"/>
              </a:ext>
            </a:extLst>
          </p:cNvPr>
          <p:cNvSpPr>
            <a:spLocks noGrp="1"/>
          </p:cNvSpPr>
          <p:nvPr>
            <p:ph type="title"/>
          </p:nvPr>
        </p:nvSpPr>
        <p:spPr/>
        <p:txBody>
          <a:bodyPr>
            <a:normAutofit/>
          </a:bodyPr>
          <a:lstStyle/>
          <a:p>
            <a:r>
              <a:rPr lang="en-US"/>
              <a:t>Kofax AutoStore </a:t>
            </a:r>
            <a:br>
              <a:rPr lang="en-US"/>
            </a:br>
            <a:r>
              <a:rPr lang="en-US"/>
              <a:t>Secure, Automated, Distributed Capture</a:t>
            </a:r>
            <a:endParaRPr lang="fr-FR"/>
          </a:p>
        </p:txBody>
      </p:sp>
    </p:spTree>
    <p:extLst>
      <p:ext uri="{BB962C8B-B14F-4D97-AF65-F5344CB8AC3E}">
        <p14:creationId xmlns:p14="http://schemas.microsoft.com/office/powerpoint/2010/main" val="377090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76"/>
          <p:cNvSpPr txBox="1">
            <a:spLocks noChangeArrowheads="1"/>
          </p:cNvSpPr>
          <p:nvPr/>
        </p:nvSpPr>
        <p:spPr bwMode="auto">
          <a:xfrm>
            <a:off x="579665" y="1940986"/>
            <a:ext cx="1918668"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300"/>
              </a:spcBef>
              <a:spcAft>
                <a:spcPts val="300"/>
              </a:spcAft>
              <a:buSzPct val="80000"/>
              <a:buFont typeface="Lucida Grande"/>
              <a:buChar char="–"/>
              <a:defRPr sz="2200">
                <a:solidFill>
                  <a:schemeClr val="tx1"/>
                </a:solidFill>
                <a:latin typeface="Arial" pitchFamily="34" charset="0"/>
                <a:cs typeface="Arial" pitchFamily="34" charset="0"/>
              </a:defRPr>
            </a:lvl1pPr>
            <a:lvl2pPr marL="742950" indent="-285750" eaLnBrk="0" hangingPunct="0">
              <a:lnSpc>
                <a:spcPct val="90000"/>
              </a:lnSpc>
              <a:spcBef>
                <a:spcPts val="300"/>
              </a:spcBef>
              <a:spcAft>
                <a:spcPts val="300"/>
              </a:spcAft>
              <a:buSzPct val="80000"/>
              <a:buFont typeface="Arial" pitchFamily="34" charset="0"/>
              <a:buChar char="–"/>
              <a:defRPr sz="2000">
                <a:solidFill>
                  <a:schemeClr val="tx1"/>
                </a:solidFill>
                <a:latin typeface="Arial" pitchFamily="34" charset="0"/>
                <a:cs typeface="Arial" pitchFamily="34" charset="0"/>
              </a:defRPr>
            </a:lvl2pPr>
            <a:lvl3pPr marL="1143000" indent="-228600" eaLnBrk="0" hangingPunct="0">
              <a:lnSpc>
                <a:spcPct val="90000"/>
              </a:lnSpc>
              <a:spcBef>
                <a:spcPts val="300"/>
              </a:spcBef>
              <a:spcAft>
                <a:spcPts val="300"/>
              </a:spcAft>
              <a:buSzPct val="120000"/>
              <a:buFont typeface="Wingdings" pitchFamily="2" charset="2"/>
              <a:buChar char="§"/>
              <a:defRPr>
                <a:solidFill>
                  <a:schemeClr val="tx2"/>
                </a:solidFill>
                <a:latin typeface="Arial" pitchFamily="34" charset="0"/>
                <a:cs typeface="Arial" pitchFamily="34" charset="0"/>
              </a:defRPr>
            </a:lvl3pPr>
            <a:lvl4pPr marL="1600200" indent="-228600" eaLnBrk="0" hangingPunct="0">
              <a:lnSpc>
                <a:spcPct val="90000"/>
              </a:lnSpc>
              <a:spcBef>
                <a:spcPts val="300"/>
              </a:spcBef>
              <a:spcAft>
                <a:spcPts val="300"/>
              </a:spcAft>
              <a:buSzPct val="40000"/>
              <a:buFont typeface="Wingdings" pitchFamily="2" charset="2"/>
              <a:buChar char=""/>
              <a:defRPr>
                <a:solidFill>
                  <a:schemeClr val="tx2"/>
                </a:solidFill>
                <a:latin typeface="Arial" pitchFamily="34" charset="0"/>
                <a:cs typeface="Arial" pitchFamily="34" charset="0"/>
              </a:defRPr>
            </a:lvl4pPr>
            <a:lvl5pPr marL="2057400" indent="-228600" eaLnBrk="0" hangingPunct="0">
              <a:lnSpc>
                <a:spcPct val="90000"/>
              </a:lnSpc>
              <a:spcBef>
                <a:spcPts val="300"/>
              </a:spcBef>
              <a:spcAft>
                <a:spcPts val="300"/>
              </a:spcAft>
              <a:buSzPct val="80000"/>
              <a:buFont typeface="Lucida Grande"/>
              <a:buChar char="-"/>
              <a:defRPr>
                <a:solidFill>
                  <a:schemeClr val="tx2"/>
                </a:solidFill>
                <a:latin typeface="Arial" pitchFamily="34" charset="0"/>
                <a:cs typeface="Arial" pitchFamily="34" charset="0"/>
              </a:defRPr>
            </a:lvl5pPr>
            <a:lvl6pPr marL="2514600" indent="-228600" defTabSz="457200" eaLnBrk="0" fontAlgn="base" hangingPunct="0">
              <a:lnSpc>
                <a:spcPct val="90000"/>
              </a:lnSpc>
              <a:spcBef>
                <a:spcPts val="300"/>
              </a:spcBef>
              <a:spcAft>
                <a:spcPts val="300"/>
              </a:spcAft>
              <a:buSzPct val="80000"/>
              <a:buFont typeface="Lucida Grande"/>
              <a:buChar char="-"/>
              <a:defRPr>
                <a:solidFill>
                  <a:schemeClr val="tx2"/>
                </a:solidFill>
                <a:latin typeface="Arial" pitchFamily="34" charset="0"/>
                <a:cs typeface="Arial" pitchFamily="34" charset="0"/>
              </a:defRPr>
            </a:lvl6pPr>
            <a:lvl7pPr marL="2971800" indent="-228600" defTabSz="457200" eaLnBrk="0" fontAlgn="base" hangingPunct="0">
              <a:lnSpc>
                <a:spcPct val="90000"/>
              </a:lnSpc>
              <a:spcBef>
                <a:spcPts val="300"/>
              </a:spcBef>
              <a:spcAft>
                <a:spcPts val="300"/>
              </a:spcAft>
              <a:buSzPct val="80000"/>
              <a:buFont typeface="Lucida Grande"/>
              <a:buChar char="-"/>
              <a:defRPr>
                <a:solidFill>
                  <a:schemeClr val="tx2"/>
                </a:solidFill>
                <a:latin typeface="Arial" pitchFamily="34" charset="0"/>
                <a:cs typeface="Arial" pitchFamily="34" charset="0"/>
              </a:defRPr>
            </a:lvl7pPr>
            <a:lvl8pPr marL="3429000" indent="-228600" defTabSz="457200" eaLnBrk="0" fontAlgn="base" hangingPunct="0">
              <a:lnSpc>
                <a:spcPct val="90000"/>
              </a:lnSpc>
              <a:spcBef>
                <a:spcPts val="300"/>
              </a:spcBef>
              <a:spcAft>
                <a:spcPts val="300"/>
              </a:spcAft>
              <a:buSzPct val="80000"/>
              <a:buFont typeface="Lucida Grande"/>
              <a:buChar char="-"/>
              <a:defRPr>
                <a:solidFill>
                  <a:schemeClr val="tx2"/>
                </a:solidFill>
                <a:latin typeface="Arial" pitchFamily="34" charset="0"/>
                <a:cs typeface="Arial" pitchFamily="34" charset="0"/>
              </a:defRPr>
            </a:lvl8pPr>
            <a:lvl9pPr marL="3886200" indent="-228600" defTabSz="457200" eaLnBrk="0" fontAlgn="base" hangingPunct="0">
              <a:lnSpc>
                <a:spcPct val="90000"/>
              </a:lnSpc>
              <a:spcBef>
                <a:spcPts val="300"/>
              </a:spcBef>
              <a:spcAft>
                <a:spcPts val="300"/>
              </a:spcAft>
              <a:buSzPct val="80000"/>
              <a:buFont typeface="Lucida Grande"/>
              <a:buChar char="-"/>
              <a:defRPr>
                <a:solidFill>
                  <a:schemeClr val="tx2"/>
                </a:solidFill>
                <a:latin typeface="Arial" pitchFamily="34" charset="0"/>
                <a:cs typeface="Arial" pitchFamily="34" charset="0"/>
              </a:defRPr>
            </a:lvl9pPr>
          </a:lstStyle>
          <a:p>
            <a:pPr algn="ctr" eaLnBrk="1" hangingPunct="1">
              <a:spcBef>
                <a:spcPct val="0"/>
              </a:spcBef>
              <a:spcAft>
                <a:spcPct val="0"/>
              </a:spcAft>
              <a:buSzTx/>
              <a:buFontTx/>
              <a:buNone/>
              <a:defRPr/>
            </a:pPr>
            <a:r>
              <a:rPr lang="en-US" altLang="en-US" sz="1400">
                <a:solidFill>
                  <a:schemeClr val="tx1">
                    <a:lumMod val="85000"/>
                    <a:lumOff val="15000"/>
                  </a:schemeClr>
                </a:solidFill>
                <a:ea typeface="Geneva"/>
                <a:cs typeface="Geneva"/>
              </a:rPr>
              <a:t>Desktop PC / Office</a:t>
            </a:r>
          </a:p>
        </p:txBody>
      </p:sp>
      <p:sp>
        <p:nvSpPr>
          <p:cNvPr id="37" name="TextBox 176"/>
          <p:cNvSpPr txBox="1">
            <a:spLocks noChangeArrowheads="1"/>
          </p:cNvSpPr>
          <p:nvPr/>
        </p:nvSpPr>
        <p:spPr bwMode="auto">
          <a:xfrm>
            <a:off x="600452" y="4488172"/>
            <a:ext cx="1918668"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300"/>
              </a:spcBef>
              <a:spcAft>
                <a:spcPts val="300"/>
              </a:spcAft>
              <a:buSzPct val="80000"/>
              <a:buFont typeface="Lucida Grande"/>
              <a:buChar char="–"/>
              <a:defRPr sz="2200">
                <a:solidFill>
                  <a:schemeClr val="tx1"/>
                </a:solidFill>
                <a:latin typeface="Arial" pitchFamily="34" charset="0"/>
                <a:cs typeface="Arial" pitchFamily="34" charset="0"/>
              </a:defRPr>
            </a:lvl1pPr>
            <a:lvl2pPr marL="742950" indent="-285750" eaLnBrk="0" hangingPunct="0">
              <a:lnSpc>
                <a:spcPct val="90000"/>
              </a:lnSpc>
              <a:spcBef>
                <a:spcPts val="300"/>
              </a:spcBef>
              <a:spcAft>
                <a:spcPts val="300"/>
              </a:spcAft>
              <a:buSzPct val="80000"/>
              <a:buFont typeface="Arial" pitchFamily="34" charset="0"/>
              <a:buChar char="–"/>
              <a:defRPr sz="2000">
                <a:solidFill>
                  <a:schemeClr val="tx1"/>
                </a:solidFill>
                <a:latin typeface="Arial" pitchFamily="34" charset="0"/>
                <a:cs typeface="Arial" pitchFamily="34" charset="0"/>
              </a:defRPr>
            </a:lvl2pPr>
            <a:lvl3pPr marL="1143000" indent="-228600" eaLnBrk="0" hangingPunct="0">
              <a:lnSpc>
                <a:spcPct val="90000"/>
              </a:lnSpc>
              <a:spcBef>
                <a:spcPts val="300"/>
              </a:spcBef>
              <a:spcAft>
                <a:spcPts val="300"/>
              </a:spcAft>
              <a:buSzPct val="120000"/>
              <a:buFont typeface="Wingdings" pitchFamily="2" charset="2"/>
              <a:buChar char="§"/>
              <a:defRPr>
                <a:solidFill>
                  <a:schemeClr val="tx2"/>
                </a:solidFill>
                <a:latin typeface="Arial" pitchFamily="34" charset="0"/>
                <a:cs typeface="Arial" pitchFamily="34" charset="0"/>
              </a:defRPr>
            </a:lvl3pPr>
            <a:lvl4pPr marL="1600200" indent="-228600" eaLnBrk="0" hangingPunct="0">
              <a:lnSpc>
                <a:spcPct val="90000"/>
              </a:lnSpc>
              <a:spcBef>
                <a:spcPts val="300"/>
              </a:spcBef>
              <a:spcAft>
                <a:spcPts val="300"/>
              </a:spcAft>
              <a:buSzPct val="40000"/>
              <a:buFont typeface="Wingdings" pitchFamily="2" charset="2"/>
              <a:buChar char=""/>
              <a:defRPr>
                <a:solidFill>
                  <a:schemeClr val="tx2"/>
                </a:solidFill>
                <a:latin typeface="Arial" pitchFamily="34" charset="0"/>
                <a:cs typeface="Arial" pitchFamily="34" charset="0"/>
              </a:defRPr>
            </a:lvl4pPr>
            <a:lvl5pPr marL="2057400" indent="-228600" eaLnBrk="0" hangingPunct="0">
              <a:lnSpc>
                <a:spcPct val="90000"/>
              </a:lnSpc>
              <a:spcBef>
                <a:spcPts val="300"/>
              </a:spcBef>
              <a:spcAft>
                <a:spcPts val="300"/>
              </a:spcAft>
              <a:buSzPct val="80000"/>
              <a:buFont typeface="Lucida Grande"/>
              <a:buChar char="-"/>
              <a:defRPr>
                <a:solidFill>
                  <a:schemeClr val="tx2"/>
                </a:solidFill>
                <a:latin typeface="Arial" pitchFamily="34" charset="0"/>
                <a:cs typeface="Arial" pitchFamily="34" charset="0"/>
              </a:defRPr>
            </a:lvl5pPr>
            <a:lvl6pPr marL="2514600" indent="-228600" defTabSz="457200" eaLnBrk="0" fontAlgn="base" hangingPunct="0">
              <a:lnSpc>
                <a:spcPct val="90000"/>
              </a:lnSpc>
              <a:spcBef>
                <a:spcPts val="300"/>
              </a:spcBef>
              <a:spcAft>
                <a:spcPts val="300"/>
              </a:spcAft>
              <a:buSzPct val="80000"/>
              <a:buFont typeface="Lucida Grande"/>
              <a:buChar char="-"/>
              <a:defRPr>
                <a:solidFill>
                  <a:schemeClr val="tx2"/>
                </a:solidFill>
                <a:latin typeface="Arial" pitchFamily="34" charset="0"/>
                <a:cs typeface="Arial" pitchFamily="34" charset="0"/>
              </a:defRPr>
            </a:lvl6pPr>
            <a:lvl7pPr marL="2971800" indent="-228600" defTabSz="457200" eaLnBrk="0" fontAlgn="base" hangingPunct="0">
              <a:lnSpc>
                <a:spcPct val="90000"/>
              </a:lnSpc>
              <a:spcBef>
                <a:spcPts val="300"/>
              </a:spcBef>
              <a:spcAft>
                <a:spcPts val="300"/>
              </a:spcAft>
              <a:buSzPct val="80000"/>
              <a:buFont typeface="Lucida Grande"/>
              <a:buChar char="-"/>
              <a:defRPr>
                <a:solidFill>
                  <a:schemeClr val="tx2"/>
                </a:solidFill>
                <a:latin typeface="Arial" pitchFamily="34" charset="0"/>
                <a:cs typeface="Arial" pitchFamily="34" charset="0"/>
              </a:defRPr>
            </a:lvl7pPr>
            <a:lvl8pPr marL="3429000" indent="-228600" defTabSz="457200" eaLnBrk="0" fontAlgn="base" hangingPunct="0">
              <a:lnSpc>
                <a:spcPct val="90000"/>
              </a:lnSpc>
              <a:spcBef>
                <a:spcPts val="300"/>
              </a:spcBef>
              <a:spcAft>
                <a:spcPts val="300"/>
              </a:spcAft>
              <a:buSzPct val="80000"/>
              <a:buFont typeface="Lucida Grande"/>
              <a:buChar char="-"/>
              <a:defRPr>
                <a:solidFill>
                  <a:schemeClr val="tx2"/>
                </a:solidFill>
                <a:latin typeface="Arial" pitchFamily="34" charset="0"/>
                <a:cs typeface="Arial" pitchFamily="34" charset="0"/>
              </a:defRPr>
            </a:lvl8pPr>
            <a:lvl9pPr marL="3886200" indent="-228600" defTabSz="457200" eaLnBrk="0" fontAlgn="base" hangingPunct="0">
              <a:lnSpc>
                <a:spcPct val="90000"/>
              </a:lnSpc>
              <a:spcBef>
                <a:spcPts val="300"/>
              </a:spcBef>
              <a:spcAft>
                <a:spcPts val="300"/>
              </a:spcAft>
              <a:buSzPct val="80000"/>
              <a:buFont typeface="Lucida Grande"/>
              <a:buChar char="-"/>
              <a:defRPr>
                <a:solidFill>
                  <a:schemeClr val="tx2"/>
                </a:solidFill>
                <a:latin typeface="Arial" pitchFamily="34" charset="0"/>
                <a:cs typeface="Arial" pitchFamily="34" charset="0"/>
              </a:defRPr>
            </a:lvl9pPr>
          </a:lstStyle>
          <a:p>
            <a:pPr algn="ctr" eaLnBrk="1" hangingPunct="1">
              <a:spcBef>
                <a:spcPct val="0"/>
              </a:spcBef>
              <a:spcAft>
                <a:spcPct val="0"/>
              </a:spcAft>
              <a:buSzTx/>
              <a:buFontTx/>
              <a:buNone/>
              <a:defRPr/>
            </a:pPr>
            <a:r>
              <a:rPr lang="en-US" altLang="en-US" sz="1400">
                <a:solidFill>
                  <a:schemeClr val="tx1">
                    <a:lumMod val="85000"/>
                    <a:lumOff val="15000"/>
                  </a:schemeClr>
                </a:solidFill>
                <a:ea typeface="Geneva"/>
                <a:cs typeface="Geneva"/>
              </a:rPr>
              <a:t>ISIS &amp; TWAIN Document Scanners</a:t>
            </a:r>
          </a:p>
        </p:txBody>
      </p:sp>
      <p:sp>
        <p:nvSpPr>
          <p:cNvPr id="40" name="TextBox 176"/>
          <p:cNvSpPr txBox="1">
            <a:spLocks noChangeArrowheads="1"/>
          </p:cNvSpPr>
          <p:nvPr/>
        </p:nvSpPr>
        <p:spPr bwMode="auto">
          <a:xfrm>
            <a:off x="579665" y="5693977"/>
            <a:ext cx="1918668"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300"/>
              </a:spcBef>
              <a:spcAft>
                <a:spcPts val="300"/>
              </a:spcAft>
              <a:buSzPct val="80000"/>
              <a:buFont typeface="Lucida Grande"/>
              <a:buChar char="–"/>
              <a:defRPr sz="2200">
                <a:solidFill>
                  <a:schemeClr val="tx1"/>
                </a:solidFill>
                <a:latin typeface="Arial" pitchFamily="34" charset="0"/>
                <a:cs typeface="Arial" pitchFamily="34" charset="0"/>
              </a:defRPr>
            </a:lvl1pPr>
            <a:lvl2pPr marL="742950" indent="-285750" eaLnBrk="0" hangingPunct="0">
              <a:lnSpc>
                <a:spcPct val="90000"/>
              </a:lnSpc>
              <a:spcBef>
                <a:spcPts val="300"/>
              </a:spcBef>
              <a:spcAft>
                <a:spcPts val="300"/>
              </a:spcAft>
              <a:buSzPct val="80000"/>
              <a:buFont typeface="Arial" pitchFamily="34" charset="0"/>
              <a:buChar char="–"/>
              <a:defRPr sz="2000">
                <a:solidFill>
                  <a:schemeClr val="tx1"/>
                </a:solidFill>
                <a:latin typeface="Arial" pitchFamily="34" charset="0"/>
                <a:cs typeface="Arial" pitchFamily="34" charset="0"/>
              </a:defRPr>
            </a:lvl2pPr>
            <a:lvl3pPr marL="1143000" indent="-228600" eaLnBrk="0" hangingPunct="0">
              <a:lnSpc>
                <a:spcPct val="90000"/>
              </a:lnSpc>
              <a:spcBef>
                <a:spcPts val="300"/>
              </a:spcBef>
              <a:spcAft>
                <a:spcPts val="300"/>
              </a:spcAft>
              <a:buSzPct val="120000"/>
              <a:buFont typeface="Wingdings" pitchFamily="2" charset="2"/>
              <a:buChar char="§"/>
              <a:defRPr>
                <a:solidFill>
                  <a:schemeClr val="tx2"/>
                </a:solidFill>
                <a:latin typeface="Arial" pitchFamily="34" charset="0"/>
                <a:cs typeface="Arial" pitchFamily="34" charset="0"/>
              </a:defRPr>
            </a:lvl3pPr>
            <a:lvl4pPr marL="1600200" indent="-228600" eaLnBrk="0" hangingPunct="0">
              <a:lnSpc>
                <a:spcPct val="90000"/>
              </a:lnSpc>
              <a:spcBef>
                <a:spcPts val="300"/>
              </a:spcBef>
              <a:spcAft>
                <a:spcPts val="300"/>
              </a:spcAft>
              <a:buSzPct val="40000"/>
              <a:buFont typeface="Wingdings" pitchFamily="2" charset="2"/>
              <a:buChar char=""/>
              <a:defRPr>
                <a:solidFill>
                  <a:schemeClr val="tx2"/>
                </a:solidFill>
                <a:latin typeface="Arial" pitchFamily="34" charset="0"/>
                <a:cs typeface="Arial" pitchFamily="34" charset="0"/>
              </a:defRPr>
            </a:lvl4pPr>
            <a:lvl5pPr marL="2057400" indent="-228600" eaLnBrk="0" hangingPunct="0">
              <a:lnSpc>
                <a:spcPct val="90000"/>
              </a:lnSpc>
              <a:spcBef>
                <a:spcPts val="300"/>
              </a:spcBef>
              <a:spcAft>
                <a:spcPts val="300"/>
              </a:spcAft>
              <a:buSzPct val="80000"/>
              <a:buFont typeface="Lucida Grande"/>
              <a:buChar char="-"/>
              <a:defRPr>
                <a:solidFill>
                  <a:schemeClr val="tx2"/>
                </a:solidFill>
                <a:latin typeface="Arial" pitchFamily="34" charset="0"/>
                <a:cs typeface="Arial" pitchFamily="34" charset="0"/>
              </a:defRPr>
            </a:lvl5pPr>
            <a:lvl6pPr marL="2514600" indent="-228600" defTabSz="457200" eaLnBrk="0" fontAlgn="base" hangingPunct="0">
              <a:lnSpc>
                <a:spcPct val="90000"/>
              </a:lnSpc>
              <a:spcBef>
                <a:spcPts val="300"/>
              </a:spcBef>
              <a:spcAft>
                <a:spcPts val="300"/>
              </a:spcAft>
              <a:buSzPct val="80000"/>
              <a:buFont typeface="Lucida Grande"/>
              <a:buChar char="-"/>
              <a:defRPr>
                <a:solidFill>
                  <a:schemeClr val="tx2"/>
                </a:solidFill>
                <a:latin typeface="Arial" pitchFamily="34" charset="0"/>
                <a:cs typeface="Arial" pitchFamily="34" charset="0"/>
              </a:defRPr>
            </a:lvl6pPr>
            <a:lvl7pPr marL="2971800" indent="-228600" defTabSz="457200" eaLnBrk="0" fontAlgn="base" hangingPunct="0">
              <a:lnSpc>
                <a:spcPct val="90000"/>
              </a:lnSpc>
              <a:spcBef>
                <a:spcPts val="300"/>
              </a:spcBef>
              <a:spcAft>
                <a:spcPts val="300"/>
              </a:spcAft>
              <a:buSzPct val="80000"/>
              <a:buFont typeface="Lucida Grande"/>
              <a:buChar char="-"/>
              <a:defRPr>
                <a:solidFill>
                  <a:schemeClr val="tx2"/>
                </a:solidFill>
                <a:latin typeface="Arial" pitchFamily="34" charset="0"/>
                <a:cs typeface="Arial" pitchFamily="34" charset="0"/>
              </a:defRPr>
            </a:lvl7pPr>
            <a:lvl8pPr marL="3429000" indent="-228600" defTabSz="457200" eaLnBrk="0" fontAlgn="base" hangingPunct="0">
              <a:lnSpc>
                <a:spcPct val="90000"/>
              </a:lnSpc>
              <a:spcBef>
                <a:spcPts val="300"/>
              </a:spcBef>
              <a:spcAft>
                <a:spcPts val="300"/>
              </a:spcAft>
              <a:buSzPct val="80000"/>
              <a:buFont typeface="Lucida Grande"/>
              <a:buChar char="-"/>
              <a:defRPr>
                <a:solidFill>
                  <a:schemeClr val="tx2"/>
                </a:solidFill>
                <a:latin typeface="Arial" pitchFamily="34" charset="0"/>
                <a:cs typeface="Arial" pitchFamily="34" charset="0"/>
              </a:defRPr>
            </a:lvl8pPr>
            <a:lvl9pPr marL="3886200" indent="-228600" defTabSz="457200" eaLnBrk="0" fontAlgn="base" hangingPunct="0">
              <a:lnSpc>
                <a:spcPct val="90000"/>
              </a:lnSpc>
              <a:spcBef>
                <a:spcPts val="300"/>
              </a:spcBef>
              <a:spcAft>
                <a:spcPts val="300"/>
              </a:spcAft>
              <a:buSzPct val="80000"/>
              <a:buFont typeface="Lucida Grande"/>
              <a:buChar char="-"/>
              <a:defRPr>
                <a:solidFill>
                  <a:schemeClr val="tx2"/>
                </a:solidFill>
                <a:latin typeface="Arial" pitchFamily="34" charset="0"/>
                <a:cs typeface="Arial" pitchFamily="34" charset="0"/>
              </a:defRPr>
            </a:lvl9pPr>
          </a:lstStyle>
          <a:p>
            <a:pPr algn="ctr" eaLnBrk="1" hangingPunct="1">
              <a:spcBef>
                <a:spcPct val="0"/>
              </a:spcBef>
              <a:spcAft>
                <a:spcPct val="0"/>
              </a:spcAft>
              <a:buSzTx/>
              <a:buFontTx/>
              <a:buNone/>
              <a:defRPr/>
            </a:pPr>
            <a:r>
              <a:rPr lang="en-US" altLang="en-US" sz="1400">
                <a:solidFill>
                  <a:schemeClr val="tx1">
                    <a:lumMod val="85000"/>
                    <a:lumOff val="15000"/>
                  </a:schemeClr>
                </a:solidFill>
                <a:ea typeface="Geneva"/>
                <a:cs typeface="Geneva"/>
              </a:rPr>
              <a:t>Smart Devices</a:t>
            </a:r>
          </a:p>
        </p:txBody>
      </p:sp>
      <p:sp>
        <p:nvSpPr>
          <p:cNvPr id="7" name="Rounded Rectangle 8"/>
          <p:cNvSpPr/>
          <p:nvPr/>
        </p:nvSpPr>
        <p:spPr>
          <a:xfrm>
            <a:off x="2902646" y="1213125"/>
            <a:ext cx="8709689" cy="4838354"/>
          </a:xfrm>
          <a:prstGeom prst="roundRect">
            <a:avLst>
              <a:gd name="adj" fmla="val 4542"/>
            </a:avLst>
          </a:prstGeom>
          <a:solidFill>
            <a:schemeClr val="bg1"/>
          </a:solidFill>
          <a:ln w="381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a:solidFill>
                <a:schemeClr val="tx1">
                  <a:lumMod val="85000"/>
                  <a:lumOff val="15000"/>
                </a:schemeClr>
              </a:solidFill>
              <a:latin typeface="Arial" panose="020B0604020202020204" pitchFamily="34" charset="0"/>
            </a:endParaRPr>
          </a:p>
        </p:txBody>
      </p:sp>
      <p:sp>
        <p:nvSpPr>
          <p:cNvPr id="19" name="TextBox 9"/>
          <p:cNvSpPr txBox="1"/>
          <p:nvPr/>
        </p:nvSpPr>
        <p:spPr>
          <a:xfrm>
            <a:off x="4164842" y="1497405"/>
            <a:ext cx="2691684" cy="584775"/>
          </a:xfrm>
          <a:prstGeom prst="rect">
            <a:avLst/>
          </a:prstGeom>
          <a:noFill/>
        </p:spPr>
        <p:txBody>
          <a:bodyPr wrap="square" rtlCol="0">
            <a:spAutoFit/>
          </a:bodyPr>
          <a:lstStyle/>
          <a:p>
            <a:r>
              <a:rPr lang="en-US" sz="1600">
                <a:solidFill>
                  <a:schemeClr val="tx1">
                    <a:lumMod val="85000"/>
                    <a:lumOff val="15000"/>
                  </a:schemeClr>
                </a:solidFill>
                <a:latin typeface="Arial" panose="020B0604020202020204" pitchFamily="34" charset="0"/>
              </a:rPr>
              <a:t>Capture heterogeneous data from any input device.</a:t>
            </a:r>
            <a:endParaRPr lang="de-DE" sz="1600">
              <a:solidFill>
                <a:schemeClr val="tx1">
                  <a:lumMod val="85000"/>
                  <a:lumOff val="15000"/>
                </a:schemeClr>
              </a:solidFill>
              <a:latin typeface="Arial" panose="020B0604020202020204" pitchFamily="34" charset="0"/>
            </a:endParaRPr>
          </a:p>
        </p:txBody>
      </p:sp>
      <p:sp>
        <p:nvSpPr>
          <p:cNvPr id="24" name="Rectangle 10"/>
          <p:cNvSpPr/>
          <p:nvPr/>
        </p:nvSpPr>
        <p:spPr>
          <a:xfrm>
            <a:off x="8784563" y="2734784"/>
            <a:ext cx="2776816" cy="338554"/>
          </a:xfrm>
          <a:prstGeom prst="rect">
            <a:avLst/>
          </a:prstGeom>
        </p:spPr>
        <p:txBody>
          <a:bodyPr wrap="square" anchor="ctr">
            <a:spAutoFit/>
          </a:bodyPr>
          <a:lstStyle/>
          <a:p>
            <a:r>
              <a:rPr lang="en-US" sz="1600">
                <a:solidFill>
                  <a:schemeClr val="tx1">
                    <a:lumMod val="85000"/>
                    <a:lumOff val="15000"/>
                  </a:schemeClr>
                </a:solidFill>
                <a:latin typeface="Arial" panose="020B0604020202020204" pitchFamily="34" charset="0"/>
              </a:rPr>
              <a:t>Personalized scan menus.</a:t>
            </a:r>
          </a:p>
        </p:txBody>
      </p:sp>
      <p:sp>
        <p:nvSpPr>
          <p:cNvPr id="25" name="TextBox 11"/>
          <p:cNvSpPr txBox="1"/>
          <p:nvPr/>
        </p:nvSpPr>
        <p:spPr>
          <a:xfrm>
            <a:off x="8708494" y="1497407"/>
            <a:ext cx="3068997" cy="584775"/>
          </a:xfrm>
          <a:prstGeom prst="rect">
            <a:avLst/>
          </a:prstGeom>
          <a:noFill/>
        </p:spPr>
        <p:txBody>
          <a:bodyPr wrap="square" rtlCol="0">
            <a:spAutoFit/>
          </a:bodyPr>
          <a:lstStyle/>
          <a:p>
            <a:r>
              <a:rPr lang="en-US" sz="1600">
                <a:solidFill>
                  <a:schemeClr val="tx1">
                    <a:lumMod val="85000"/>
                    <a:lumOff val="15000"/>
                  </a:schemeClr>
                </a:solidFill>
                <a:latin typeface="Arial" panose="020B0604020202020204" pitchFamily="34" charset="0"/>
              </a:rPr>
              <a:t>Smart workflows – easy to configure and roll out.</a:t>
            </a:r>
            <a:endParaRPr lang="de-DE" sz="1600">
              <a:solidFill>
                <a:schemeClr val="tx1">
                  <a:lumMod val="85000"/>
                  <a:lumOff val="15000"/>
                </a:schemeClr>
              </a:solidFill>
              <a:latin typeface="Arial" panose="020B0604020202020204" pitchFamily="34" charset="0"/>
            </a:endParaRPr>
          </a:p>
        </p:txBody>
      </p:sp>
      <p:sp>
        <p:nvSpPr>
          <p:cNvPr id="30" name="TextBox 10"/>
          <p:cNvSpPr txBox="1"/>
          <p:nvPr/>
        </p:nvSpPr>
        <p:spPr>
          <a:xfrm>
            <a:off x="4161998" y="2543802"/>
            <a:ext cx="2831166" cy="584775"/>
          </a:xfrm>
          <a:prstGeom prst="rect">
            <a:avLst/>
          </a:prstGeom>
          <a:noFill/>
        </p:spPr>
        <p:txBody>
          <a:bodyPr wrap="square" rtlCol="0">
            <a:spAutoFit/>
          </a:bodyPr>
          <a:lstStyle/>
          <a:p>
            <a:r>
              <a:rPr lang="en-US" sz="1600">
                <a:solidFill>
                  <a:schemeClr val="tx1">
                    <a:lumMod val="85000"/>
                    <a:lumOff val="15000"/>
                  </a:schemeClr>
                </a:solidFill>
                <a:latin typeface="Arial" panose="020B0604020202020204" pitchFamily="34" charset="0"/>
              </a:rPr>
              <a:t>Secure a tight integration into your business process.</a:t>
            </a:r>
            <a:endParaRPr lang="de-DE" sz="1600">
              <a:solidFill>
                <a:schemeClr val="tx1">
                  <a:lumMod val="85000"/>
                  <a:lumOff val="15000"/>
                </a:schemeClr>
              </a:solidFill>
              <a:latin typeface="Arial" panose="020B0604020202020204" pitchFamily="34" charset="0"/>
            </a:endParaRPr>
          </a:p>
        </p:txBody>
      </p:sp>
      <p:sp>
        <p:nvSpPr>
          <p:cNvPr id="32" name="TextBox 11"/>
          <p:cNvSpPr txBox="1"/>
          <p:nvPr/>
        </p:nvSpPr>
        <p:spPr>
          <a:xfrm>
            <a:off x="4224881" y="5060100"/>
            <a:ext cx="3487671" cy="584775"/>
          </a:xfrm>
          <a:prstGeom prst="rect">
            <a:avLst/>
          </a:prstGeom>
          <a:noFill/>
        </p:spPr>
        <p:txBody>
          <a:bodyPr wrap="square" rtlCol="0">
            <a:spAutoFit/>
          </a:bodyPr>
          <a:lstStyle/>
          <a:p>
            <a:r>
              <a:rPr lang="en-US" sz="1600">
                <a:solidFill>
                  <a:schemeClr val="tx1">
                    <a:lumMod val="85000"/>
                    <a:lumOff val="15000"/>
                  </a:schemeClr>
                </a:solidFill>
                <a:latin typeface="Arial" panose="020B0604020202020204" pitchFamily="34" charset="0"/>
              </a:rPr>
              <a:t>Convert hardcopy originals into the latest word, excel and PPT formats.</a:t>
            </a:r>
          </a:p>
        </p:txBody>
      </p:sp>
      <p:sp>
        <p:nvSpPr>
          <p:cNvPr id="36" name="Rectangle 12"/>
          <p:cNvSpPr/>
          <p:nvPr/>
        </p:nvSpPr>
        <p:spPr>
          <a:xfrm>
            <a:off x="8711811" y="3826290"/>
            <a:ext cx="2682230" cy="584775"/>
          </a:xfrm>
          <a:prstGeom prst="rect">
            <a:avLst/>
          </a:prstGeom>
        </p:spPr>
        <p:txBody>
          <a:bodyPr wrap="square">
            <a:spAutoFit/>
          </a:bodyPr>
          <a:lstStyle/>
          <a:p>
            <a:r>
              <a:rPr lang="en-US" sz="1600">
                <a:solidFill>
                  <a:schemeClr val="tx1">
                    <a:lumMod val="85000"/>
                    <a:lumOff val="15000"/>
                  </a:schemeClr>
                </a:solidFill>
                <a:latin typeface="Arial" panose="020B0604020202020204" pitchFamily="34" charset="0"/>
              </a:rPr>
              <a:t>Stop the unauthorized flow of sensitive information.</a:t>
            </a:r>
            <a:endParaRPr lang="de-DE" sz="1600">
              <a:solidFill>
                <a:schemeClr val="tx1">
                  <a:lumMod val="85000"/>
                  <a:lumOff val="15000"/>
                </a:schemeClr>
              </a:solidFill>
              <a:latin typeface="Arial" panose="020B0604020202020204" pitchFamily="34" charset="0"/>
            </a:endParaRPr>
          </a:p>
        </p:txBody>
      </p:sp>
      <p:cxnSp>
        <p:nvCxnSpPr>
          <p:cNvPr id="4" name="Straight Connector 13"/>
          <p:cNvCxnSpPr>
            <a:cxnSpLocks/>
          </p:cNvCxnSpPr>
          <p:nvPr/>
        </p:nvCxnSpPr>
        <p:spPr>
          <a:xfrm>
            <a:off x="2527443" y="3450204"/>
            <a:ext cx="370006"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4" name="TextBox 19"/>
          <p:cNvSpPr txBox="1"/>
          <p:nvPr/>
        </p:nvSpPr>
        <p:spPr>
          <a:xfrm>
            <a:off x="4201475" y="3878662"/>
            <a:ext cx="2488612" cy="584775"/>
          </a:xfrm>
          <a:prstGeom prst="rect">
            <a:avLst/>
          </a:prstGeom>
          <a:noFill/>
        </p:spPr>
        <p:txBody>
          <a:bodyPr wrap="square" rtlCol="0">
            <a:spAutoFit/>
          </a:bodyPr>
          <a:lstStyle/>
          <a:p>
            <a:r>
              <a:rPr lang="en-US" sz="1600">
                <a:solidFill>
                  <a:schemeClr val="tx1">
                    <a:lumMod val="85000"/>
                    <a:lumOff val="15000"/>
                  </a:schemeClr>
                </a:solidFill>
                <a:latin typeface="Arial" panose="020B0604020202020204" pitchFamily="34" charset="0"/>
              </a:rPr>
              <a:t>Captures paper and electronic documents. </a:t>
            </a:r>
            <a:endParaRPr lang="de-DE" sz="1600">
              <a:solidFill>
                <a:schemeClr val="tx1">
                  <a:lumMod val="85000"/>
                  <a:lumOff val="15000"/>
                </a:schemeClr>
              </a:solidFill>
              <a:latin typeface="Arial" panose="020B0604020202020204" pitchFamily="34" charset="0"/>
            </a:endParaRPr>
          </a:p>
        </p:txBody>
      </p:sp>
      <p:pic>
        <p:nvPicPr>
          <p:cNvPr id="9228" name="Picture 1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80786" y="1535476"/>
            <a:ext cx="651560" cy="529392"/>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30"/>
          <p:cNvSpPr/>
          <p:nvPr/>
        </p:nvSpPr>
        <p:spPr>
          <a:xfrm>
            <a:off x="8708494" y="5057828"/>
            <a:ext cx="2778010" cy="584775"/>
          </a:xfrm>
          <a:prstGeom prst="rect">
            <a:avLst/>
          </a:prstGeom>
        </p:spPr>
        <p:txBody>
          <a:bodyPr wrap="square">
            <a:spAutoFit/>
          </a:bodyPr>
          <a:lstStyle/>
          <a:p>
            <a:r>
              <a:rPr lang="en-US" sz="1600">
                <a:solidFill>
                  <a:schemeClr val="tx1">
                    <a:lumMod val="85000"/>
                    <a:lumOff val="15000"/>
                  </a:schemeClr>
                </a:solidFill>
                <a:latin typeface="Arial" panose="020B0604020202020204" pitchFamily="34" charset="0"/>
              </a:rPr>
              <a:t>Always get the best scan settings for the job.</a:t>
            </a:r>
            <a:endParaRPr lang="de-DE" sz="1600">
              <a:solidFill>
                <a:schemeClr val="tx1">
                  <a:lumMod val="85000"/>
                  <a:lumOff val="15000"/>
                </a:schemeClr>
              </a:solidFill>
              <a:latin typeface="Arial" panose="020B0604020202020204" pitchFamily="34" charset="0"/>
            </a:endParaRPr>
          </a:p>
        </p:txBody>
      </p:sp>
      <p:pic>
        <p:nvPicPr>
          <p:cNvPr id="34" name="Picture 33" descr="Monitor.eps"/>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1113718" y="1328538"/>
            <a:ext cx="692093" cy="578252"/>
          </a:xfrm>
          <a:prstGeom prst="rect">
            <a:avLst/>
          </a:prstGeom>
        </p:spPr>
      </p:pic>
      <p:pic>
        <p:nvPicPr>
          <p:cNvPr id="35" name="Picture 34" descr="MFP-2.eps"/>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1144367" y="2378299"/>
            <a:ext cx="737189" cy="734641"/>
          </a:xfrm>
          <a:prstGeom prst="rect">
            <a:avLst/>
          </a:prstGeom>
        </p:spPr>
      </p:pic>
      <p:pic>
        <p:nvPicPr>
          <p:cNvPr id="42" name="Picture 41" descr="Scanner.eps"/>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1190961" y="4031417"/>
            <a:ext cx="644001" cy="382376"/>
          </a:xfrm>
          <a:prstGeom prst="rect">
            <a:avLst/>
          </a:prstGeom>
        </p:spPr>
      </p:pic>
      <p:sp>
        <p:nvSpPr>
          <p:cNvPr id="45" name="TextBox 44"/>
          <p:cNvSpPr txBox="1"/>
          <p:nvPr/>
        </p:nvSpPr>
        <p:spPr>
          <a:xfrm>
            <a:off x="601804" y="3171323"/>
            <a:ext cx="1791126" cy="674031"/>
          </a:xfrm>
          <a:prstGeom prst="rect">
            <a:avLst/>
          </a:prstGeom>
          <a:noFill/>
        </p:spPr>
        <p:txBody>
          <a:bodyPr wrap="square" rtlCol="0">
            <a:spAutoFit/>
          </a:bodyPr>
          <a:lstStyle/>
          <a:p>
            <a:pPr algn="ctr" defTabSz="1219170">
              <a:lnSpc>
                <a:spcPct val="90000"/>
              </a:lnSpc>
              <a:defRPr/>
            </a:pPr>
            <a:r>
              <a:rPr lang="en-US" sz="1400" kern="0">
                <a:solidFill>
                  <a:schemeClr val="tx1">
                    <a:lumMod val="85000"/>
                    <a:lumOff val="15000"/>
                  </a:schemeClr>
                </a:solidFill>
              </a:rPr>
              <a:t>Multifunction Devices (MFDs), Network Scanners </a:t>
            </a:r>
          </a:p>
        </p:txBody>
      </p:sp>
      <p:pic>
        <p:nvPicPr>
          <p:cNvPr id="48" name="Picture 47" descr="MobilePhone.eps"/>
          <p:cNvPicPr>
            <a:picLocks noChangeAspect="1"/>
          </p:cNvPicPr>
          <p:nvPr/>
        </p:nvPicPr>
        <p:blipFill>
          <a:blip r:embed="rId7">
            <a:grayscl/>
            <a:extLst>
              <a:ext uri="{28A0092B-C50C-407E-A947-70E740481C1C}">
                <a14:useLocalDpi xmlns:a14="http://schemas.microsoft.com/office/drawing/2010/main" val="0"/>
              </a:ext>
            </a:extLst>
          </a:blip>
          <a:stretch>
            <a:fillRect/>
          </a:stretch>
        </p:blipFill>
        <p:spPr>
          <a:xfrm>
            <a:off x="1605957" y="5150966"/>
            <a:ext cx="323053" cy="536449"/>
          </a:xfrm>
          <a:prstGeom prst="rect">
            <a:avLst/>
          </a:prstGeom>
        </p:spPr>
      </p:pic>
      <p:pic>
        <p:nvPicPr>
          <p:cNvPr id="49" name="Picture 2" descr="http://www.endlessicons.com/wp-content/uploads/2012/12/ipad-icon-614x46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488" y="4945762"/>
            <a:ext cx="1218345" cy="9127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46349" y="2556933"/>
            <a:ext cx="834276" cy="855133"/>
          </a:xfrm>
          <a:prstGeom prst="rect">
            <a:avLst/>
          </a:prstGeom>
        </p:spPr>
      </p:pic>
      <p:pic>
        <p:nvPicPr>
          <p:cNvPr id="14" name="Picture 13" descr="Document-Secure.ep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80328" y="2500488"/>
            <a:ext cx="609600" cy="757311"/>
          </a:xfrm>
          <a:prstGeom prst="rect">
            <a:avLst/>
          </a:prstGeom>
        </p:spPr>
      </p:pic>
      <p:grpSp>
        <p:nvGrpSpPr>
          <p:cNvPr id="22" name="Group 21"/>
          <p:cNvGrpSpPr/>
          <p:nvPr/>
        </p:nvGrpSpPr>
        <p:grpSpPr>
          <a:xfrm>
            <a:off x="3345049" y="3683002"/>
            <a:ext cx="819416" cy="863600"/>
            <a:chOff x="2581275" y="2762250"/>
            <a:chExt cx="647700" cy="682625"/>
          </a:xfrm>
        </p:grpSpPr>
        <p:pic>
          <p:nvPicPr>
            <p:cNvPr id="16" name="Picture 15" descr="Document.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61736" y="2971800"/>
              <a:ext cx="322263" cy="429684"/>
            </a:xfrm>
            <a:prstGeom prst="rect">
              <a:avLst/>
            </a:prstGeom>
          </p:spPr>
        </p:pic>
        <p:sp>
          <p:nvSpPr>
            <p:cNvPr id="17" name="Freeform 16"/>
            <p:cNvSpPr/>
            <p:nvPr/>
          </p:nvSpPr>
          <p:spPr>
            <a:xfrm>
              <a:off x="2921000" y="3266847"/>
              <a:ext cx="203200" cy="70078"/>
            </a:xfrm>
            <a:custGeom>
              <a:avLst/>
              <a:gdLst>
                <a:gd name="connsiteX0" fmla="*/ 0 w 177800"/>
                <a:gd name="connsiteY0" fmla="*/ 50800 h 50800"/>
                <a:gd name="connsiteX1" fmla="*/ 38100 w 177800"/>
                <a:gd name="connsiteY1" fmla="*/ 31750 h 50800"/>
                <a:gd name="connsiteX2" fmla="*/ 57150 w 177800"/>
                <a:gd name="connsiteY2" fmla="*/ 12700 h 50800"/>
                <a:gd name="connsiteX3" fmla="*/ 76200 w 177800"/>
                <a:gd name="connsiteY3" fmla="*/ 0 h 50800"/>
                <a:gd name="connsiteX4" fmla="*/ 63500 w 177800"/>
                <a:gd name="connsiteY4" fmla="*/ 19050 h 50800"/>
                <a:gd name="connsiteX5" fmla="*/ 57150 w 177800"/>
                <a:gd name="connsiteY5" fmla="*/ 38100 h 50800"/>
                <a:gd name="connsiteX6" fmla="*/ 88900 w 177800"/>
                <a:gd name="connsiteY6" fmla="*/ 31750 h 50800"/>
                <a:gd name="connsiteX7" fmla="*/ 107950 w 177800"/>
                <a:gd name="connsiteY7" fmla="*/ 38100 h 50800"/>
                <a:gd name="connsiteX8" fmla="*/ 133350 w 177800"/>
                <a:gd name="connsiteY8" fmla="*/ 0 h 50800"/>
                <a:gd name="connsiteX9" fmla="*/ 139700 w 177800"/>
                <a:gd name="connsiteY9" fmla="*/ 19050 h 50800"/>
                <a:gd name="connsiteX10" fmla="*/ 177800 w 177800"/>
                <a:gd name="connsiteY10" fmla="*/ 25400 h 50800"/>
                <a:gd name="connsiteX0" fmla="*/ 0 w 177800"/>
                <a:gd name="connsiteY0" fmla="*/ 50800 h 50800"/>
                <a:gd name="connsiteX1" fmla="*/ 38100 w 177800"/>
                <a:gd name="connsiteY1" fmla="*/ 31750 h 50800"/>
                <a:gd name="connsiteX2" fmla="*/ 57150 w 177800"/>
                <a:gd name="connsiteY2" fmla="*/ 12700 h 50800"/>
                <a:gd name="connsiteX3" fmla="*/ 63500 w 177800"/>
                <a:gd name="connsiteY3" fmla="*/ 19050 h 50800"/>
                <a:gd name="connsiteX4" fmla="*/ 57150 w 177800"/>
                <a:gd name="connsiteY4" fmla="*/ 38100 h 50800"/>
                <a:gd name="connsiteX5" fmla="*/ 88900 w 177800"/>
                <a:gd name="connsiteY5" fmla="*/ 31750 h 50800"/>
                <a:gd name="connsiteX6" fmla="*/ 107950 w 177800"/>
                <a:gd name="connsiteY6" fmla="*/ 38100 h 50800"/>
                <a:gd name="connsiteX7" fmla="*/ 133350 w 177800"/>
                <a:gd name="connsiteY7" fmla="*/ 0 h 50800"/>
                <a:gd name="connsiteX8" fmla="*/ 139700 w 177800"/>
                <a:gd name="connsiteY8" fmla="*/ 19050 h 50800"/>
                <a:gd name="connsiteX9" fmla="*/ 177800 w 177800"/>
                <a:gd name="connsiteY9" fmla="*/ 25400 h 50800"/>
                <a:gd name="connsiteX0" fmla="*/ 0 w 177800"/>
                <a:gd name="connsiteY0" fmla="*/ 38664 h 38664"/>
                <a:gd name="connsiteX1" fmla="*/ 38100 w 177800"/>
                <a:gd name="connsiteY1" fmla="*/ 19614 h 38664"/>
                <a:gd name="connsiteX2" fmla="*/ 57150 w 177800"/>
                <a:gd name="connsiteY2" fmla="*/ 564 h 38664"/>
                <a:gd name="connsiteX3" fmla="*/ 63500 w 177800"/>
                <a:gd name="connsiteY3" fmla="*/ 6914 h 38664"/>
                <a:gd name="connsiteX4" fmla="*/ 57150 w 177800"/>
                <a:gd name="connsiteY4" fmla="*/ 25964 h 38664"/>
                <a:gd name="connsiteX5" fmla="*/ 88900 w 177800"/>
                <a:gd name="connsiteY5" fmla="*/ 19614 h 38664"/>
                <a:gd name="connsiteX6" fmla="*/ 107950 w 177800"/>
                <a:gd name="connsiteY6" fmla="*/ 25964 h 38664"/>
                <a:gd name="connsiteX7" fmla="*/ 139700 w 177800"/>
                <a:gd name="connsiteY7" fmla="*/ 6914 h 38664"/>
                <a:gd name="connsiteX8" fmla="*/ 177800 w 177800"/>
                <a:gd name="connsiteY8" fmla="*/ 13264 h 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00" h="38664">
                  <a:moveTo>
                    <a:pt x="0" y="38664"/>
                  </a:moveTo>
                  <a:cubicBezTo>
                    <a:pt x="12700" y="32314"/>
                    <a:pt x="26286" y="27490"/>
                    <a:pt x="38100" y="19614"/>
                  </a:cubicBezTo>
                  <a:cubicBezTo>
                    <a:pt x="45572" y="14633"/>
                    <a:pt x="52917" y="2681"/>
                    <a:pt x="57150" y="564"/>
                  </a:cubicBezTo>
                  <a:cubicBezTo>
                    <a:pt x="61383" y="-1553"/>
                    <a:pt x="63500" y="2681"/>
                    <a:pt x="63500" y="6914"/>
                  </a:cubicBezTo>
                  <a:cubicBezTo>
                    <a:pt x="63500" y="11147"/>
                    <a:pt x="51163" y="22971"/>
                    <a:pt x="57150" y="25964"/>
                  </a:cubicBezTo>
                  <a:cubicBezTo>
                    <a:pt x="66803" y="30791"/>
                    <a:pt x="78317" y="21731"/>
                    <a:pt x="88900" y="19614"/>
                  </a:cubicBezTo>
                  <a:cubicBezTo>
                    <a:pt x="95250" y="21731"/>
                    <a:pt x="99483" y="28081"/>
                    <a:pt x="107950" y="25964"/>
                  </a:cubicBezTo>
                  <a:cubicBezTo>
                    <a:pt x="116417" y="23847"/>
                    <a:pt x="128058" y="9031"/>
                    <a:pt x="139700" y="6914"/>
                  </a:cubicBezTo>
                  <a:cubicBezTo>
                    <a:pt x="151342" y="4797"/>
                    <a:pt x="167915" y="13264"/>
                    <a:pt x="177800" y="13264"/>
                  </a:cubicBez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n w="12700" cmpd="sng">
                  <a:solidFill>
                    <a:schemeClr val="tx1"/>
                  </a:solidFill>
                </a:ln>
              </a:endParaRPr>
            </a:p>
          </p:txBody>
        </p:sp>
        <p:pic>
          <p:nvPicPr>
            <p:cNvPr id="15" name="Picture 14" descr="Doc_PDF.ti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05617" y="2806698"/>
              <a:ext cx="383099" cy="436097"/>
            </a:xfrm>
            <a:prstGeom prst="rect">
              <a:avLst/>
            </a:prstGeom>
          </p:spPr>
        </p:pic>
        <p:sp>
          <p:nvSpPr>
            <p:cNvPr id="21" name="Freeform 20"/>
            <p:cNvSpPr/>
            <p:nvPr/>
          </p:nvSpPr>
          <p:spPr>
            <a:xfrm>
              <a:off x="2581275" y="2762250"/>
              <a:ext cx="149225" cy="130175"/>
            </a:xfrm>
            <a:custGeom>
              <a:avLst/>
              <a:gdLst>
                <a:gd name="connsiteX0" fmla="*/ 149225 w 149225"/>
                <a:gd name="connsiteY0" fmla="*/ 0 h 130175"/>
                <a:gd name="connsiteX1" fmla="*/ 0 w 149225"/>
                <a:gd name="connsiteY1" fmla="*/ 0 h 130175"/>
                <a:gd name="connsiteX2" fmla="*/ 0 w 149225"/>
                <a:gd name="connsiteY2" fmla="*/ 130175 h 130175"/>
                <a:gd name="connsiteX3" fmla="*/ 0 w 149225"/>
                <a:gd name="connsiteY3" fmla="*/ 130175 h 130175"/>
              </a:gdLst>
              <a:ahLst/>
              <a:cxnLst>
                <a:cxn ang="0">
                  <a:pos x="connsiteX0" y="connsiteY0"/>
                </a:cxn>
                <a:cxn ang="0">
                  <a:pos x="connsiteX1" y="connsiteY1"/>
                </a:cxn>
                <a:cxn ang="0">
                  <a:pos x="connsiteX2" y="connsiteY2"/>
                </a:cxn>
                <a:cxn ang="0">
                  <a:pos x="connsiteX3" y="connsiteY3"/>
                </a:cxn>
              </a:cxnLst>
              <a:rect l="l" t="t" r="r" b="b"/>
              <a:pathLst>
                <a:path w="149225" h="130175">
                  <a:moveTo>
                    <a:pt x="149225" y="0"/>
                  </a:moveTo>
                  <a:lnTo>
                    <a:pt x="0" y="0"/>
                  </a:lnTo>
                  <a:lnTo>
                    <a:pt x="0" y="130175"/>
                  </a:lnTo>
                  <a:lnTo>
                    <a:pt x="0" y="130175"/>
                  </a:lnTo>
                </a:path>
              </a:pathLst>
            </a:cu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50" name="Freeform 49"/>
            <p:cNvSpPr/>
            <p:nvPr/>
          </p:nvSpPr>
          <p:spPr>
            <a:xfrm rot="16200000">
              <a:off x="2574925" y="3302000"/>
              <a:ext cx="149225" cy="130175"/>
            </a:xfrm>
            <a:custGeom>
              <a:avLst/>
              <a:gdLst>
                <a:gd name="connsiteX0" fmla="*/ 149225 w 149225"/>
                <a:gd name="connsiteY0" fmla="*/ 0 h 130175"/>
                <a:gd name="connsiteX1" fmla="*/ 0 w 149225"/>
                <a:gd name="connsiteY1" fmla="*/ 0 h 130175"/>
                <a:gd name="connsiteX2" fmla="*/ 0 w 149225"/>
                <a:gd name="connsiteY2" fmla="*/ 130175 h 130175"/>
                <a:gd name="connsiteX3" fmla="*/ 0 w 149225"/>
                <a:gd name="connsiteY3" fmla="*/ 130175 h 130175"/>
              </a:gdLst>
              <a:ahLst/>
              <a:cxnLst>
                <a:cxn ang="0">
                  <a:pos x="connsiteX0" y="connsiteY0"/>
                </a:cxn>
                <a:cxn ang="0">
                  <a:pos x="connsiteX1" y="connsiteY1"/>
                </a:cxn>
                <a:cxn ang="0">
                  <a:pos x="connsiteX2" y="connsiteY2"/>
                </a:cxn>
                <a:cxn ang="0">
                  <a:pos x="connsiteX3" y="connsiteY3"/>
                </a:cxn>
              </a:cxnLst>
              <a:rect l="l" t="t" r="r" b="b"/>
              <a:pathLst>
                <a:path w="149225" h="130175">
                  <a:moveTo>
                    <a:pt x="149225" y="0"/>
                  </a:moveTo>
                  <a:lnTo>
                    <a:pt x="0" y="0"/>
                  </a:lnTo>
                  <a:lnTo>
                    <a:pt x="0" y="130175"/>
                  </a:lnTo>
                  <a:lnTo>
                    <a:pt x="0" y="130175"/>
                  </a:lnTo>
                </a:path>
              </a:pathLst>
            </a:cu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52" name="Freeform 51"/>
            <p:cNvSpPr/>
            <p:nvPr/>
          </p:nvSpPr>
          <p:spPr>
            <a:xfrm rot="5400000" flipH="1">
              <a:off x="3089275" y="3305175"/>
              <a:ext cx="149225" cy="130175"/>
            </a:xfrm>
            <a:custGeom>
              <a:avLst/>
              <a:gdLst>
                <a:gd name="connsiteX0" fmla="*/ 149225 w 149225"/>
                <a:gd name="connsiteY0" fmla="*/ 0 h 130175"/>
                <a:gd name="connsiteX1" fmla="*/ 0 w 149225"/>
                <a:gd name="connsiteY1" fmla="*/ 0 h 130175"/>
                <a:gd name="connsiteX2" fmla="*/ 0 w 149225"/>
                <a:gd name="connsiteY2" fmla="*/ 130175 h 130175"/>
                <a:gd name="connsiteX3" fmla="*/ 0 w 149225"/>
                <a:gd name="connsiteY3" fmla="*/ 130175 h 130175"/>
              </a:gdLst>
              <a:ahLst/>
              <a:cxnLst>
                <a:cxn ang="0">
                  <a:pos x="connsiteX0" y="connsiteY0"/>
                </a:cxn>
                <a:cxn ang="0">
                  <a:pos x="connsiteX1" y="connsiteY1"/>
                </a:cxn>
                <a:cxn ang="0">
                  <a:pos x="connsiteX2" y="connsiteY2"/>
                </a:cxn>
                <a:cxn ang="0">
                  <a:pos x="connsiteX3" y="connsiteY3"/>
                </a:cxn>
              </a:cxnLst>
              <a:rect l="l" t="t" r="r" b="b"/>
              <a:pathLst>
                <a:path w="149225" h="130175">
                  <a:moveTo>
                    <a:pt x="149225" y="0"/>
                  </a:moveTo>
                  <a:lnTo>
                    <a:pt x="0" y="0"/>
                  </a:lnTo>
                  <a:lnTo>
                    <a:pt x="0" y="130175"/>
                  </a:lnTo>
                  <a:lnTo>
                    <a:pt x="0" y="130175"/>
                  </a:lnTo>
                </a:path>
              </a:pathLst>
            </a:cu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53" name="Freeform 52"/>
            <p:cNvSpPr/>
            <p:nvPr/>
          </p:nvSpPr>
          <p:spPr>
            <a:xfrm rot="16200000" flipH="1" flipV="1">
              <a:off x="3089275" y="2771776"/>
              <a:ext cx="149225" cy="130175"/>
            </a:xfrm>
            <a:custGeom>
              <a:avLst/>
              <a:gdLst>
                <a:gd name="connsiteX0" fmla="*/ 149225 w 149225"/>
                <a:gd name="connsiteY0" fmla="*/ 0 h 130175"/>
                <a:gd name="connsiteX1" fmla="*/ 0 w 149225"/>
                <a:gd name="connsiteY1" fmla="*/ 0 h 130175"/>
                <a:gd name="connsiteX2" fmla="*/ 0 w 149225"/>
                <a:gd name="connsiteY2" fmla="*/ 130175 h 130175"/>
                <a:gd name="connsiteX3" fmla="*/ 0 w 149225"/>
                <a:gd name="connsiteY3" fmla="*/ 130175 h 130175"/>
              </a:gdLst>
              <a:ahLst/>
              <a:cxnLst>
                <a:cxn ang="0">
                  <a:pos x="connsiteX0" y="connsiteY0"/>
                </a:cxn>
                <a:cxn ang="0">
                  <a:pos x="connsiteX1" y="connsiteY1"/>
                </a:cxn>
                <a:cxn ang="0">
                  <a:pos x="connsiteX2" y="connsiteY2"/>
                </a:cxn>
                <a:cxn ang="0">
                  <a:pos x="connsiteX3" y="connsiteY3"/>
                </a:cxn>
              </a:cxnLst>
              <a:rect l="l" t="t" r="r" b="b"/>
              <a:pathLst>
                <a:path w="149225" h="130175">
                  <a:moveTo>
                    <a:pt x="149225" y="0"/>
                  </a:moveTo>
                  <a:lnTo>
                    <a:pt x="0" y="0"/>
                  </a:lnTo>
                  <a:lnTo>
                    <a:pt x="0" y="130175"/>
                  </a:lnTo>
                  <a:lnTo>
                    <a:pt x="0" y="130175"/>
                  </a:lnTo>
                </a:path>
              </a:pathLst>
            </a:cu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grpSp>
      <p:grpSp>
        <p:nvGrpSpPr>
          <p:cNvPr id="62" name="Group 61"/>
          <p:cNvGrpSpPr/>
          <p:nvPr/>
        </p:nvGrpSpPr>
        <p:grpSpPr>
          <a:xfrm>
            <a:off x="3393913" y="4972754"/>
            <a:ext cx="756768" cy="753533"/>
            <a:chOff x="2668723" y="3729565"/>
            <a:chExt cx="567576" cy="565150"/>
          </a:xfrm>
        </p:grpSpPr>
        <p:pic>
          <p:nvPicPr>
            <p:cNvPr id="8" name="Picture 7" descr="Nuance convert icon.png"/>
            <p:cNvPicPr>
              <a:picLocks noChangeAspect="1"/>
            </p:cNvPicPr>
            <p:nvPr/>
          </p:nvPicPr>
          <p:blipFill rotWithShape="1">
            <a:blip r:embed="rId13">
              <a:extLst>
                <a:ext uri="{28A0092B-C50C-407E-A947-70E740481C1C}">
                  <a14:useLocalDpi xmlns:a14="http://schemas.microsoft.com/office/drawing/2010/main" val="0"/>
                </a:ext>
              </a:extLst>
            </a:blip>
            <a:srcRect t="17668"/>
            <a:stretch/>
          </p:blipFill>
          <p:spPr>
            <a:xfrm>
              <a:off x="2668723" y="3729565"/>
              <a:ext cx="567576" cy="565150"/>
            </a:xfrm>
            <a:prstGeom prst="rect">
              <a:avLst/>
            </a:prstGeom>
          </p:spPr>
        </p:pic>
        <p:sp>
          <p:nvSpPr>
            <p:cNvPr id="31" name="Rectangle 30"/>
            <p:cNvSpPr/>
            <p:nvPr/>
          </p:nvSpPr>
          <p:spPr>
            <a:xfrm>
              <a:off x="2722033" y="3907365"/>
              <a:ext cx="203200" cy="2455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3" name="Rounded Rectangle 32"/>
            <p:cNvSpPr/>
            <p:nvPr/>
          </p:nvSpPr>
          <p:spPr>
            <a:xfrm>
              <a:off x="2819400" y="3970865"/>
              <a:ext cx="148167" cy="143933"/>
            </a:xfrm>
            <a:prstGeom prst="round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29" name="Group 28"/>
            <p:cNvGrpSpPr/>
            <p:nvPr/>
          </p:nvGrpSpPr>
          <p:grpSpPr>
            <a:xfrm>
              <a:off x="2700675" y="3797299"/>
              <a:ext cx="339915" cy="436034"/>
              <a:chOff x="2453156" y="4000503"/>
              <a:chExt cx="336612" cy="431797"/>
            </a:xfrm>
          </p:grpSpPr>
          <p:grpSp>
            <p:nvGrpSpPr>
              <p:cNvPr id="27" name="Group 26"/>
              <p:cNvGrpSpPr/>
              <p:nvPr/>
            </p:nvGrpSpPr>
            <p:grpSpPr>
              <a:xfrm>
                <a:off x="2453156" y="4076700"/>
                <a:ext cx="211893" cy="355600"/>
                <a:chOff x="2453156" y="4076700"/>
                <a:chExt cx="211893" cy="355600"/>
              </a:xfrm>
            </p:grpSpPr>
            <p:sp>
              <p:nvSpPr>
                <p:cNvPr id="23" name="Rectangle 22"/>
                <p:cNvSpPr/>
                <p:nvPr/>
              </p:nvSpPr>
              <p:spPr>
                <a:xfrm>
                  <a:off x="2453156" y="4201584"/>
                  <a:ext cx="211893" cy="10583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3" b="1">
                    <a:solidFill>
                      <a:schemeClr val="bg1"/>
                    </a:solidFill>
                  </a:endParaRPr>
                </a:p>
              </p:txBody>
            </p:sp>
            <p:sp>
              <p:nvSpPr>
                <p:cNvPr id="54" name="Rectangle 53"/>
                <p:cNvSpPr/>
                <p:nvPr/>
              </p:nvSpPr>
              <p:spPr>
                <a:xfrm>
                  <a:off x="2453156" y="4076700"/>
                  <a:ext cx="211893" cy="10583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3" b="1">
                    <a:solidFill>
                      <a:schemeClr val="bg1"/>
                    </a:solidFill>
                  </a:endParaRPr>
                </a:p>
              </p:txBody>
            </p:sp>
            <p:sp>
              <p:nvSpPr>
                <p:cNvPr id="55" name="Rectangle 54"/>
                <p:cNvSpPr/>
                <p:nvPr/>
              </p:nvSpPr>
              <p:spPr>
                <a:xfrm>
                  <a:off x="2453156" y="4326467"/>
                  <a:ext cx="211893" cy="10583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3" b="1">
                    <a:solidFill>
                      <a:schemeClr val="bg1"/>
                    </a:solidFill>
                  </a:endParaRPr>
                </a:p>
              </p:txBody>
            </p:sp>
          </p:grpSp>
          <p:sp>
            <p:nvSpPr>
              <p:cNvPr id="26" name="TextBox 25"/>
              <p:cNvSpPr txBox="1"/>
              <p:nvPr/>
            </p:nvSpPr>
            <p:spPr>
              <a:xfrm>
                <a:off x="2484968" y="4000503"/>
                <a:ext cx="304800" cy="355600"/>
              </a:xfrm>
              <a:prstGeom prst="rect">
                <a:avLst/>
              </a:prstGeom>
            </p:spPr>
            <p:txBody>
              <a:bodyPr vert="horz" wrap="square" lIns="0" tIns="60960" rIns="121920" bIns="60960" rtlCol="0" anchor="t">
                <a:noAutofit/>
              </a:bodyPr>
              <a:lstStyle/>
              <a:p>
                <a:pPr>
                  <a:lnSpc>
                    <a:spcPts val="1360"/>
                  </a:lnSpc>
                </a:pPr>
                <a:r>
                  <a:rPr lang="en-US" sz="800" b="1">
                    <a:solidFill>
                      <a:schemeClr val="bg1"/>
                    </a:solidFill>
                  </a:rPr>
                  <a:t>DOC</a:t>
                </a:r>
              </a:p>
              <a:p>
                <a:pPr>
                  <a:lnSpc>
                    <a:spcPts val="1360"/>
                  </a:lnSpc>
                </a:pPr>
                <a:r>
                  <a:rPr lang="en-US" sz="800" b="1">
                    <a:solidFill>
                      <a:schemeClr val="bg1"/>
                    </a:solidFill>
                  </a:rPr>
                  <a:t>XLS</a:t>
                </a:r>
              </a:p>
              <a:p>
                <a:pPr>
                  <a:lnSpc>
                    <a:spcPts val="1360"/>
                  </a:lnSpc>
                </a:pPr>
                <a:r>
                  <a:rPr lang="en-US" sz="800" b="1">
                    <a:solidFill>
                      <a:schemeClr val="bg1"/>
                    </a:solidFill>
                  </a:rPr>
                  <a:t>PPT</a:t>
                </a:r>
                <a:endParaRPr lang="en-US" sz="800">
                  <a:solidFill>
                    <a:schemeClr val="bg1"/>
                  </a:solidFill>
                </a:endParaRPr>
              </a:p>
            </p:txBody>
          </p:sp>
        </p:grpSp>
      </p:grpSp>
      <p:grpSp>
        <p:nvGrpSpPr>
          <p:cNvPr id="58" name="Group 57"/>
          <p:cNvGrpSpPr/>
          <p:nvPr/>
        </p:nvGrpSpPr>
        <p:grpSpPr>
          <a:xfrm>
            <a:off x="7910724" y="3776139"/>
            <a:ext cx="669884" cy="663567"/>
            <a:chOff x="5688438" y="2833260"/>
            <a:chExt cx="456467" cy="452162"/>
          </a:xfrm>
        </p:grpSpPr>
        <p:sp>
          <p:nvSpPr>
            <p:cNvPr id="39" name="&quot;No&quot; Symbol 38"/>
            <p:cNvSpPr>
              <a:spLocks noChangeAspect="1"/>
            </p:cNvSpPr>
            <p:nvPr/>
          </p:nvSpPr>
          <p:spPr>
            <a:xfrm>
              <a:off x="5688438" y="2833260"/>
              <a:ext cx="456467" cy="452162"/>
            </a:xfrm>
            <a:prstGeom prst="noSmoking">
              <a:avLst>
                <a:gd name="adj" fmla="val 7009"/>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pic>
          <p:nvPicPr>
            <p:cNvPr id="12" name="Picture 11" descr="Lock.png"/>
            <p:cNvPicPr>
              <a:picLocks noChangeAspect="1"/>
            </p:cNvPicPr>
            <p:nvPr/>
          </p:nvPicPr>
          <p:blipFill>
            <a:blip r:embed="rId14">
              <a:extLst>
                <a:ext uri="{BEBA8EAE-BF5A-486C-A8C5-ECC9F3942E4B}">
                  <a14:imgProps xmlns:a14="http://schemas.microsoft.com/office/drawing/2010/main">
                    <a14:imgLayer r:embed="rId15">
                      <a14:imgEffect>
                        <a14:brightnessContrast bright="40000"/>
                      </a14:imgEffect>
                    </a14:imgLayer>
                  </a14:imgProps>
                </a:ext>
                <a:ext uri="{28A0092B-C50C-407E-A947-70E740481C1C}">
                  <a14:useLocalDpi xmlns:a14="http://schemas.microsoft.com/office/drawing/2010/main" val="0"/>
                </a:ext>
              </a:extLst>
            </a:blip>
            <a:stretch>
              <a:fillRect/>
            </a:stretch>
          </p:blipFill>
          <p:spPr>
            <a:xfrm>
              <a:off x="5786966" y="2925621"/>
              <a:ext cx="245534" cy="245534"/>
            </a:xfrm>
            <a:prstGeom prst="rect">
              <a:avLst/>
            </a:prstGeom>
          </p:spPr>
        </p:pic>
      </p:grpSp>
      <p:pic>
        <p:nvPicPr>
          <p:cNvPr id="47" name="Picture 46" descr="Person-whitesolid.eps"/>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211286" y="2745620"/>
            <a:ext cx="166659" cy="226180"/>
          </a:xfrm>
          <a:prstGeom prst="rect">
            <a:avLst/>
          </a:prstGeom>
        </p:spPr>
      </p:pic>
      <p:grpSp>
        <p:nvGrpSpPr>
          <p:cNvPr id="60" name="Group 59"/>
          <p:cNvGrpSpPr/>
          <p:nvPr/>
        </p:nvGrpSpPr>
        <p:grpSpPr>
          <a:xfrm>
            <a:off x="7944584" y="4995334"/>
            <a:ext cx="643467" cy="643467"/>
            <a:chOff x="5664200" y="3644900"/>
            <a:chExt cx="520700" cy="520700"/>
          </a:xfrm>
        </p:grpSpPr>
        <p:pic>
          <p:nvPicPr>
            <p:cNvPr id="56" name="Picture 55" descr="Face_Happy.eps"/>
            <p:cNvPicPr>
              <a:picLocks noChangeAspect="1"/>
            </p:cNvPicPr>
            <p:nvPr/>
          </p:nvPicPr>
          <p:blipFill>
            <a:blip r:embed="rId17">
              <a:lum bright="20000"/>
              <a:extLst>
                <a:ext uri="{28A0092B-C50C-407E-A947-70E740481C1C}">
                  <a14:useLocalDpi xmlns:a14="http://schemas.microsoft.com/office/drawing/2010/main" val="0"/>
                </a:ext>
              </a:extLst>
            </a:blip>
            <a:stretch>
              <a:fillRect/>
            </a:stretch>
          </p:blipFill>
          <p:spPr>
            <a:xfrm>
              <a:off x="5664200" y="3644900"/>
              <a:ext cx="520700" cy="520700"/>
            </a:xfrm>
            <a:prstGeom prst="rect">
              <a:avLst/>
            </a:prstGeom>
          </p:spPr>
        </p:pic>
        <p:sp>
          <p:nvSpPr>
            <p:cNvPr id="57" name="Oval 56"/>
            <p:cNvSpPr/>
            <p:nvPr/>
          </p:nvSpPr>
          <p:spPr>
            <a:xfrm>
              <a:off x="5795436" y="3843867"/>
              <a:ext cx="71966" cy="7196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6" name="Oval 65"/>
            <p:cNvSpPr/>
            <p:nvPr/>
          </p:nvSpPr>
          <p:spPr>
            <a:xfrm>
              <a:off x="5985932" y="3843867"/>
              <a:ext cx="71966" cy="7196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9217" name="Group 9216"/>
          <p:cNvGrpSpPr/>
          <p:nvPr/>
        </p:nvGrpSpPr>
        <p:grpSpPr>
          <a:xfrm>
            <a:off x="3450883" y="1566333"/>
            <a:ext cx="474133" cy="474133"/>
            <a:chOff x="2241550" y="1168400"/>
            <a:chExt cx="355600" cy="355600"/>
          </a:xfrm>
        </p:grpSpPr>
        <p:sp>
          <p:nvSpPr>
            <p:cNvPr id="9216" name="Arc 9215"/>
            <p:cNvSpPr/>
            <p:nvPr/>
          </p:nvSpPr>
          <p:spPr>
            <a:xfrm>
              <a:off x="2286000" y="1168400"/>
              <a:ext cx="311150" cy="311150"/>
            </a:xfrm>
            <a:prstGeom prst="arc">
              <a:avLst/>
            </a:prstGeom>
            <a:ln w="38100" cmpd="sng">
              <a:solidFill>
                <a:srgbClr val="333333"/>
              </a:solidFill>
              <a:headEnd type="none"/>
              <a:tailEnd type="triangl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73" name="Arc 72"/>
            <p:cNvSpPr/>
            <p:nvPr/>
          </p:nvSpPr>
          <p:spPr>
            <a:xfrm rot="16200000">
              <a:off x="2247900" y="1181100"/>
              <a:ext cx="311150" cy="311150"/>
            </a:xfrm>
            <a:prstGeom prst="arc">
              <a:avLst/>
            </a:prstGeom>
            <a:ln w="38100" cmpd="sng">
              <a:solidFill>
                <a:srgbClr val="333333"/>
              </a:solidFill>
              <a:headEnd type="none"/>
              <a:tailEnd type="triangl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74" name="Arc 73"/>
            <p:cNvSpPr/>
            <p:nvPr/>
          </p:nvSpPr>
          <p:spPr>
            <a:xfrm rot="16200000" flipH="1" flipV="1">
              <a:off x="2279650" y="1212850"/>
              <a:ext cx="311150" cy="311150"/>
            </a:xfrm>
            <a:prstGeom prst="arc">
              <a:avLst/>
            </a:prstGeom>
            <a:ln w="38100" cmpd="sng">
              <a:solidFill>
                <a:srgbClr val="333333"/>
              </a:solidFill>
              <a:headEnd type="none"/>
              <a:tailEnd type="triangl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75" name="Arc 74"/>
            <p:cNvSpPr/>
            <p:nvPr/>
          </p:nvSpPr>
          <p:spPr>
            <a:xfrm rot="10800000">
              <a:off x="2241550" y="1212850"/>
              <a:ext cx="311150" cy="311150"/>
            </a:xfrm>
            <a:prstGeom prst="arc">
              <a:avLst/>
            </a:prstGeom>
            <a:ln w="38100" cmpd="sng">
              <a:solidFill>
                <a:srgbClr val="333333"/>
              </a:solidFill>
              <a:headEnd type="none"/>
              <a:tailEnd type="triangl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grpSp>
      <p:grpSp>
        <p:nvGrpSpPr>
          <p:cNvPr id="76" name="Group 75"/>
          <p:cNvGrpSpPr/>
          <p:nvPr/>
        </p:nvGrpSpPr>
        <p:grpSpPr>
          <a:xfrm>
            <a:off x="3328116" y="1405468"/>
            <a:ext cx="723900" cy="762933"/>
            <a:chOff x="2581275" y="2762250"/>
            <a:chExt cx="647700" cy="682625"/>
          </a:xfrm>
        </p:grpSpPr>
        <p:sp>
          <p:nvSpPr>
            <p:cNvPr id="80" name="Freeform 79"/>
            <p:cNvSpPr/>
            <p:nvPr/>
          </p:nvSpPr>
          <p:spPr>
            <a:xfrm>
              <a:off x="2581275" y="2762250"/>
              <a:ext cx="149225" cy="130175"/>
            </a:xfrm>
            <a:custGeom>
              <a:avLst/>
              <a:gdLst>
                <a:gd name="connsiteX0" fmla="*/ 149225 w 149225"/>
                <a:gd name="connsiteY0" fmla="*/ 0 h 130175"/>
                <a:gd name="connsiteX1" fmla="*/ 0 w 149225"/>
                <a:gd name="connsiteY1" fmla="*/ 0 h 130175"/>
                <a:gd name="connsiteX2" fmla="*/ 0 w 149225"/>
                <a:gd name="connsiteY2" fmla="*/ 130175 h 130175"/>
                <a:gd name="connsiteX3" fmla="*/ 0 w 149225"/>
                <a:gd name="connsiteY3" fmla="*/ 130175 h 130175"/>
              </a:gdLst>
              <a:ahLst/>
              <a:cxnLst>
                <a:cxn ang="0">
                  <a:pos x="connsiteX0" y="connsiteY0"/>
                </a:cxn>
                <a:cxn ang="0">
                  <a:pos x="connsiteX1" y="connsiteY1"/>
                </a:cxn>
                <a:cxn ang="0">
                  <a:pos x="connsiteX2" y="connsiteY2"/>
                </a:cxn>
                <a:cxn ang="0">
                  <a:pos x="connsiteX3" y="connsiteY3"/>
                </a:cxn>
              </a:cxnLst>
              <a:rect l="l" t="t" r="r" b="b"/>
              <a:pathLst>
                <a:path w="149225" h="130175">
                  <a:moveTo>
                    <a:pt x="149225" y="0"/>
                  </a:moveTo>
                  <a:lnTo>
                    <a:pt x="0" y="0"/>
                  </a:lnTo>
                  <a:lnTo>
                    <a:pt x="0" y="130175"/>
                  </a:lnTo>
                  <a:lnTo>
                    <a:pt x="0" y="130175"/>
                  </a:lnTo>
                </a:path>
              </a:pathLst>
            </a:cu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81" name="Freeform 80"/>
            <p:cNvSpPr/>
            <p:nvPr/>
          </p:nvSpPr>
          <p:spPr>
            <a:xfrm rot="16200000">
              <a:off x="2574925" y="3302000"/>
              <a:ext cx="149225" cy="130175"/>
            </a:xfrm>
            <a:custGeom>
              <a:avLst/>
              <a:gdLst>
                <a:gd name="connsiteX0" fmla="*/ 149225 w 149225"/>
                <a:gd name="connsiteY0" fmla="*/ 0 h 130175"/>
                <a:gd name="connsiteX1" fmla="*/ 0 w 149225"/>
                <a:gd name="connsiteY1" fmla="*/ 0 h 130175"/>
                <a:gd name="connsiteX2" fmla="*/ 0 w 149225"/>
                <a:gd name="connsiteY2" fmla="*/ 130175 h 130175"/>
                <a:gd name="connsiteX3" fmla="*/ 0 w 149225"/>
                <a:gd name="connsiteY3" fmla="*/ 130175 h 130175"/>
              </a:gdLst>
              <a:ahLst/>
              <a:cxnLst>
                <a:cxn ang="0">
                  <a:pos x="connsiteX0" y="connsiteY0"/>
                </a:cxn>
                <a:cxn ang="0">
                  <a:pos x="connsiteX1" y="connsiteY1"/>
                </a:cxn>
                <a:cxn ang="0">
                  <a:pos x="connsiteX2" y="connsiteY2"/>
                </a:cxn>
                <a:cxn ang="0">
                  <a:pos x="connsiteX3" y="connsiteY3"/>
                </a:cxn>
              </a:cxnLst>
              <a:rect l="l" t="t" r="r" b="b"/>
              <a:pathLst>
                <a:path w="149225" h="130175">
                  <a:moveTo>
                    <a:pt x="149225" y="0"/>
                  </a:moveTo>
                  <a:lnTo>
                    <a:pt x="0" y="0"/>
                  </a:lnTo>
                  <a:lnTo>
                    <a:pt x="0" y="130175"/>
                  </a:lnTo>
                  <a:lnTo>
                    <a:pt x="0" y="130175"/>
                  </a:lnTo>
                </a:path>
              </a:pathLst>
            </a:cu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82" name="Freeform 81"/>
            <p:cNvSpPr/>
            <p:nvPr/>
          </p:nvSpPr>
          <p:spPr>
            <a:xfrm rot="5400000" flipH="1">
              <a:off x="3089275" y="3305175"/>
              <a:ext cx="149225" cy="130175"/>
            </a:xfrm>
            <a:custGeom>
              <a:avLst/>
              <a:gdLst>
                <a:gd name="connsiteX0" fmla="*/ 149225 w 149225"/>
                <a:gd name="connsiteY0" fmla="*/ 0 h 130175"/>
                <a:gd name="connsiteX1" fmla="*/ 0 w 149225"/>
                <a:gd name="connsiteY1" fmla="*/ 0 h 130175"/>
                <a:gd name="connsiteX2" fmla="*/ 0 w 149225"/>
                <a:gd name="connsiteY2" fmla="*/ 130175 h 130175"/>
                <a:gd name="connsiteX3" fmla="*/ 0 w 149225"/>
                <a:gd name="connsiteY3" fmla="*/ 130175 h 130175"/>
              </a:gdLst>
              <a:ahLst/>
              <a:cxnLst>
                <a:cxn ang="0">
                  <a:pos x="connsiteX0" y="connsiteY0"/>
                </a:cxn>
                <a:cxn ang="0">
                  <a:pos x="connsiteX1" y="connsiteY1"/>
                </a:cxn>
                <a:cxn ang="0">
                  <a:pos x="connsiteX2" y="connsiteY2"/>
                </a:cxn>
                <a:cxn ang="0">
                  <a:pos x="connsiteX3" y="connsiteY3"/>
                </a:cxn>
              </a:cxnLst>
              <a:rect l="l" t="t" r="r" b="b"/>
              <a:pathLst>
                <a:path w="149225" h="130175">
                  <a:moveTo>
                    <a:pt x="149225" y="0"/>
                  </a:moveTo>
                  <a:lnTo>
                    <a:pt x="0" y="0"/>
                  </a:lnTo>
                  <a:lnTo>
                    <a:pt x="0" y="130175"/>
                  </a:lnTo>
                  <a:lnTo>
                    <a:pt x="0" y="130175"/>
                  </a:lnTo>
                </a:path>
              </a:pathLst>
            </a:cu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83" name="Freeform 82"/>
            <p:cNvSpPr/>
            <p:nvPr/>
          </p:nvSpPr>
          <p:spPr>
            <a:xfrm rot="16200000" flipH="1" flipV="1">
              <a:off x="3089275" y="2771776"/>
              <a:ext cx="149225" cy="130175"/>
            </a:xfrm>
            <a:custGeom>
              <a:avLst/>
              <a:gdLst>
                <a:gd name="connsiteX0" fmla="*/ 149225 w 149225"/>
                <a:gd name="connsiteY0" fmla="*/ 0 h 130175"/>
                <a:gd name="connsiteX1" fmla="*/ 0 w 149225"/>
                <a:gd name="connsiteY1" fmla="*/ 0 h 130175"/>
                <a:gd name="connsiteX2" fmla="*/ 0 w 149225"/>
                <a:gd name="connsiteY2" fmla="*/ 130175 h 130175"/>
                <a:gd name="connsiteX3" fmla="*/ 0 w 149225"/>
                <a:gd name="connsiteY3" fmla="*/ 130175 h 130175"/>
              </a:gdLst>
              <a:ahLst/>
              <a:cxnLst>
                <a:cxn ang="0">
                  <a:pos x="connsiteX0" y="connsiteY0"/>
                </a:cxn>
                <a:cxn ang="0">
                  <a:pos x="connsiteX1" y="connsiteY1"/>
                </a:cxn>
                <a:cxn ang="0">
                  <a:pos x="connsiteX2" y="connsiteY2"/>
                </a:cxn>
                <a:cxn ang="0">
                  <a:pos x="connsiteX3" y="connsiteY3"/>
                </a:cxn>
              </a:cxnLst>
              <a:rect l="l" t="t" r="r" b="b"/>
              <a:pathLst>
                <a:path w="149225" h="130175">
                  <a:moveTo>
                    <a:pt x="149225" y="0"/>
                  </a:moveTo>
                  <a:lnTo>
                    <a:pt x="0" y="0"/>
                  </a:lnTo>
                  <a:lnTo>
                    <a:pt x="0" y="130175"/>
                  </a:lnTo>
                  <a:lnTo>
                    <a:pt x="0" y="130175"/>
                  </a:lnTo>
                </a:path>
              </a:pathLst>
            </a:cu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grpSp>
      <p:sp>
        <p:nvSpPr>
          <p:cNvPr id="3" name="Right Bracket 2">
            <a:extLst>
              <a:ext uri="{FF2B5EF4-FFF2-40B4-BE49-F238E27FC236}">
                <a16:creationId xmlns:a16="http://schemas.microsoft.com/office/drawing/2014/main" id="{1D8FE301-2297-469D-814F-9E70F6D22A1F}"/>
              </a:ext>
            </a:extLst>
          </p:cNvPr>
          <p:cNvSpPr/>
          <p:nvPr/>
        </p:nvSpPr>
        <p:spPr>
          <a:xfrm>
            <a:off x="2289062" y="1213125"/>
            <a:ext cx="237748" cy="4838345"/>
          </a:xfrm>
          <a:prstGeom prst="rightBracket">
            <a:avLst>
              <a:gd name="adj" fmla="val 113706"/>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itle 9">
            <a:extLst>
              <a:ext uri="{FF2B5EF4-FFF2-40B4-BE49-F238E27FC236}">
                <a16:creationId xmlns:a16="http://schemas.microsoft.com/office/drawing/2014/main" id="{532A7BCB-D539-4D89-B9BE-0A2D1BED2F79}"/>
              </a:ext>
            </a:extLst>
          </p:cNvPr>
          <p:cNvSpPr>
            <a:spLocks noGrp="1"/>
          </p:cNvSpPr>
          <p:nvPr>
            <p:ph type="title"/>
          </p:nvPr>
        </p:nvSpPr>
        <p:spPr/>
        <p:txBody>
          <a:bodyPr>
            <a:normAutofit/>
          </a:bodyPr>
          <a:lstStyle/>
          <a:p>
            <a:r>
              <a:rPr lang="de-DE"/>
              <a:t>Kofax Autostore Main Capabilities</a:t>
            </a:r>
            <a:endParaRPr lang="en-US"/>
          </a:p>
        </p:txBody>
      </p:sp>
    </p:spTree>
    <p:extLst>
      <p:ext uri="{BB962C8B-B14F-4D97-AF65-F5344CB8AC3E}">
        <p14:creationId xmlns:p14="http://schemas.microsoft.com/office/powerpoint/2010/main" val="99388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a:t>Example Workflow: Accounts Payable Invoicing</a:t>
            </a:r>
          </a:p>
        </p:txBody>
      </p:sp>
      <p:sp>
        <p:nvSpPr>
          <p:cNvPr id="115715" name="Text Placeholder 2"/>
          <p:cNvSpPr>
            <a:spLocks noGrp="1"/>
          </p:cNvSpPr>
          <p:nvPr>
            <p:ph type="body" sz="quarter" idx="4294967295"/>
          </p:nvPr>
        </p:nvSpPr>
        <p:spPr>
          <a:xfrm>
            <a:off x="641694" y="1202826"/>
            <a:ext cx="10660063" cy="463550"/>
          </a:xfrm>
        </p:spPr>
        <p:txBody>
          <a:bodyPr/>
          <a:lstStyle/>
          <a:p>
            <a:pPr marL="0" indent="0" eaLnBrk="1" hangingPunct="1">
              <a:buNone/>
            </a:pPr>
            <a:r>
              <a:rPr lang="sv-SE" altLang="en-US">
                <a:latin typeface="Arial" panose="020B0604020202020204" pitchFamily="34" charset="0"/>
                <a:cs typeface="Arial" panose="020B0604020202020204" pitchFamily="34" charset="0"/>
              </a:rPr>
              <a:t>Capture invoices and kick-off automatic payment process</a:t>
            </a:r>
            <a:endParaRPr lang="en-US" altLang="en-US">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CE60D11F-700B-4273-B1E6-07DD45B22F0E}"/>
              </a:ext>
            </a:extLst>
          </p:cNvPr>
          <p:cNvGrpSpPr/>
          <p:nvPr/>
        </p:nvGrpSpPr>
        <p:grpSpPr>
          <a:xfrm>
            <a:off x="644680" y="1644651"/>
            <a:ext cx="10926876" cy="4309116"/>
            <a:chOff x="644680" y="1574799"/>
            <a:chExt cx="10926876" cy="4309116"/>
          </a:xfrm>
        </p:grpSpPr>
        <p:sp>
          <p:nvSpPr>
            <p:cNvPr id="2" name="Rectangle 1">
              <a:extLst>
                <a:ext uri="{FF2B5EF4-FFF2-40B4-BE49-F238E27FC236}">
                  <a16:creationId xmlns:a16="http://schemas.microsoft.com/office/drawing/2014/main" id="{79DB2E5F-370D-43D7-8A64-14F4D578E59B}"/>
                </a:ext>
              </a:extLst>
            </p:cNvPr>
            <p:cNvSpPr/>
            <p:nvPr/>
          </p:nvSpPr>
          <p:spPr>
            <a:xfrm>
              <a:off x="762000" y="1574801"/>
              <a:ext cx="10791825" cy="428546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9" name="Rectangle 8"/>
            <p:cNvSpPr/>
            <p:nvPr/>
          </p:nvSpPr>
          <p:spPr>
            <a:xfrm>
              <a:off x="644680" y="1574799"/>
              <a:ext cx="2985140" cy="4285467"/>
            </a:xfrm>
            <a:prstGeom prst="rect">
              <a:avLst/>
            </a:prstGeom>
            <a:solidFill>
              <a:schemeClr val="accent1"/>
            </a:solidFill>
            <a:effectLst/>
          </p:spPr>
          <p:txBody>
            <a:bodyPr wrap="square" anchor="ctr" anchorCtr="0">
              <a:noAutofit/>
            </a:bodyPr>
            <a:lstStyle/>
            <a:p>
              <a:pPr defTabSz="812760">
                <a:lnSpc>
                  <a:spcPct val="90000"/>
                </a:lnSpc>
                <a:spcBef>
                  <a:spcPts val="1600"/>
                </a:spcBef>
              </a:pPr>
              <a:r>
                <a:rPr lang="en-GB">
                  <a:solidFill>
                    <a:schemeClr val="bg1"/>
                  </a:solidFill>
                </a:rPr>
                <a:t>Automatic scanned document image clean-up </a:t>
              </a:r>
            </a:p>
            <a:p>
              <a:pPr defTabSz="812760">
                <a:lnSpc>
                  <a:spcPct val="90000"/>
                </a:lnSpc>
                <a:spcBef>
                  <a:spcPts val="1600"/>
                </a:spcBef>
              </a:pPr>
              <a:r>
                <a:rPr lang="en-GB">
                  <a:solidFill>
                    <a:schemeClr val="bg1"/>
                  </a:solidFill>
                </a:rPr>
                <a:t>Convert documents to Searchable PDF </a:t>
              </a:r>
            </a:p>
            <a:p>
              <a:pPr defTabSz="812760">
                <a:lnSpc>
                  <a:spcPct val="90000"/>
                </a:lnSpc>
                <a:spcBef>
                  <a:spcPts val="1600"/>
                </a:spcBef>
              </a:pPr>
              <a:r>
                <a:rPr lang="en-GB">
                  <a:solidFill>
                    <a:schemeClr val="bg1"/>
                  </a:solidFill>
                </a:rPr>
                <a:t>Correct data is extracted from the database</a:t>
              </a:r>
            </a:p>
            <a:p>
              <a:pPr defTabSz="812760">
                <a:lnSpc>
                  <a:spcPct val="90000"/>
                </a:lnSpc>
                <a:spcBef>
                  <a:spcPts val="1600"/>
                </a:spcBef>
              </a:pPr>
              <a:r>
                <a:rPr lang="en-GB">
                  <a:solidFill>
                    <a:schemeClr val="bg1"/>
                  </a:solidFill>
                </a:rPr>
                <a:t>Original document backed up to searchable database</a:t>
              </a:r>
            </a:p>
            <a:p>
              <a:pPr defTabSz="812760">
                <a:lnSpc>
                  <a:spcPct val="90000"/>
                </a:lnSpc>
                <a:spcBef>
                  <a:spcPts val="1600"/>
                </a:spcBef>
              </a:pPr>
              <a:r>
                <a:rPr lang="en-GB">
                  <a:solidFill>
                    <a:schemeClr val="bg1"/>
                  </a:solidFill>
                </a:rPr>
                <a:t>Payment information </a:t>
              </a:r>
              <a:br>
                <a:rPr lang="en-GB">
                  <a:solidFill>
                    <a:schemeClr val="bg1"/>
                  </a:solidFill>
                </a:rPr>
              </a:br>
              <a:r>
                <a:rPr lang="en-GB">
                  <a:solidFill>
                    <a:schemeClr val="bg1"/>
                  </a:solidFill>
                </a:rPr>
                <a:t>is posted to accounts payable business system</a:t>
              </a:r>
            </a:p>
          </p:txBody>
        </p:sp>
        <p:grpSp>
          <p:nvGrpSpPr>
            <p:cNvPr id="20" name="Group 19">
              <a:extLst>
                <a:ext uri="{FF2B5EF4-FFF2-40B4-BE49-F238E27FC236}">
                  <a16:creationId xmlns:a16="http://schemas.microsoft.com/office/drawing/2014/main" id="{6820B406-A82E-4428-90F6-7C03F774ADA7}"/>
                </a:ext>
              </a:extLst>
            </p:cNvPr>
            <p:cNvGrpSpPr/>
            <p:nvPr/>
          </p:nvGrpSpPr>
          <p:grpSpPr>
            <a:xfrm>
              <a:off x="3844309" y="1694136"/>
              <a:ext cx="7727247" cy="4189779"/>
              <a:chOff x="2883231" y="1270602"/>
              <a:chExt cx="5795435" cy="3142334"/>
            </a:xfrm>
          </p:grpSpPr>
          <p:sp>
            <p:nvSpPr>
              <p:cNvPr id="29" name="Oval 28"/>
              <p:cNvSpPr/>
              <p:nvPr/>
            </p:nvSpPr>
            <p:spPr bwMode="auto">
              <a:xfrm>
                <a:off x="6195271" y="1453439"/>
                <a:ext cx="274320" cy="2743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2400" b="1">
                    <a:latin typeface="+mj-lt"/>
                  </a:rPr>
                  <a:t>3</a:t>
                </a:r>
              </a:p>
            </p:txBody>
          </p:sp>
          <p:sp>
            <p:nvSpPr>
              <p:cNvPr id="37" name="TextBox 29"/>
              <p:cNvSpPr txBox="1">
                <a:spLocks noChangeArrowheads="1"/>
              </p:cNvSpPr>
              <p:nvPr/>
            </p:nvSpPr>
            <p:spPr bwMode="auto">
              <a:xfrm>
                <a:off x="4004249" y="2683342"/>
                <a:ext cx="1598728" cy="125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defPPr>
                  <a:defRPr lang="en-US"/>
                </a:defPPr>
                <a:lvl1pPr>
                  <a:lnSpc>
                    <a:spcPct val="100000"/>
                  </a:lnSpc>
                  <a:spcBef>
                    <a:spcPct val="0"/>
                  </a:spcBef>
                  <a:spcAft>
                    <a:spcPct val="0"/>
                  </a:spcAft>
                  <a:buSzTx/>
                  <a:buFont typeface="Lucida Grande"/>
                  <a:buNone/>
                  <a:defRPr sz="1100" spc="-40">
                    <a:latin typeface="Arial" panose="020B0604020202020204" pitchFamily="34" charset="0"/>
                    <a:cs typeface="Arial" panose="020B0604020202020204" pitchFamily="34" charset="0"/>
                  </a:defRPr>
                </a:lvl1pPr>
                <a:lvl2pPr marL="742950" indent="-285750">
                  <a:lnSpc>
                    <a:spcPct val="90000"/>
                  </a:lnSpc>
                  <a:spcBef>
                    <a:spcPts val="300"/>
                  </a:spcBef>
                  <a:spcAft>
                    <a:spcPts val="300"/>
                  </a:spcAft>
                  <a:buSzPct val="8000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lnSpc>
                    <a:spcPct val="90000"/>
                  </a:lnSpc>
                  <a:spcBef>
                    <a:spcPts val="300"/>
                  </a:spcBef>
                  <a:spcAft>
                    <a:spcPts val="300"/>
                  </a:spcAft>
                  <a:buSzPct val="120000"/>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3pPr>
                <a:lvl4pPr marL="1600200" indent="-228600">
                  <a:lnSpc>
                    <a:spcPct val="90000"/>
                  </a:lnSpc>
                  <a:spcBef>
                    <a:spcPts val="300"/>
                  </a:spcBef>
                  <a:spcAft>
                    <a:spcPts val="300"/>
                  </a:spcAft>
                  <a:buSzPct val="40000"/>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4pPr>
                <a:lvl5pPr marL="2057400" indent="-228600">
                  <a:lnSpc>
                    <a:spcPct val="90000"/>
                  </a:lnSpc>
                  <a:spcBef>
                    <a:spcPts val="300"/>
                  </a:spcBef>
                  <a:spcAft>
                    <a:spcPts val="300"/>
                  </a:spcAft>
                  <a:buSzPct val="80000"/>
                  <a:buFont typeface="Lucida Grande"/>
                  <a:buChar char="-"/>
                  <a:defRPr>
                    <a:solidFill>
                      <a:schemeClr val="tx2"/>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00"/>
                  </a:spcBef>
                  <a:spcAft>
                    <a:spcPts val="300"/>
                  </a:spcAft>
                  <a:buSzPct val="80000"/>
                  <a:buFont typeface="Lucida Grande"/>
                  <a:buChar char="-"/>
                  <a:defRPr>
                    <a:solidFill>
                      <a:schemeClr val="tx2"/>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00"/>
                  </a:spcBef>
                  <a:spcAft>
                    <a:spcPts val="300"/>
                  </a:spcAft>
                  <a:buSzPct val="80000"/>
                  <a:buFont typeface="Lucida Grande"/>
                  <a:buChar char="-"/>
                  <a:defRPr>
                    <a:solidFill>
                      <a:schemeClr val="tx2"/>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00"/>
                  </a:spcBef>
                  <a:spcAft>
                    <a:spcPts val="300"/>
                  </a:spcAft>
                  <a:buSzPct val="80000"/>
                  <a:buFont typeface="Lucida Grande"/>
                  <a:buChar char="-"/>
                  <a:defRPr>
                    <a:solidFill>
                      <a:schemeClr val="tx2"/>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00"/>
                  </a:spcBef>
                  <a:spcAft>
                    <a:spcPts val="300"/>
                  </a:spcAft>
                  <a:buSzPct val="80000"/>
                  <a:buFont typeface="Lucida Grande"/>
                  <a:buChar char="-"/>
                  <a:defRPr>
                    <a:solidFill>
                      <a:schemeClr val="tx2"/>
                    </a:solidFill>
                    <a:latin typeface="Arial" panose="020B0604020202020204" pitchFamily="34" charset="0"/>
                    <a:cs typeface="Arial" panose="020B0604020202020204" pitchFamily="34" charset="0"/>
                  </a:defRPr>
                </a:lvl9pPr>
              </a:lstStyle>
              <a:p>
                <a:r>
                  <a:rPr lang="de-DE" altLang="en-US" sz="1467"/>
                  <a:t>Invoice converted to searchable PDF, the PO number is matched with the database/ accounting system and payment details pulled from the database</a:t>
                </a:r>
                <a:endParaRPr lang="en-US" altLang="en-US" sz="1467"/>
              </a:p>
            </p:txBody>
          </p:sp>
          <p:sp>
            <p:nvSpPr>
              <p:cNvPr id="38" name="TextBox 29"/>
              <p:cNvSpPr txBox="1">
                <a:spLocks noChangeArrowheads="1"/>
              </p:cNvSpPr>
              <p:nvPr/>
            </p:nvSpPr>
            <p:spPr bwMode="auto">
              <a:xfrm>
                <a:off x="5603151" y="1719231"/>
                <a:ext cx="1458560" cy="577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lnSpc>
                    <a:spcPct val="90000"/>
                  </a:lnSpc>
                  <a:spcBef>
                    <a:spcPts val="300"/>
                  </a:spcBef>
                  <a:spcAft>
                    <a:spcPts val="300"/>
                  </a:spcAft>
                  <a:buSzPct val="80000"/>
                  <a:buFont typeface="Lucida Grande"/>
                  <a:buChar char="–"/>
                  <a:defRPr sz="22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00"/>
                  </a:spcBef>
                  <a:spcAft>
                    <a:spcPts val="300"/>
                  </a:spcAft>
                  <a:buSzPct val="8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00"/>
                  </a:spcBef>
                  <a:spcAft>
                    <a:spcPts val="300"/>
                  </a:spcAft>
                  <a:buSzPct val="120000"/>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3pPr>
                <a:lvl4pPr marL="1600200" indent="-228600">
                  <a:lnSpc>
                    <a:spcPct val="90000"/>
                  </a:lnSpc>
                  <a:spcBef>
                    <a:spcPts val="300"/>
                  </a:spcBef>
                  <a:spcAft>
                    <a:spcPts val="300"/>
                  </a:spcAft>
                  <a:buSzPct val="40000"/>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4pPr>
                <a:lvl5pPr marL="2057400" indent="-228600">
                  <a:lnSpc>
                    <a:spcPct val="90000"/>
                  </a:lnSpc>
                  <a:spcBef>
                    <a:spcPts val="300"/>
                  </a:spcBef>
                  <a:spcAft>
                    <a:spcPts val="300"/>
                  </a:spcAft>
                  <a:buSzPct val="80000"/>
                  <a:buFont typeface="Lucida Grande"/>
                  <a:buChar char="-"/>
                  <a:defRPr>
                    <a:solidFill>
                      <a:schemeClr val="tx2"/>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300"/>
                  </a:spcBef>
                  <a:spcAft>
                    <a:spcPts val="300"/>
                  </a:spcAft>
                  <a:buSzPct val="80000"/>
                  <a:buFont typeface="Lucida Grande"/>
                  <a:buChar char="-"/>
                  <a:defRPr>
                    <a:solidFill>
                      <a:schemeClr val="tx2"/>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300"/>
                  </a:spcBef>
                  <a:spcAft>
                    <a:spcPts val="300"/>
                  </a:spcAft>
                  <a:buSzPct val="80000"/>
                  <a:buFont typeface="Lucida Grande"/>
                  <a:buChar char="-"/>
                  <a:defRPr>
                    <a:solidFill>
                      <a:schemeClr val="tx2"/>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300"/>
                  </a:spcBef>
                  <a:spcAft>
                    <a:spcPts val="300"/>
                  </a:spcAft>
                  <a:buSzPct val="80000"/>
                  <a:buFont typeface="Lucida Grande"/>
                  <a:buChar char="-"/>
                  <a:defRPr>
                    <a:solidFill>
                      <a:schemeClr val="tx2"/>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300"/>
                  </a:spcBef>
                  <a:spcAft>
                    <a:spcPts val="300"/>
                  </a:spcAft>
                  <a:buSzPct val="80000"/>
                  <a:buFont typeface="Lucida Grande"/>
                  <a:buChar char="-"/>
                  <a:defRPr>
                    <a:solidFill>
                      <a:schemeClr val="tx2"/>
                    </a:solidFill>
                    <a:latin typeface="Arial" panose="020B0604020202020204" pitchFamily="34" charset="0"/>
                    <a:cs typeface="Arial" panose="020B0604020202020204" pitchFamily="34" charset="0"/>
                  </a:defRPr>
                </a:lvl9pPr>
              </a:lstStyle>
              <a:p>
                <a:pPr eaLnBrk="1" hangingPunct="1">
                  <a:lnSpc>
                    <a:spcPct val="100000"/>
                  </a:lnSpc>
                  <a:spcBef>
                    <a:spcPct val="0"/>
                  </a:spcBef>
                  <a:spcAft>
                    <a:spcPct val="0"/>
                  </a:spcAft>
                  <a:buSzTx/>
                  <a:buFontTx/>
                  <a:buNone/>
                </a:pPr>
                <a:r>
                  <a:rPr lang="sv-SE" altLang="en-US" sz="1467" spc="-53"/>
                  <a:t>Searchable PDF invoices are archived in back-up database</a:t>
                </a:r>
                <a:endParaRPr lang="en-US" altLang="en-US" sz="1467" spc="-53"/>
              </a:p>
            </p:txBody>
          </p:sp>
          <p:sp>
            <p:nvSpPr>
              <p:cNvPr id="40" name="Freeform 39"/>
              <p:cNvSpPr/>
              <p:nvPr/>
            </p:nvSpPr>
            <p:spPr>
              <a:xfrm>
                <a:off x="4272180" y="2252156"/>
                <a:ext cx="3457290" cy="280516"/>
              </a:xfrm>
              <a:custGeom>
                <a:avLst/>
                <a:gdLst>
                  <a:gd name="connsiteX0" fmla="*/ 0 w 2886075"/>
                  <a:gd name="connsiteY0" fmla="*/ 0 h 657225"/>
                  <a:gd name="connsiteX1" fmla="*/ 0 w 2886075"/>
                  <a:gd name="connsiteY1" fmla="*/ 657225 h 657225"/>
                  <a:gd name="connsiteX2" fmla="*/ 2886075 w 2886075"/>
                  <a:gd name="connsiteY2" fmla="*/ 657225 h 657225"/>
                  <a:gd name="connsiteX3" fmla="*/ 2886075 w 2886075"/>
                  <a:gd name="connsiteY3" fmla="*/ 123825 h 657225"/>
                </a:gdLst>
                <a:ahLst/>
                <a:cxnLst>
                  <a:cxn ang="0">
                    <a:pos x="connsiteX0" y="connsiteY0"/>
                  </a:cxn>
                  <a:cxn ang="0">
                    <a:pos x="connsiteX1" y="connsiteY1"/>
                  </a:cxn>
                  <a:cxn ang="0">
                    <a:pos x="connsiteX2" y="connsiteY2"/>
                  </a:cxn>
                  <a:cxn ang="0">
                    <a:pos x="connsiteX3" y="connsiteY3"/>
                  </a:cxn>
                </a:cxnLst>
                <a:rect l="l" t="t" r="r" b="b"/>
                <a:pathLst>
                  <a:path w="2886075" h="657225">
                    <a:moveTo>
                      <a:pt x="0" y="0"/>
                    </a:moveTo>
                    <a:lnTo>
                      <a:pt x="0" y="657225"/>
                    </a:lnTo>
                    <a:lnTo>
                      <a:pt x="2886075" y="657225"/>
                    </a:lnTo>
                    <a:lnTo>
                      <a:pt x="2886075" y="123825"/>
                    </a:lnTo>
                  </a:path>
                </a:pathLst>
              </a:custGeom>
              <a:noFill/>
              <a:ln w="19050" cap="rnd">
                <a:solidFill>
                  <a:schemeClr val="accent6">
                    <a:lumMod val="75000"/>
                  </a:schemeClr>
                </a:solidFill>
                <a:headEnd type="oval"/>
                <a:tailEnd type="oval"/>
              </a:ln>
            </p:spPr>
            <p:txBody>
              <a:bodyPr rtlCol="0" anchor="ctr"/>
              <a:lstStyle/>
              <a:p>
                <a:pPr algn="ctr"/>
                <a:endParaRPr lang="en-GB" sz="2400"/>
              </a:p>
            </p:txBody>
          </p:sp>
          <p:sp>
            <p:nvSpPr>
              <p:cNvPr id="41" name="Freeform 40"/>
              <p:cNvSpPr/>
              <p:nvPr/>
            </p:nvSpPr>
            <p:spPr>
              <a:xfrm>
                <a:off x="5870298" y="2532672"/>
                <a:ext cx="2245002" cy="358987"/>
              </a:xfrm>
              <a:custGeom>
                <a:avLst/>
                <a:gdLst>
                  <a:gd name="connsiteX0" fmla="*/ 0 w 1390650"/>
                  <a:gd name="connsiteY0" fmla="*/ 447675 h 447675"/>
                  <a:gd name="connsiteX1" fmla="*/ 0 w 1390650"/>
                  <a:gd name="connsiteY1" fmla="*/ 0 h 447675"/>
                  <a:gd name="connsiteX2" fmla="*/ 1390650 w 1390650"/>
                  <a:gd name="connsiteY2" fmla="*/ 0 h 447675"/>
                  <a:gd name="connsiteX3" fmla="*/ 1390650 w 1390650"/>
                  <a:gd name="connsiteY3" fmla="*/ 304800 h 447675"/>
                </a:gdLst>
                <a:ahLst/>
                <a:cxnLst>
                  <a:cxn ang="0">
                    <a:pos x="connsiteX0" y="connsiteY0"/>
                  </a:cxn>
                  <a:cxn ang="0">
                    <a:pos x="connsiteX1" y="connsiteY1"/>
                  </a:cxn>
                  <a:cxn ang="0">
                    <a:pos x="connsiteX2" y="connsiteY2"/>
                  </a:cxn>
                  <a:cxn ang="0">
                    <a:pos x="connsiteX3" y="connsiteY3"/>
                  </a:cxn>
                </a:cxnLst>
                <a:rect l="l" t="t" r="r" b="b"/>
                <a:pathLst>
                  <a:path w="1390650" h="447675">
                    <a:moveTo>
                      <a:pt x="0" y="447675"/>
                    </a:moveTo>
                    <a:lnTo>
                      <a:pt x="0" y="0"/>
                    </a:lnTo>
                    <a:lnTo>
                      <a:pt x="1390650" y="0"/>
                    </a:lnTo>
                    <a:lnTo>
                      <a:pt x="1390650" y="304800"/>
                    </a:lnTo>
                  </a:path>
                </a:pathLst>
              </a:custGeom>
              <a:noFill/>
              <a:ln w="19050" cap="rnd">
                <a:solidFill>
                  <a:schemeClr val="accent6">
                    <a:lumMod val="75000"/>
                  </a:schemeClr>
                </a:solidFill>
                <a:headEnd type="oval"/>
                <a:tailEnd type="oval"/>
              </a:ln>
            </p:spPr>
            <p:txBody>
              <a:bodyPr rtlCol="0" anchor="ctr"/>
              <a:lstStyle/>
              <a:p>
                <a:pPr algn="ctr"/>
                <a:endParaRPr lang="en-GB" sz="2400"/>
              </a:p>
            </p:txBody>
          </p:sp>
          <p:cxnSp>
            <p:nvCxnSpPr>
              <p:cNvPr id="43" name="Straight Arrow Connector 42"/>
              <p:cNvCxnSpPr>
                <a:cxnSpLocks/>
              </p:cNvCxnSpPr>
              <p:nvPr/>
            </p:nvCxnSpPr>
            <p:spPr>
              <a:xfrm>
                <a:off x="6005967" y="2886265"/>
                <a:ext cx="1901403" cy="0"/>
              </a:xfrm>
              <a:prstGeom prst="straightConnector1">
                <a:avLst/>
              </a:prstGeom>
              <a:noFill/>
              <a:ln w="15875" cap="rnd">
                <a:solidFill>
                  <a:schemeClr val="accent6">
                    <a:lumMod val="75000"/>
                  </a:schemeClr>
                </a:solidFill>
                <a:headEnd type="oval"/>
                <a:tailEnd type="triangle"/>
              </a:ln>
            </p:spPr>
          </p:cxnSp>
          <p:sp>
            <p:nvSpPr>
              <p:cNvPr id="74" name="TextBox 29"/>
              <p:cNvSpPr txBox="1">
                <a:spLocks noChangeArrowheads="1"/>
              </p:cNvSpPr>
              <p:nvPr/>
            </p:nvSpPr>
            <p:spPr bwMode="auto">
              <a:xfrm>
                <a:off x="6311978" y="2994292"/>
                <a:ext cx="1499841" cy="125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lnSpc>
                    <a:spcPct val="90000"/>
                  </a:lnSpc>
                  <a:spcBef>
                    <a:spcPts val="300"/>
                  </a:spcBef>
                  <a:spcAft>
                    <a:spcPts val="300"/>
                  </a:spcAft>
                  <a:buSzPct val="80000"/>
                  <a:buFont typeface="Lucida Grande"/>
                  <a:buChar char="–"/>
                  <a:defRPr sz="22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00"/>
                  </a:spcBef>
                  <a:spcAft>
                    <a:spcPts val="300"/>
                  </a:spcAft>
                  <a:buSzPct val="8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00"/>
                  </a:spcBef>
                  <a:spcAft>
                    <a:spcPts val="300"/>
                  </a:spcAft>
                  <a:buSzPct val="120000"/>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3pPr>
                <a:lvl4pPr marL="1600200" indent="-228600">
                  <a:lnSpc>
                    <a:spcPct val="90000"/>
                  </a:lnSpc>
                  <a:spcBef>
                    <a:spcPts val="300"/>
                  </a:spcBef>
                  <a:spcAft>
                    <a:spcPts val="300"/>
                  </a:spcAft>
                  <a:buSzPct val="40000"/>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4pPr>
                <a:lvl5pPr marL="2057400" indent="-228600">
                  <a:lnSpc>
                    <a:spcPct val="90000"/>
                  </a:lnSpc>
                  <a:spcBef>
                    <a:spcPts val="300"/>
                  </a:spcBef>
                  <a:spcAft>
                    <a:spcPts val="300"/>
                  </a:spcAft>
                  <a:buSzPct val="80000"/>
                  <a:buFont typeface="Lucida Grande"/>
                  <a:buChar char="-"/>
                  <a:defRPr>
                    <a:solidFill>
                      <a:schemeClr val="tx2"/>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300"/>
                  </a:spcBef>
                  <a:spcAft>
                    <a:spcPts val="300"/>
                  </a:spcAft>
                  <a:buSzPct val="80000"/>
                  <a:buFont typeface="Lucida Grande"/>
                  <a:buChar char="-"/>
                  <a:defRPr>
                    <a:solidFill>
                      <a:schemeClr val="tx2"/>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300"/>
                  </a:spcBef>
                  <a:spcAft>
                    <a:spcPts val="300"/>
                  </a:spcAft>
                  <a:buSzPct val="80000"/>
                  <a:buFont typeface="Lucida Grande"/>
                  <a:buChar char="-"/>
                  <a:defRPr>
                    <a:solidFill>
                      <a:schemeClr val="tx2"/>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300"/>
                  </a:spcBef>
                  <a:spcAft>
                    <a:spcPts val="300"/>
                  </a:spcAft>
                  <a:buSzPct val="80000"/>
                  <a:buFont typeface="Lucida Grande"/>
                  <a:buChar char="-"/>
                  <a:defRPr>
                    <a:solidFill>
                      <a:schemeClr val="tx2"/>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300"/>
                  </a:spcBef>
                  <a:spcAft>
                    <a:spcPts val="300"/>
                  </a:spcAft>
                  <a:buSzPct val="80000"/>
                  <a:buFont typeface="Lucida Grande"/>
                  <a:buChar char="-"/>
                  <a:defRPr>
                    <a:solidFill>
                      <a:schemeClr val="tx2"/>
                    </a:solidFill>
                    <a:latin typeface="Arial" panose="020B0604020202020204" pitchFamily="34" charset="0"/>
                    <a:cs typeface="Arial" panose="020B0604020202020204" pitchFamily="34" charset="0"/>
                  </a:defRPr>
                </a:lvl9pPr>
              </a:lstStyle>
              <a:p>
                <a:pPr>
                  <a:lnSpc>
                    <a:spcPct val="100000"/>
                  </a:lnSpc>
                  <a:spcBef>
                    <a:spcPct val="0"/>
                  </a:spcBef>
                  <a:spcAft>
                    <a:spcPct val="0"/>
                  </a:spcAft>
                  <a:buSzTx/>
                  <a:buNone/>
                </a:pPr>
                <a:r>
                  <a:rPr lang="en-US" altLang="en-US" sz="1467" spc="-53"/>
                  <a:t>Date of receipt of  invoice, recipient information and payment details are posted to vendor accounts payable record in business system </a:t>
                </a:r>
              </a:p>
            </p:txBody>
          </p:sp>
          <p:sp>
            <p:nvSpPr>
              <p:cNvPr id="76" name="Oval 75"/>
              <p:cNvSpPr/>
              <p:nvPr/>
            </p:nvSpPr>
            <p:spPr bwMode="auto">
              <a:xfrm>
                <a:off x="6311978" y="2719972"/>
                <a:ext cx="274320" cy="2743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2400" b="1">
                    <a:latin typeface="+mj-lt"/>
                  </a:rPr>
                  <a:t>4</a:t>
                </a:r>
              </a:p>
            </p:txBody>
          </p:sp>
          <p:grpSp>
            <p:nvGrpSpPr>
              <p:cNvPr id="75" name="Group 54"/>
              <p:cNvGrpSpPr>
                <a:grpSpLocks noChangeAspect="1"/>
              </p:cNvGrpSpPr>
              <p:nvPr/>
            </p:nvGrpSpPr>
            <p:grpSpPr bwMode="auto">
              <a:xfrm rot="21199918">
                <a:off x="2964879" y="2660737"/>
                <a:ext cx="884507" cy="1249016"/>
                <a:chOff x="3103439" y="1820414"/>
                <a:chExt cx="2817842" cy="3981746"/>
              </a:xfrm>
            </p:grpSpPr>
            <p:pic>
              <p:nvPicPr>
                <p:cNvPr id="98" name="Picture 5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03439" y="1820414"/>
                  <a:ext cx="2817842" cy="3981746"/>
                </a:xfrm>
                <a:prstGeom prst="rect">
                  <a:avLst/>
                </a:prstGeom>
                <a:solidFill>
                  <a:srgbClr val="FFFFFF">
                    <a:shade val="85000"/>
                  </a:srgbClr>
                </a:solidFill>
                <a:ln w="9525">
                  <a:noFill/>
                  <a:miter lim="800000"/>
                  <a:headEnd/>
                  <a:tailEnd/>
                </a:ln>
                <a:effectLst>
                  <a:outerShdw blurRad="65000" dist="50800" dir="12900000" kx="195000" ky="145000" algn="tl" rotWithShape="0">
                    <a:srgbClr val="000000">
                      <a:alpha val="30000"/>
                    </a:srgbClr>
                  </a:outerShdw>
                </a:effectLst>
              </p:spPr>
            </p:pic>
            <p:sp>
              <p:nvSpPr>
                <p:cNvPr id="99" name="Rechteck 2"/>
                <p:cNvSpPr/>
                <p:nvPr/>
              </p:nvSpPr>
              <p:spPr>
                <a:xfrm>
                  <a:off x="5170126" y="1958556"/>
                  <a:ext cx="604985" cy="15033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100" name="Rechteck 18"/>
                <p:cNvSpPr/>
                <p:nvPr/>
              </p:nvSpPr>
              <p:spPr>
                <a:xfrm>
                  <a:off x="3188704" y="4392298"/>
                  <a:ext cx="2659492" cy="85729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101" name="Rechteck 22"/>
                <p:cNvSpPr/>
                <p:nvPr/>
              </p:nvSpPr>
              <p:spPr>
                <a:xfrm>
                  <a:off x="3172463" y="3977872"/>
                  <a:ext cx="162412" cy="41442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102" name="Ellipse 23"/>
                <p:cNvSpPr/>
                <p:nvPr/>
              </p:nvSpPr>
              <p:spPr>
                <a:xfrm>
                  <a:off x="5320358" y="1926052"/>
                  <a:ext cx="154291" cy="154394"/>
                </a:xfrm>
                <a:prstGeom prst="ellipse">
                  <a:avLst/>
                </a:prstGeom>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a:t>1</a:t>
                  </a:r>
                </a:p>
              </p:txBody>
            </p:sp>
            <p:sp>
              <p:nvSpPr>
                <p:cNvPr id="103" name="Ellipse 25"/>
                <p:cNvSpPr/>
                <p:nvPr/>
              </p:nvSpPr>
              <p:spPr>
                <a:xfrm>
                  <a:off x="4812820" y="2401425"/>
                  <a:ext cx="150232" cy="154394"/>
                </a:xfrm>
                <a:prstGeom prst="ellipse">
                  <a:avLst/>
                </a:prstGeom>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a:t>2</a:t>
                  </a:r>
                </a:p>
              </p:txBody>
            </p:sp>
            <p:sp>
              <p:nvSpPr>
                <p:cNvPr id="104" name="Ellipse 26"/>
                <p:cNvSpPr/>
                <p:nvPr/>
              </p:nvSpPr>
              <p:spPr>
                <a:xfrm>
                  <a:off x="3184645" y="3961620"/>
                  <a:ext cx="150229" cy="150330"/>
                </a:xfrm>
                <a:prstGeom prst="ellipse">
                  <a:avLst/>
                </a:prstGeom>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a:t>3</a:t>
                  </a:r>
                </a:p>
              </p:txBody>
            </p:sp>
            <p:sp>
              <p:nvSpPr>
                <p:cNvPr id="105" name="Ellipse 27"/>
                <p:cNvSpPr/>
                <p:nvPr/>
              </p:nvSpPr>
              <p:spPr>
                <a:xfrm>
                  <a:off x="4366188" y="4814851"/>
                  <a:ext cx="150232" cy="150330"/>
                </a:xfrm>
                <a:prstGeom prst="ellipse">
                  <a:avLst/>
                </a:prstGeom>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a:t>4</a:t>
                  </a:r>
                </a:p>
              </p:txBody>
            </p:sp>
          </p:grpSp>
          <p:grpSp>
            <p:nvGrpSpPr>
              <p:cNvPr id="16" name="Group 15">
                <a:extLst>
                  <a:ext uri="{FF2B5EF4-FFF2-40B4-BE49-F238E27FC236}">
                    <a16:creationId xmlns:a16="http://schemas.microsoft.com/office/drawing/2014/main" id="{4F65B146-A92F-4349-9D3C-3B683C9B2ABF}"/>
                  </a:ext>
                </a:extLst>
              </p:cNvPr>
              <p:cNvGrpSpPr/>
              <p:nvPr/>
            </p:nvGrpSpPr>
            <p:grpSpPr>
              <a:xfrm>
                <a:off x="5385619" y="2959004"/>
                <a:ext cx="929504" cy="826179"/>
                <a:chOff x="3298371" y="3141383"/>
                <a:chExt cx="929504" cy="826179"/>
              </a:xfrm>
            </p:grpSpPr>
            <p:sp>
              <p:nvSpPr>
                <p:cNvPr id="68" name="TextBox 2"/>
                <p:cNvSpPr txBox="1">
                  <a:spLocks noChangeArrowheads="1"/>
                </p:cNvSpPr>
                <p:nvPr/>
              </p:nvSpPr>
              <p:spPr bwMode="auto">
                <a:xfrm>
                  <a:off x="3298371" y="3713647"/>
                  <a:ext cx="929504" cy="25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300"/>
                    </a:spcBef>
                    <a:spcAft>
                      <a:spcPts val="300"/>
                    </a:spcAft>
                    <a:buSzPct val="80000"/>
                    <a:buFont typeface="Lucida Grande"/>
                    <a:buChar char="–"/>
                    <a:defRPr sz="22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00"/>
                    </a:spcBef>
                    <a:spcAft>
                      <a:spcPts val="300"/>
                    </a:spcAft>
                    <a:buSzPct val="8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00"/>
                    </a:spcBef>
                    <a:spcAft>
                      <a:spcPts val="300"/>
                    </a:spcAft>
                    <a:buSzPct val="120000"/>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3pPr>
                  <a:lvl4pPr marL="1600200" indent="-228600">
                    <a:lnSpc>
                      <a:spcPct val="90000"/>
                    </a:lnSpc>
                    <a:spcBef>
                      <a:spcPts val="300"/>
                    </a:spcBef>
                    <a:spcAft>
                      <a:spcPts val="300"/>
                    </a:spcAft>
                    <a:buSzPct val="40000"/>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4pPr>
                  <a:lvl5pPr marL="2057400" indent="-228600">
                    <a:lnSpc>
                      <a:spcPct val="90000"/>
                    </a:lnSpc>
                    <a:spcBef>
                      <a:spcPts val="300"/>
                    </a:spcBef>
                    <a:spcAft>
                      <a:spcPts val="300"/>
                    </a:spcAft>
                    <a:buSzPct val="80000"/>
                    <a:buFont typeface="Lucida Grande"/>
                    <a:buChar char="-"/>
                    <a:defRPr>
                      <a:solidFill>
                        <a:schemeClr val="tx2"/>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300"/>
                    </a:spcBef>
                    <a:spcAft>
                      <a:spcPts val="300"/>
                    </a:spcAft>
                    <a:buSzPct val="80000"/>
                    <a:buFont typeface="Lucida Grande"/>
                    <a:buChar char="-"/>
                    <a:defRPr>
                      <a:solidFill>
                        <a:schemeClr val="tx2"/>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300"/>
                    </a:spcBef>
                    <a:spcAft>
                      <a:spcPts val="300"/>
                    </a:spcAft>
                    <a:buSzPct val="80000"/>
                    <a:buFont typeface="Lucida Grande"/>
                    <a:buChar char="-"/>
                    <a:defRPr>
                      <a:solidFill>
                        <a:schemeClr val="tx2"/>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300"/>
                    </a:spcBef>
                    <a:spcAft>
                      <a:spcPts val="300"/>
                    </a:spcAft>
                    <a:buSzPct val="80000"/>
                    <a:buFont typeface="Lucida Grande"/>
                    <a:buChar char="-"/>
                    <a:defRPr>
                      <a:solidFill>
                        <a:schemeClr val="tx2"/>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300"/>
                    </a:spcBef>
                    <a:spcAft>
                      <a:spcPts val="300"/>
                    </a:spcAft>
                    <a:buSzPct val="80000"/>
                    <a:buFont typeface="Lucida Grande"/>
                    <a:buChar char="-"/>
                    <a:defRPr>
                      <a:solidFill>
                        <a:schemeClr val="tx2"/>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ct val="0"/>
                    </a:spcAft>
                    <a:buSzTx/>
                    <a:buFontTx/>
                    <a:buNone/>
                  </a:pPr>
                  <a:r>
                    <a:rPr lang="en-US" altLang="en-US" sz="1600" b="1" spc="-53">
                      <a:solidFill>
                        <a:schemeClr val="tx1">
                          <a:lumMod val="85000"/>
                          <a:lumOff val="15000"/>
                        </a:schemeClr>
                      </a:solidFill>
                    </a:rPr>
                    <a:t>AutoStore</a:t>
                  </a:r>
                </a:p>
              </p:txBody>
            </p:sp>
            <p:sp>
              <p:nvSpPr>
                <p:cNvPr id="15" name="Freeform 5">
                  <a:extLst>
                    <a:ext uri="{FF2B5EF4-FFF2-40B4-BE49-F238E27FC236}">
                      <a16:creationId xmlns:a16="http://schemas.microsoft.com/office/drawing/2014/main" id="{0B23CA28-CC13-4B1A-B008-F487BBA6684D}"/>
                    </a:ext>
                  </a:extLst>
                </p:cNvPr>
                <p:cNvSpPr>
                  <a:spLocks noEditPoints="1"/>
                </p:cNvSpPr>
                <p:nvPr/>
              </p:nvSpPr>
              <p:spPr bwMode="auto">
                <a:xfrm>
                  <a:off x="3520245" y="3141383"/>
                  <a:ext cx="485756" cy="606783"/>
                </a:xfrm>
                <a:custGeom>
                  <a:avLst/>
                  <a:gdLst>
                    <a:gd name="T0" fmla="*/ 761 w 867"/>
                    <a:gd name="T1" fmla="*/ 64 h 1081"/>
                    <a:gd name="T2" fmla="*/ 106 w 867"/>
                    <a:gd name="T3" fmla="*/ 64 h 1081"/>
                    <a:gd name="T4" fmla="*/ 1 w 867"/>
                    <a:gd name="T5" fmla="*/ 185 h 1081"/>
                    <a:gd name="T6" fmla="*/ 0 w 867"/>
                    <a:gd name="T7" fmla="*/ 892 h 1081"/>
                    <a:gd name="T8" fmla="*/ 867 w 867"/>
                    <a:gd name="T9" fmla="*/ 892 h 1081"/>
                    <a:gd name="T10" fmla="*/ 866 w 867"/>
                    <a:gd name="T11" fmla="*/ 185 h 1081"/>
                    <a:gd name="T12" fmla="*/ 434 w 867"/>
                    <a:gd name="T13" fmla="*/ 67 h 1081"/>
                    <a:gd name="T14" fmla="*/ 792 w 867"/>
                    <a:gd name="T15" fmla="*/ 181 h 1081"/>
                    <a:gd name="T16" fmla="*/ 72 w 867"/>
                    <a:gd name="T17" fmla="*/ 185 h 1081"/>
                    <a:gd name="T18" fmla="*/ 796 w 867"/>
                    <a:gd name="T19" fmla="*/ 892 h 1081"/>
                    <a:gd name="T20" fmla="*/ 72 w 867"/>
                    <a:gd name="T21" fmla="*/ 892 h 1081"/>
                    <a:gd name="T22" fmla="*/ 436 w 867"/>
                    <a:gd name="T23" fmla="*/ 839 h 1081"/>
                    <a:gd name="T24" fmla="*/ 796 w 867"/>
                    <a:gd name="T25" fmla="*/ 892 h 1081"/>
                    <a:gd name="T26" fmla="*/ 436 w 867"/>
                    <a:gd name="T27" fmla="*/ 777 h 1081"/>
                    <a:gd name="T28" fmla="*/ 72 w 867"/>
                    <a:gd name="T29" fmla="*/ 516 h 1081"/>
                    <a:gd name="T30" fmla="*/ 796 w 867"/>
                    <a:gd name="T31" fmla="*/ 517 h 1081"/>
                    <a:gd name="T32" fmla="*/ 796 w 867"/>
                    <a:gd name="T33" fmla="*/ 448 h 1081"/>
                    <a:gd name="T34" fmla="*/ 72 w 867"/>
                    <a:gd name="T35" fmla="*/ 446 h 1081"/>
                    <a:gd name="T36" fmla="*/ 434 w 867"/>
                    <a:gd name="T37" fmla="*/ 358 h 1081"/>
                    <a:gd name="T38" fmla="*/ 796 w 867"/>
                    <a:gd name="T39" fmla="*/ 448 h 1081"/>
                    <a:gd name="T40" fmla="*/ 632 w 867"/>
                    <a:gd name="T41" fmla="*/ 903 h 1081"/>
                    <a:gd name="T42" fmla="*/ 680 w 867"/>
                    <a:gd name="T43" fmla="*/ 871 h 1081"/>
                    <a:gd name="T44" fmla="*/ 624 w 867"/>
                    <a:gd name="T45" fmla="*/ 869 h 1081"/>
                    <a:gd name="T46" fmla="*/ 628 w 867"/>
                    <a:gd name="T47" fmla="*/ 903 h 1081"/>
                    <a:gd name="T48" fmla="*/ 632 w 867"/>
                    <a:gd name="T49" fmla="*/ 659 h 1081"/>
                    <a:gd name="T50" fmla="*/ 680 w 867"/>
                    <a:gd name="T51" fmla="*/ 627 h 1081"/>
                    <a:gd name="T52" fmla="*/ 624 w 867"/>
                    <a:gd name="T53" fmla="*/ 625 h 1081"/>
                    <a:gd name="T54" fmla="*/ 628 w 867"/>
                    <a:gd name="T55" fmla="*/ 659 h 1081"/>
                    <a:gd name="T56" fmla="*/ 632 w 867"/>
                    <a:gd name="T57" fmla="*/ 419 h 1081"/>
                    <a:gd name="T58" fmla="*/ 680 w 867"/>
                    <a:gd name="T59" fmla="*/ 387 h 1081"/>
                    <a:gd name="T60" fmla="*/ 624 w 867"/>
                    <a:gd name="T61" fmla="*/ 385 h 1081"/>
                    <a:gd name="T62" fmla="*/ 628 w 867"/>
                    <a:gd name="T63" fmla="*/ 419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7" h="1081">
                      <a:moveTo>
                        <a:pt x="867" y="181"/>
                      </a:moveTo>
                      <a:cubicBezTo>
                        <a:pt x="867" y="132"/>
                        <a:pt x="824" y="92"/>
                        <a:pt x="761" y="64"/>
                      </a:cubicBezTo>
                      <a:cubicBezTo>
                        <a:pt x="674" y="21"/>
                        <a:pt x="547" y="0"/>
                        <a:pt x="434" y="0"/>
                      </a:cubicBezTo>
                      <a:cubicBezTo>
                        <a:pt x="320" y="0"/>
                        <a:pt x="193" y="21"/>
                        <a:pt x="106" y="64"/>
                      </a:cubicBezTo>
                      <a:cubicBezTo>
                        <a:pt x="43" y="92"/>
                        <a:pt x="0" y="132"/>
                        <a:pt x="0" y="181"/>
                      </a:cubicBezTo>
                      <a:cubicBezTo>
                        <a:pt x="0" y="182"/>
                        <a:pt x="0" y="183"/>
                        <a:pt x="1" y="185"/>
                      </a:cubicBezTo>
                      <a:cubicBezTo>
                        <a:pt x="0" y="186"/>
                        <a:pt x="0" y="187"/>
                        <a:pt x="0" y="189"/>
                      </a:cubicBezTo>
                      <a:cubicBezTo>
                        <a:pt x="0" y="892"/>
                        <a:pt x="0" y="892"/>
                        <a:pt x="0" y="892"/>
                      </a:cubicBezTo>
                      <a:cubicBezTo>
                        <a:pt x="0" y="1016"/>
                        <a:pt x="236" y="1081"/>
                        <a:pt x="434" y="1081"/>
                      </a:cubicBezTo>
                      <a:cubicBezTo>
                        <a:pt x="631" y="1081"/>
                        <a:pt x="867" y="1016"/>
                        <a:pt x="867" y="892"/>
                      </a:cubicBezTo>
                      <a:cubicBezTo>
                        <a:pt x="867" y="189"/>
                        <a:pt x="867" y="189"/>
                        <a:pt x="867" y="189"/>
                      </a:cubicBezTo>
                      <a:cubicBezTo>
                        <a:pt x="867" y="187"/>
                        <a:pt x="867" y="186"/>
                        <a:pt x="866" y="185"/>
                      </a:cubicBezTo>
                      <a:cubicBezTo>
                        <a:pt x="867" y="183"/>
                        <a:pt x="867" y="182"/>
                        <a:pt x="867" y="181"/>
                      </a:cubicBezTo>
                      <a:close/>
                      <a:moveTo>
                        <a:pt x="434" y="67"/>
                      </a:moveTo>
                      <a:cubicBezTo>
                        <a:pt x="616" y="67"/>
                        <a:pt x="757" y="122"/>
                        <a:pt x="789" y="169"/>
                      </a:cubicBezTo>
                      <a:cubicBezTo>
                        <a:pt x="790" y="173"/>
                        <a:pt x="792" y="177"/>
                        <a:pt x="792" y="181"/>
                      </a:cubicBezTo>
                      <a:cubicBezTo>
                        <a:pt x="792" y="227"/>
                        <a:pt x="642" y="295"/>
                        <a:pt x="434" y="295"/>
                      </a:cubicBezTo>
                      <a:cubicBezTo>
                        <a:pt x="230" y="295"/>
                        <a:pt x="80" y="231"/>
                        <a:pt x="72" y="185"/>
                      </a:cubicBezTo>
                      <a:cubicBezTo>
                        <a:pt x="80" y="135"/>
                        <a:pt x="230" y="67"/>
                        <a:pt x="434" y="67"/>
                      </a:cubicBezTo>
                      <a:close/>
                      <a:moveTo>
                        <a:pt x="796" y="892"/>
                      </a:moveTo>
                      <a:cubicBezTo>
                        <a:pt x="796" y="941"/>
                        <a:pt x="642" y="1014"/>
                        <a:pt x="434" y="1014"/>
                      </a:cubicBezTo>
                      <a:cubicBezTo>
                        <a:pt x="225" y="1014"/>
                        <a:pt x="72" y="941"/>
                        <a:pt x="72" y="892"/>
                      </a:cubicBezTo>
                      <a:cubicBezTo>
                        <a:pt x="72" y="760"/>
                        <a:pt x="72" y="760"/>
                        <a:pt x="72" y="760"/>
                      </a:cubicBezTo>
                      <a:cubicBezTo>
                        <a:pt x="156" y="812"/>
                        <a:pt x="305" y="839"/>
                        <a:pt x="436" y="839"/>
                      </a:cubicBezTo>
                      <a:cubicBezTo>
                        <a:pt x="567" y="839"/>
                        <a:pt x="712" y="813"/>
                        <a:pt x="796" y="761"/>
                      </a:cubicBezTo>
                      <a:lnTo>
                        <a:pt x="796" y="892"/>
                      </a:lnTo>
                      <a:close/>
                      <a:moveTo>
                        <a:pt x="796" y="692"/>
                      </a:moveTo>
                      <a:cubicBezTo>
                        <a:pt x="746" y="733"/>
                        <a:pt x="603" y="777"/>
                        <a:pt x="436" y="777"/>
                      </a:cubicBezTo>
                      <a:cubicBezTo>
                        <a:pt x="267" y="777"/>
                        <a:pt x="120" y="732"/>
                        <a:pt x="72" y="690"/>
                      </a:cubicBezTo>
                      <a:cubicBezTo>
                        <a:pt x="72" y="516"/>
                        <a:pt x="72" y="516"/>
                        <a:pt x="72" y="516"/>
                      </a:cubicBezTo>
                      <a:cubicBezTo>
                        <a:pt x="156" y="568"/>
                        <a:pt x="305" y="595"/>
                        <a:pt x="436" y="595"/>
                      </a:cubicBezTo>
                      <a:cubicBezTo>
                        <a:pt x="567" y="595"/>
                        <a:pt x="712" y="569"/>
                        <a:pt x="796" y="517"/>
                      </a:cubicBezTo>
                      <a:lnTo>
                        <a:pt x="796" y="692"/>
                      </a:lnTo>
                      <a:close/>
                      <a:moveTo>
                        <a:pt x="796" y="448"/>
                      </a:moveTo>
                      <a:cubicBezTo>
                        <a:pt x="746" y="489"/>
                        <a:pt x="603" y="533"/>
                        <a:pt x="436" y="533"/>
                      </a:cubicBezTo>
                      <a:cubicBezTo>
                        <a:pt x="267" y="533"/>
                        <a:pt x="120" y="488"/>
                        <a:pt x="72" y="446"/>
                      </a:cubicBezTo>
                      <a:cubicBezTo>
                        <a:pt x="72" y="280"/>
                        <a:pt x="72" y="280"/>
                        <a:pt x="72" y="280"/>
                      </a:cubicBezTo>
                      <a:cubicBezTo>
                        <a:pt x="156" y="332"/>
                        <a:pt x="303" y="358"/>
                        <a:pt x="434" y="358"/>
                      </a:cubicBezTo>
                      <a:cubicBezTo>
                        <a:pt x="564" y="358"/>
                        <a:pt x="711" y="331"/>
                        <a:pt x="796" y="280"/>
                      </a:cubicBezTo>
                      <a:lnTo>
                        <a:pt x="796" y="448"/>
                      </a:lnTo>
                      <a:close/>
                      <a:moveTo>
                        <a:pt x="628" y="903"/>
                      </a:moveTo>
                      <a:cubicBezTo>
                        <a:pt x="629" y="903"/>
                        <a:pt x="630" y="903"/>
                        <a:pt x="632" y="903"/>
                      </a:cubicBezTo>
                      <a:cubicBezTo>
                        <a:pt x="645" y="900"/>
                        <a:pt x="657" y="897"/>
                        <a:pt x="669" y="893"/>
                      </a:cubicBezTo>
                      <a:cubicBezTo>
                        <a:pt x="678" y="890"/>
                        <a:pt x="683" y="880"/>
                        <a:pt x="680" y="871"/>
                      </a:cubicBezTo>
                      <a:cubicBezTo>
                        <a:pt x="677" y="862"/>
                        <a:pt x="667" y="857"/>
                        <a:pt x="658" y="860"/>
                      </a:cubicBezTo>
                      <a:cubicBezTo>
                        <a:pt x="648" y="863"/>
                        <a:pt x="636" y="866"/>
                        <a:pt x="624" y="869"/>
                      </a:cubicBezTo>
                      <a:cubicBezTo>
                        <a:pt x="615" y="871"/>
                        <a:pt x="609" y="880"/>
                        <a:pt x="611" y="890"/>
                      </a:cubicBezTo>
                      <a:cubicBezTo>
                        <a:pt x="613" y="898"/>
                        <a:pt x="620" y="903"/>
                        <a:pt x="628" y="903"/>
                      </a:cubicBezTo>
                      <a:close/>
                      <a:moveTo>
                        <a:pt x="628" y="659"/>
                      </a:moveTo>
                      <a:cubicBezTo>
                        <a:pt x="629" y="659"/>
                        <a:pt x="630" y="659"/>
                        <a:pt x="632" y="659"/>
                      </a:cubicBezTo>
                      <a:cubicBezTo>
                        <a:pt x="645" y="656"/>
                        <a:pt x="657" y="653"/>
                        <a:pt x="669" y="649"/>
                      </a:cubicBezTo>
                      <a:cubicBezTo>
                        <a:pt x="678" y="646"/>
                        <a:pt x="683" y="636"/>
                        <a:pt x="680" y="627"/>
                      </a:cubicBezTo>
                      <a:cubicBezTo>
                        <a:pt x="677" y="618"/>
                        <a:pt x="667" y="613"/>
                        <a:pt x="658" y="616"/>
                      </a:cubicBezTo>
                      <a:cubicBezTo>
                        <a:pt x="648" y="619"/>
                        <a:pt x="636" y="622"/>
                        <a:pt x="624" y="625"/>
                      </a:cubicBezTo>
                      <a:cubicBezTo>
                        <a:pt x="615" y="627"/>
                        <a:pt x="609" y="636"/>
                        <a:pt x="611" y="646"/>
                      </a:cubicBezTo>
                      <a:cubicBezTo>
                        <a:pt x="613" y="654"/>
                        <a:pt x="620" y="659"/>
                        <a:pt x="628" y="659"/>
                      </a:cubicBezTo>
                      <a:close/>
                      <a:moveTo>
                        <a:pt x="628" y="419"/>
                      </a:moveTo>
                      <a:cubicBezTo>
                        <a:pt x="629" y="419"/>
                        <a:pt x="630" y="419"/>
                        <a:pt x="632" y="419"/>
                      </a:cubicBezTo>
                      <a:cubicBezTo>
                        <a:pt x="645" y="416"/>
                        <a:pt x="657" y="413"/>
                        <a:pt x="669" y="409"/>
                      </a:cubicBezTo>
                      <a:cubicBezTo>
                        <a:pt x="678" y="406"/>
                        <a:pt x="683" y="396"/>
                        <a:pt x="680" y="387"/>
                      </a:cubicBezTo>
                      <a:cubicBezTo>
                        <a:pt x="677" y="378"/>
                        <a:pt x="667" y="373"/>
                        <a:pt x="658" y="376"/>
                      </a:cubicBezTo>
                      <a:cubicBezTo>
                        <a:pt x="648" y="379"/>
                        <a:pt x="636" y="382"/>
                        <a:pt x="624" y="385"/>
                      </a:cubicBezTo>
                      <a:cubicBezTo>
                        <a:pt x="615" y="387"/>
                        <a:pt x="609" y="396"/>
                        <a:pt x="611" y="406"/>
                      </a:cubicBezTo>
                      <a:cubicBezTo>
                        <a:pt x="613" y="414"/>
                        <a:pt x="620" y="419"/>
                        <a:pt x="628" y="419"/>
                      </a:cubicBezTo>
                      <a:close/>
                    </a:path>
                  </a:pathLst>
                </a:custGeom>
                <a:solidFill>
                  <a:srgbClr val="3434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19" name="Group 18">
                <a:extLst>
                  <a:ext uri="{FF2B5EF4-FFF2-40B4-BE49-F238E27FC236}">
                    <a16:creationId xmlns:a16="http://schemas.microsoft.com/office/drawing/2014/main" id="{FF2E9341-1467-42AF-8CB0-69B921DCE37E}"/>
                  </a:ext>
                </a:extLst>
              </p:cNvPr>
              <p:cNvGrpSpPr/>
              <p:nvPr/>
            </p:nvGrpSpPr>
            <p:grpSpPr>
              <a:xfrm>
                <a:off x="2883231" y="1312158"/>
                <a:ext cx="1689201" cy="1194892"/>
                <a:chOff x="657102" y="1312158"/>
                <a:chExt cx="1689201" cy="1194892"/>
              </a:xfrm>
            </p:grpSpPr>
            <p:sp>
              <p:nvSpPr>
                <p:cNvPr id="12" name="Oval 11"/>
                <p:cNvSpPr/>
                <p:nvPr/>
              </p:nvSpPr>
              <p:spPr bwMode="auto">
                <a:xfrm>
                  <a:off x="657102" y="1312158"/>
                  <a:ext cx="274320" cy="2743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a:latin typeface="+mj-lt"/>
                    </a:rPr>
                    <a:t>1</a:t>
                  </a:r>
                </a:p>
              </p:txBody>
            </p:sp>
            <p:sp>
              <p:nvSpPr>
                <p:cNvPr id="32" name="TextBox 23"/>
                <p:cNvSpPr txBox="1">
                  <a:spLocks noChangeArrowheads="1"/>
                </p:cNvSpPr>
                <p:nvPr/>
              </p:nvSpPr>
              <p:spPr bwMode="auto">
                <a:xfrm>
                  <a:off x="657102" y="1591174"/>
                  <a:ext cx="1163042" cy="91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lnSpc>
                      <a:spcPct val="90000"/>
                    </a:lnSpc>
                    <a:spcBef>
                      <a:spcPts val="300"/>
                    </a:spcBef>
                    <a:spcAft>
                      <a:spcPts val="300"/>
                    </a:spcAft>
                    <a:buSzPct val="80000"/>
                    <a:buFont typeface="Lucida Grande"/>
                    <a:buChar char="–"/>
                    <a:defRPr sz="22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00"/>
                    </a:spcBef>
                    <a:spcAft>
                      <a:spcPts val="300"/>
                    </a:spcAft>
                    <a:buSzPct val="8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00"/>
                    </a:spcBef>
                    <a:spcAft>
                      <a:spcPts val="300"/>
                    </a:spcAft>
                    <a:buSzPct val="120000"/>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3pPr>
                  <a:lvl4pPr marL="1600200" indent="-228600">
                    <a:lnSpc>
                      <a:spcPct val="90000"/>
                    </a:lnSpc>
                    <a:spcBef>
                      <a:spcPts val="300"/>
                    </a:spcBef>
                    <a:spcAft>
                      <a:spcPts val="300"/>
                    </a:spcAft>
                    <a:buSzPct val="40000"/>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4pPr>
                  <a:lvl5pPr marL="2057400" indent="-228600">
                    <a:lnSpc>
                      <a:spcPct val="90000"/>
                    </a:lnSpc>
                    <a:spcBef>
                      <a:spcPts val="300"/>
                    </a:spcBef>
                    <a:spcAft>
                      <a:spcPts val="300"/>
                    </a:spcAft>
                    <a:buSzPct val="80000"/>
                    <a:buFont typeface="Lucida Grande"/>
                    <a:buChar char="-"/>
                    <a:defRPr>
                      <a:solidFill>
                        <a:schemeClr val="tx2"/>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300"/>
                    </a:spcBef>
                    <a:spcAft>
                      <a:spcPts val="300"/>
                    </a:spcAft>
                    <a:buSzPct val="80000"/>
                    <a:buFont typeface="Lucida Grande"/>
                    <a:buChar char="-"/>
                    <a:defRPr>
                      <a:solidFill>
                        <a:schemeClr val="tx2"/>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300"/>
                    </a:spcBef>
                    <a:spcAft>
                      <a:spcPts val="300"/>
                    </a:spcAft>
                    <a:buSzPct val="80000"/>
                    <a:buFont typeface="Lucida Grande"/>
                    <a:buChar char="-"/>
                    <a:defRPr>
                      <a:solidFill>
                        <a:schemeClr val="tx2"/>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300"/>
                    </a:spcBef>
                    <a:spcAft>
                      <a:spcPts val="300"/>
                    </a:spcAft>
                    <a:buSzPct val="80000"/>
                    <a:buFont typeface="Lucida Grande"/>
                    <a:buChar char="-"/>
                    <a:defRPr>
                      <a:solidFill>
                        <a:schemeClr val="tx2"/>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300"/>
                    </a:spcBef>
                    <a:spcAft>
                      <a:spcPts val="300"/>
                    </a:spcAft>
                    <a:buSzPct val="80000"/>
                    <a:buFont typeface="Lucida Grande"/>
                    <a:buChar char="-"/>
                    <a:defRPr>
                      <a:solidFill>
                        <a:schemeClr val="tx2"/>
                      </a:solidFill>
                      <a:latin typeface="Arial" panose="020B0604020202020204" pitchFamily="34" charset="0"/>
                      <a:cs typeface="Arial" panose="020B0604020202020204" pitchFamily="34" charset="0"/>
                    </a:defRPr>
                  </a:lvl9pPr>
                </a:lstStyle>
                <a:p>
                  <a:pPr>
                    <a:lnSpc>
                      <a:spcPct val="100000"/>
                    </a:lnSpc>
                    <a:spcBef>
                      <a:spcPct val="0"/>
                    </a:spcBef>
                    <a:spcAft>
                      <a:spcPct val="0"/>
                    </a:spcAft>
                    <a:buSzTx/>
                    <a:buNone/>
                  </a:pPr>
                  <a:r>
                    <a:rPr lang="en-US" altLang="en-US" sz="1467" spc="-53"/>
                    <a:t>The PO number from the invoice is entered and the invoice is  scanned at MFD</a:t>
                  </a:r>
                </a:p>
              </p:txBody>
            </p:sp>
            <p:sp>
              <p:nvSpPr>
                <p:cNvPr id="57" name="Freeform 9">
                  <a:extLst>
                    <a:ext uri="{FF2B5EF4-FFF2-40B4-BE49-F238E27FC236}">
                      <a16:creationId xmlns:a16="http://schemas.microsoft.com/office/drawing/2014/main" id="{E9DFDBA4-B4A4-42FC-860C-FF7097CEDF8A}"/>
                    </a:ext>
                  </a:extLst>
                </p:cNvPr>
                <p:cNvSpPr>
                  <a:spLocks noEditPoints="1"/>
                </p:cNvSpPr>
                <p:nvPr/>
              </p:nvSpPr>
              <p:spPr bwMode="auto">
                <a:xfrm>
                  <a:off x="1741768" y="1612807"/>
                  <a:ext cx="604535" cy="605306"/>
                </a:xfrm>
                <a:custGeom>
                  <a:avLst/>
                  <a:gdLst>
                    <a:gd name="T0" fmla="*/ 1124 w 1150"/>
                    <a:gd name="T1" fmla="*/ 505 h 1152"/>
                    <a:gd name="T2" fmla="*/ 1124 w 1150"/>
                    <a:gd name="T3" fmla="*/ 505 h 1152"/>
                    <a:gd name="T4" fmla="*/ 1008 w 1150"/>
                    <a:gd name="T5" fmla="*/ 335 h 1152"/>
                    <a:gd name="T6" fmla="*/ 1136 w 1150"/>
                    <a:gd name="T7" fmla="*/ 286 h 1152"/>
                    <a:gd name="T8" fmla="*/ 1147 w 1150"/>
                    <a:gd name="T9" fmla="*/ 263 h 1152"/>
                    <a:gd name="T10" fmla="*/ 1124 w 1150"/>
                    <a:gd name="T11" fmla="*/ 253 h 1152"/>
                    <a:gd name="T12" fmla="*/ 1008 w 1150"/>
                    <a:gd name="T13" fmla="*/ 296 h 1152"/>
                    <a:gd name="T14" fmla="*/ 1008 w 1150"/>
                    <a:gd name="T15" fmla="*/ 148 h 1152"/>
                    <a:gd name="T16" fmla="*/ 972 w 1150"/>
                    <a:gd name="T17" fmla="*/ 108 h 1152"/>
                    <a:gd name="T18" fmla="*/ 180 w 1150"/>
                    <a:gd name="T19" fmla="*/ 108 h 1152"/>
                    <a:gd name="T20" fmla="*/ 180 w 1150"/>
                    <a:gd name="T21" fmla="*/ 108 h 1152"/>
                    <a:gd name="T22" fmla="*/ 144 w 1150"/>
                    <a:gd name="T23" fmla="*/ 144 h 1152"/>
                    <a:gd name="T24" fmla="*/ 144 w 1150"/>
                    <a:gd name="T25" fmla="*/ 432 h 1152"/>
                    <a:gd name="T26" fmla="*/ 0 w 1150"/>
                    <a:gd name="T27" fmla="*/ 432 h 1152"/>
                    <a:gd name="T28" fmla="*/ 0 w 1150"/>
                    <a:gd name="T29" fmla="*/ 1007 h 1152"/>
                    <a:gd name="T30" fmla="*/ 0 w 1150"/>
                    <a:gd name="T31" fmla="*/ 1008 h 1152"/>
                    <a:gd name="T32" fmla="*/ 144 w 1150"/>
                    <a:gd name="T33" fmla="*/ 1151 h 1152"/>
                    <a:gd name="T34" fmla="*/ 144 w 1150"/>
                    <a:gd name="T35" fmla="*/ 1152 h 1152"/>
                    <a:gd name="T36" fmla="*/ 1008 w 1150"/>
                    <a:gd name="T37" fmla="*/ 1112 h 1152"/>
                    <a:gd name="T38" fmla="*/ 1008 w 1150"/>
                    <a:gd name="T39" fmla="*/ 839 h 1152"/>
                    <a:gd name="T40" fmla="*/ 1136 w 1150"/>
                    <a:gd name="T41" fmla="*/ 790 h 1152"/>
                    <a:gd name="T42" fmla="*/ 1147 w 1150"/>
                    <a:gd name="T43" fmla="*/ 767 h 1152"/>
                    <a:gd name="T44" fmla="*/ 1124 w 1150"/>
                    <a:gd name="T45" fmla="*/ 757 h 1152"/>
                    <a:gd name="T46" fmla="*/ 1008 w 1150"/>
                    <a:gd name="T47" fmla="*/ 800 h 1152"/>
                    <a:gd name="T48" fmla="*/ 1136 w 1150"/>
                    <a:gd name="T49" fmla="*/ 539 h 1152"/>
                    <a:gd name="T50" fmla="*/ 1136 w 1150"/>
                    <a:gd name="T51" fmla="*/ 538 h 1152"/>
                    <a:gd name="T52" fmla="*/ 144 w 1150"/>
                    <a:gd name="T53" fmla="*/ 936 h 1152"/>
                    <a:gd name="T54" fmla="*/ 72 w 1150"/>
                    <a:gd name="T55" fmla="*/ 504 h 1152"/>
                    <a:gd name="T56" fmla="*/ 144 w 1150"/>
                    <a:gd name="T57" fmla="*/ 936 h 1152"/>
                    <a:gd name="T58" fmla="*/ 216 w 1150"/>
                    <a:gd name="T59" fmla="*/ 1080 h 1152"/>
                    <a:gd name="T60" fmla="*/ 936 w 1150"/>
                    <a:gd name="T61" fmla="*/ 180 h 1152"/>
                    <a:gd name="T62" fmla="*/ 468 w 1150"/>
                    <a:gd name="T63" fmla="*/ 864 h 1152"/>
                    <a:gd name="T64" fmla="*/ 505 w 1150"/>
                    <a:gd name="T65" fmla="*/ 900 h 1152"/>
                    <a:gd name="T66" fmla="*/ 647 w 1150"/>
                    <a:gd name="T67" fmla="*/ 900 h 1152"/>
                    <a:gd name="T68" fmla="*/ 683 w 1150"/>
                    <a:gd name="T69" fmla="*/ 864 h 1152"/>
                    <a:gd name="T70" fmla="*/ 863 w 1150"/>
                    <a:gd name="T71" fmla="*/ 828 h 1152"/>
                    <a:gd name="T72" fmla="*/ 287 w 1150"/>
                    <a:gd name="T73" fmla="*/ 864 h 1152"/>
                    <a:gd name="T74" fmla="*/ 468 w 1150"/>
                    <a:gd name="T75" fmla="*/ 864 h 1152"/>
                    <a:gd name="T76" fmla="*/ 287 w 1150"/>
                    <a:gd name="T77" fmla="*/ 540 h 1152"/>
                    <a:gd name="T78" fmla="*/ 863 w 1150"/>
                    <a:gd name="T79" fmla="*/ 576 h 1152"/>
                    <a:gd name="T80" fmla="*/ 180 w 1150"/>
                    <a:gd name="T81" fmla="*/ 72 h 1152"/>
                    <a:gd name="T82" fmla="*/ 970 w 1150"/>
                    <a:gd name="T83" fmla="*/ 72 h 1152"/>
                    <a:gd name="T84" fmla="*/ 1008 w 1150"/>
                    <a:gd name="T85" fmla="*/ 36 h 1152"/>
                    <a:gd name="T86" fmla="*/ 972 w 1150"/>
                    <a:gd name="T87" fmla="*/ 0 h 1152"/>
                    <a:gd name="T88" fmla="*/ 180 w 1150"/>
                    <a:gd name="T89" fmla="*/ 0 h 1152"/>
                    <a:gd name="T90" fmla="*/ 144 w 1150"/>
                    <a:gd name="T91" fmla="*/ 36 h 1152"/>
                    <a:gd name="T92" fmla="*/ 863 w 1150"/>
                    <a:gd name="T93" fmla="*/ 252 h 1152"/>
                    <a:gd name="T94" fmla="*/ 287 w 1150"/>
                    <a:gd name="T95" fmla="*/ 288 h 1152"/>
                    <a:gd name="T96" fmla="*/ 863 w 1150"/>
                    <a:gd name="T97" fmla="*/ 2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0" h="1152">
                      <a:moveTo>
                        <a:pt x="1147" y="515"/>
                      </a:moveTo>
                      <a:cubicBezTo>
                        <a:pt x="1143" y="506"/>
                        <a:pt x="1133" y="501"/>
                        <a:pt x="1124" y="505"/>
                      </a:cubicBezTo>
                      <a:cubicBezTo>
                        <a:pt x="1124" y="505"/>
                        <a:pt x="1124" y="505"/>
                        <a:pt x="1124" y="505"/>
                      </a:cubicBezTo>
                      <a:cubicBezTo>
                        <a:pt x="1124" y="505"/>
                        <a:pt x="1124" y="505"/>
                        <a:pt x="1124" y="505"/>
                      </a:cubicBezTo>
                      <a:cubicBezTo>
                        <a:pt x="1008" y="548"/>
                        <a:pt x="1008" y="548"/>
                        <a:pt x="1008" y="548"/>
                      </a:cubicBezTo>
                      <a:cubicBezTo>
                        <a:pt x="1008" y="335"/>
                        <a:pt x="1008" y="335"/>
                        <a:pt x="1008" y="335"/>
                      </a:cubicBezTo>
                      <a:cubicBezTo>
                        <a:pt x="1136" y="287"/>
                        <a:pt x="1136" y="287"/>
                        <a:pt x="1136" y="287"/>
                      </a:cubicBezTo>
                      <a:cubicBezTo>
                        <a:pt x="1136" y="286"/>
                        <a:pt x="1136" y="286"/>
                        <a:pt x="1136" y="286"/>
                      </a:cubicBezTo>
                      <a:cubicBezTo>
                        <a:pt x="1136" y="286"/>
                        <a:pt x="1136" y="286"/>
                        <a:pt x="1136" y="286"/>
                      </a:cubicBezTo>
                      <a:cubicBezTo>
                        <a:pt x="1146" y="283"/>
                        <a:pt x="1150" y="273"/>
                        <a:pt x="1147" y="263"/>
                      </a:cubicBezTo>
                      <a:cubicBezTo>
                        <a:pt x="1143" y="254"/>
                        <a:pt x="1133" y="249"/>
                        <a:pt x="1124" y="253"/>
                      </a:cubicBezTo>
                      <a:cubicBezTo>
                        <a:pt x="1124" y="253"/>
                        <a:pt x="1124" y="253"/>
                        <a:pt x="1124" y="253"/>
                      </a:cubicBezTo>
                      <a:cubicBezTo>
                        <a:pt x="1124" y="253"/>
                        <a:pt x="1124" y="253"/>
                        <a:pt x="1124" y="253"/>
                      </a:cubicBezTo>
                      <a:cubicBezTo>
                        <a:pt x="1008" y="296"/>
                        <a:pt x="1008" y="296"/>
                        <a:pt x="1008" y="296"/>
                      </a:cubicBezTo>
                      <a:cubicBezTo>
                        <a:pt x="1008" y="148"/>
                        <a:pt x="1008" y="148"/>
                        <a:pt x="1008" y="148"/>
                      </a:cubicBezTo>
                      <a:cubicBezTo>
                        <a:pt x="1008" y="148"/>
                        <a:pt x="1008" y="148"/>
                        <a:pt x="1008" y="148"/>
                      </a:cubicBezTo>
                      <a:cubicBezTo>
                        <a:pt x="1008" y="147"/>
                        <a:pt x="1008" y="145"/>
                        <a:pt x="1008" y="144"/>
                      </a:cubicBezTo>
                      <a:cubicBezTo>
                        <a:pt x="1008" y="124"/>
                        <a:pt x="992" y="108"/>
                        <a:pt x="972" y="108"/>
                      </a:cubicBezTo>
                      <a:cubicBezTo>
                        <a:pt x="972" y="108"/>
                        <a:pt x="972" y="108"/>
                        <a:pt x="972" y="108"/>
                      </a:cubicBezTo>
                      <a:cubicBezTo>
                        <a:pt x="180" y="108"/>
                        <a:pt x="180" y="108"/>
                        <a:pt x="180" y="108"/>
                      </a:cubicBezTo>
                      <a:cubicBezTo>
                        <a:pt x="180" y="108"/>
                        <a:pt x="180" y="108"/>
                        <a:pt x="180" y="108"/>
                      </a:cubicBezTo>
                      <a:cubicBezTo>
                        <a:pt x="180" y="108"/>
                        <a:pt x="180" y="108"/>
                        <a:pt x="180" y="108"/>
                      </a:cubicBezTo>
                      <a:cubicBezTo>
                        <a:pt x="160" y="108"/>
                        <a:pt x="144" y="124"/>
                        <a:pt x="144" y="144"/>
                      </a:cubicBezTo>
                      <a:cubicBezTo>
                        <a:pt x="144" y="144"/>
                        <a:pt x="144" y="144"/>
                        <a:pt x="144" y="144"/>
                      </a:cubicBezTo>
                      <a:cubicBezTo>
                        <a:pt x="144" y="144"/>
                        <a:pt x="144" y="144"/>
                        <a:pt x="144" y="144"/>
                      </a:cubicBezTo>
                      <a:cubicBezTo>
                        <a:pt x="144" y="432"/>
                        <a:pt x="144" y="432"/>
                        <a:pt x="144" y="432"/>
                      </a:cubicBezTo>
                      <a:cubicBezTo>
                        <a:pt x="72" y="432"/>
                        <a:pt x="72" y="432"/>
                        <a:pt x="72" y="432"/>
                      </a:cubicBezTo>
                      <a:cubicBezTo>
                        <a:pt x="0" y="432"/>
                        <a:pt x="0" y="432"/>
                        <a:pt x="0" y="432"/>
                      </a:cubicBezTo>
                      <a:cubicBezTo>
                        <a:pt x="0" y="432"/>
                        <a:pt x="0" y="432"/>
                        <a:pt x="0" y="432"/>
                      </a:cubicBezTo>
                      <a:cubicBezTo>
                        <a:pt x="0" y="1007"/>
                        <a:pt x="0" y="1007"/>
                        <a:pt x="0" y="1007"/>
                      </a:cubicBezTo>
                      <a:cubicBezTo>
                        <a:pt x="0" y="1007"/>
                        <a:pt x="0" y="1007"/>
                        <a:pt x="0" y="1007"/>
                      </a:cubicBezTo>
                      <a:cubicBezTo>
                        <a:pt x="0" y="1008"/>
                        <a:pt x="0" y="1008"/>
                        <a:pt x="0" y="1008"/>
                      </a:cubicBezTo>
                      <a:cubicBezTo>
                        <a:pt x="144" y="1008"/>
                        <a:pt x="144" y="1008"/>
                        <a:pt x="144" y="1008"/>
                      </a:cubicBezTo>
                      <a:cubicBezTo>
                        <a:pt x="144" y="1151"/>
                        <a:pt x="144" y="1151"/>
                        <a:pt x="144" y="1151"/>
                      </a:cubicBezTo>
                      <a:cubicBezTo>
                        <a:pt x="144" y="1151"/>
                        <a:pt x="144" y="1151"/>
                        <a:pt x="144" y="1151"/>
                      </a:cubicBezTo>
                      <a:cubicBezTo>
                        <a:pt x="144" y="1152"/>
                        <a:pt x="144" y="1152"/>
                        <a:pt x="144" y="1152"/>
                      </a:cubicBezTo>
                      <a:cubicBezTo>
                        <a:pt x="1008" y="1152"/>
                        <a:pt x="1008" y="1152"/>
                        <a:pt x="1008" y="1152"/>
                      </a:cubicBezTo>
                      <a:cubicBezTo>
                        <a:pt x="1008" y="1112"/>
                        <a:pt x="1008" y="1112"/>
                        <a:pt x="1008" y="1112"/>
                      </a:cubicBezTo>
                      <a:cubicBezTo>
                        <a:pt x="1008" y="1080"/>
                        <a:pt x="1008" y="1080"/>
                        <a:pt x="1008" y="1080"/>
                      </a:cubicBezTo>
                      <a:cubicBezTo>
                        <a:pt x="1008" y="839"/>
                        <a:pt x="1008" y="839"/>
                        <a:pt x="1008" y="839"/>
                      </a:cubicBezTo>
                      <a:cubicBezTo>
                        <a:pt x="1136" y="791"/>
                        <a:pt x="1136" y="791"/>
                        <a:pt x="1136" y="791"/>
                      </a:cubicBezTo>
                      <a:cubicBezTo>
                        <a:pt x="1136" y="790"/>
                        <a:pt x="1136" y="790"/>
                        <a:pt x="1136" y="790"/>
                      </a:cubicBezTo>
                      <a:cubicBezTo>
                        <a:pt x="1136" y="790"/>
                        <a:pt x="1136" y="790"/>
                        <a:pt x="1136" y="790"/>
                      </a:cubicBezTo>
                      <a:cubicBezTo>
                        <a:pt x="1146" y="787"/>
                        <a:pt x="1150" y="777"/>
                        <a:pt x="1147" y="767"/>
                      </a:cubicBezTo>
                      <a:cubicBezTo>
                        <a:pt x="1143" y="758"/>
                        <a:pt x="1133" y="753"/>
                        <a:pt x="1124" y="757"/>
                      </a:cubicBezTo>
                      <a:cubicBezTo>
                        <a:pt x="1124" y="757"/>
                        <a:pt x="1124" y="757"/>
                        <a:pt x="1124" y="757"/>
                      </a:cubicBezTo>
                      <a:cubicBezTo>
                        <a:pt x="1124" y="757"/>
                        <a:pt x="1124" y="757"/>
                        <a:pt x="1124" y="757"/>
                      </a:cubicBezTo>
                      <a:cubicBezTo>
                        <a:pt x="1008" y="800"/>
                        <a:pt x="1008" y="800"/>
                        <a:pt x="1008" y="800"/>
                      </a:cubicBezTo>
                      <a:cubicBezTo>
                        <a:pt x="1008" y="587"/>
                        <a:pt x="1008" y="587"/>
                        <a:pt x="1008" y="587"/>
                      </a:cubicBezTo>
                      <a:cubicBezTo>
                        <a:pt x="1136" y="539"/>
                        <a:pt x="1136" y="539"/>
                        <a:pt x="1136" y="539"/>
                      </a:cubicBezTo>
                      <a:cubicBezTo>
                        <a:pt x="1136" y="538"/>
                        <a:pt x="1136" y="538"/>
                        <a:pt x="1136" y="538"/>
                      </a:cubicBezTo>
                      <a:cubicBezTo>
                        <a:pt x="1136" y="538"/>
                        <a:pt x="1136" y="538"/>
                        <a:pt x="1136" y="538"/>
                      </a:cubicBezTo>
                      <a:cubicBezTo>
                        <a:pt x="1146" y="535"/>
                        <a:pt x="1150" y="525"/>
                        <a:pt x="1147" y="515"/>
                      </a:cubicBezTo>
                      <a:close/>
                      <a:moveTo>
                        <a:pt x="144" y="936"/>
                      </a:moveTo>
                      <a:cubicBezTo>
                        <a:pt x="72" y="936"/>
                        <a:pt x="72" y="936"/>
                        <a:pt x="72" y="936"/>
                      </a:cubicBezTo>
                      <a:cubicBezTo>
                        <a:pt x="72" y="504"/>
                        <a:pt x="72" y="504"/>
                        <a:pt x="72" y="504"/>
                      </a:cubicBezTo>
                      <a:cubicBezTo>
                        <a:pt x="144" y="504"/>
                        <a:pt x="144" y="504"/>
                        <a:pt x="144" y="504"/>
                      </a:cubicBezTo>
                      <a:lnTo>
                        <a:pt x="144" y="936"/>
                      </a:lnTo>
                      <a:close/>
                      <a:moveTo>
                        <a:pt x="936" y="1080"/>
                      </a:moveTo>
                      <a:cubicBezTo>
                        <a:pt x="216" y="1080"/>
                        <a:pt x="216" y="1080"/>
                        <a:pt x="216" y="1080"/>
                      </a:cubicBezTo>
                      <a:cubicBezTo>
                        <a:pt x="216" y="180"/>
                        <a:pt x="216" y="180"/>
                        <a:pt x="216" y="180"/>
                      </a:cubicBezTo>
                      <a:cubicBezTo>
                        <a:pt x="936" y="180"/>
                        <a:pt x="936" y="180"/>
                        <a:pt x="936" y="180"/>
                      </a:cubicBezTo>
                      <a:lnTo>
                        <a:pt x="936" y="1080"/>
                      </a:lnTo>
                      <a:close/>
                      <a:moveTo>
                        <a:pt x="468" y="864"/>
                      </a:moveTo>
                      <a:cubicBezTo>
                        <a:pt x="468" y="884"/>
                        <a:pt x="484" y="900"/>
                        <a:pt x="504" y="900"/>
                      </a:cubicBezTo>
                      <a:cubicBezTo>
                        <a:pt x="505" y="900"/>
                        <a:pt x="505" y="900"/>
                        <a:pt x="505" y="900"/>
                      </a:cubicBezTo>
                      <a:cubicBezTo>
                        <a:pt x="646" y="900"/>
                        <a:pt x="646" y="900"/>
                        <a:pt x="646" y="900"/>
                      </a:cubicBezTo>
                      <a:cubicBezTo>
                        <a:pt x="647" y="900"/>
                        <a:pt x="647" y="900"/>
                        <a:pt x="647" y="900"/>
                      </a:cubicBezTo>
                      <a:cubicBezTo>
                        <a:pt x="667" y="900"/>
                        <a:pt x="683" y="884"/>
                        <a:pt x="683" y="864"/>
                      </a:cubicBezTo>
                      <a:cubicBezTo>
                        <a:pt x="683" y="864"/>
                        <a:pt x="683" y="864"/>
                        <a:pt x="683" y="864"/>
                      </a:cubicBezTo>
                      <a:cubicBezTo>
                        <a:pt x="863" y="864"/>
                        <a:pt x="863" y="864"/>
                        <a:pt x="863" y="864"/>
                      </a:cubicBezTo>
                      <a:cubicBezTo>
                        <a:pt x="863" y="828"/>
                        <a:pt x="863" y="828"/>
                        <a:pt x="863" y="828"/>
                      </a:cubicBezTo>
                      <a:cubicBezTo>
                        <a:pt x="287" y="828"/>
                        <a:pt x="287" y="828"/>
                        <a:pt x="287" y="828"/>
                      </a:cubicBezTo>
                      <a:cubicBezTo>
                        <a:pt x="287" y="864"/>
                        <a:pt x="287" y="864"/>
                        <a:pt x="287" y="864"/>
                      </a:cubicBezTo>
                      <a:cubicBezTo>
                        <a:pt x="468" y="864"/>
                        <a:pt x="468" y="864"/>
                        <a:pt x="468" y="864"/>
                      </a:cubicBezTo>
                      <a:cubicBezTo>
                        <a:pt x="468" y="864"/>
                        <a:pt x="468" y="864"/>
                        <a:pt x="468" y="864"/>
                      </a:cubicBezTo>
                      <a:close/>
                      <a:moveTo>
                        <a:pt x="863" y="540"/>
                      </a:moveTo>
                      <a:cubicBezTo>
                        <a:pt x="287" y="540"/>
                        <a:pt x="287" y="540"/>
                        <a:pt x="287" y="540"/>
                      </a:cubicBezTo>
                      <a:cubicBezTo>
                        <a:pt x="287" y="576"/>
                        <a:pt x="287" y="576"/>
                        <a:pt x="287" y="576"/>
                      </a:cubicBezTo>
                      <a:cubicBezTo>
                        <a:pt x="863" y="576"/>
                        <a:pt x="863" y="576"/>
                        <a:pt x="863" y="576"/>
                      </a:cubicBezTo>
                      <a:lnTo>
                        <a:pt x="863" y="540"/>
                      </a:lnTo>
                      <a:close/>
                      <a:moveTo>
                        <a:pt x="180" y="72"/>
                      </a:moveTo>
                      <a:cubicBezTo>
                        <a:pt x="181" y="72"/>
                        <a:pt x="181" y="72"/>
                        <a:pt x="182" y="72"/>
                      </a:cubicBezTo>
                      <a:cubicBezTo>
                        <a:pt x="970" y="72"/>
                        <a:pt x="970" y="72"/>
                        <a:pt x="970" y="72"/>
                      </a:cubicBezTo>
                      <a:cubicBezTo>
                        <a:pt x="971" y="72"/>
                        <a:pt x="971" y="72"/>
                        <a:pt x="972" y="72"/>
                      </a:cubicBezTo>
                      <a:cubicBezTo>
                        <a:pt x="992" y="72"/>
                        <a:pt x="1008" y="56"/>
                        <a:pt x="1008" y="36"/>
                      </a:cubicBezTo>
                      <a:cubicBezTo>
                        <a:pt x="1008" y="16"/>
                        <a:pt x="992" y="0"/>
                        <a:pt x="972" y="0"/>
                      </a:cubicBezTo>
                      <a:cubicBezTo>
                        <a:pt x="972" y="0"/>
                        <a:pt x="972" y="0"/>
                        <a:pt x="972" y="0"/>
                      </a:cubicBezTo>
                      <a:cubicBezTo>
                        <a:pt x="180" y="0"/>
                        <a:pt x="180" y="0"/>
                        <a:pt x="180" y="0"/>
                      </a:cubicBezTo>
                      <a:cubicBezTo>
                        <a:pt x="180" y="0"/>
                        <a:pt x="180" y="0"/>
                        <a:pt x="180" y="0"/>
                      </a:cubicBezTo>
                      <a:cubicBezTo>
                        <a:pt x="180" y="0"/>
                        <a:pt x="180" y="0"/>
                        <a:pt x="180" y="0"/>
                      </a:cubicBezTo>
                      <a:cubicBezTo>
                        <a:pt x="160" y="0"/>
                        <a:pt x="144" y="16"/>
                        <a:pt x="144" y="36"/>
                      </a:cubicBezTo>
                      <a:cubicBezTo>
                        <a:pt x="144" y="56"/>
                        <a:pt x="160" y="72"/>
                        <a:pt x="180" y="72"/>
                      </a:cubicBezTo>
                      <a:close/>
                      <a:moveTo>
                        <a:pt x="863" y="252"/>
                      </a:moveTo>
                      <a:cubicBezTo>
                        <a:pt x="287" y="252"/>
                        <a:pt x="287" y="252"/>
                        <a:pt x="287" y="252"/>
                      </a:cubicBezTo>
                      <a:cubicBezTo>
                        <a:pt x="287" y="288"/>
                        <a:pt x="287" y="288"/>
                        <a:pt x="287" y="288"/>
                      </a:cubicBezTo>
                      <a:cubicBezTo>
                        <a:pt x="863" y="288"/>
                        <a:pt x="863" y="288"/>
                        <a:pt x="863" y="288"/>
                      </a:cubicBezTo>
                      <a:lnTo>
                        <a:pt x="863" y="252"/>
                      </a:ln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GB" sz="2400"/>
                </a:p>
              </p:txBody>
            </p:sp>
          </p:grpSp>
          <p:sp>
            <p:nvSpPr>
              <p:cNvPr id="30" name="Oval 29"/>
              <p:cNvSpPr/>
              <p:nvPr/>
            </p:nvSpPr>
            <p:spPr bwMode="auto">
              <a:xfrm>
                <a:off x="4573139" y="2347514"/>
                <a:ext cx="302215" cy="308768"/>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2400" b="1">
                    <a:latin typeface="+mj-lt"/>
                  </a:rPr>
                  <a:t>2</a:t>
                </a:r>
              </a:p>
            </p:txBody>
          </p:sp>
          <p:grpSp>
            <p:nvGrpSpPr>
              <p:cNvPr id="59" name="Group 58">
                <a:extLst>
                  <a:ext uri="{FF2B5EF4-FFF2-40B4-BE49-F238E27FC236}">
                    <a16:creationId xmlns:a16="http://schemas.microsoft.com/office/drawing/2014/main" id="{B7ED3932-8C9B-4988-B2A3-C19085638667}"/>
                  </a:ext>
                </a:extLst>
              </p:cNvPr>
              <p:cNvGrpSpPr/>
              <p:nvPr/>
            </p:nvGrpSpPr>
            <p:grpSpPr>
              <a:xfrm>
                <a:off x="7005196" y="1270602"/>
                <a:ext cx="1436676" cy="980164"/>
                <a:chOff x="3044785" y="3141383"/>
                <a:chExt cx="1436676" cy="980164"/>
              </a:xfrm>
            </p:grpSpPr>
            <p:sp>
              <p:nvSpPr>
                <p:cNvPr id="60" name="TextBox 2">
                  <a:extLst>
                    <a:ext uri="{FF2B5EF4-FFF2-40B4-BE49-F238E27FC236}">
                      <a16:creationId xmlns:a16="http://schemas.microsoft.com/office/drawing/2014/main" id="{BC386E9A-679D-4410-954C-E900016D3940}"/>
                    </a:ext>
                  </a:extLst>
                </p:cNvPr>
                <p:cNvSpPr txBox="1">
                  <a:spLocks noChangeArrowheads="1"/>
                </p:cNvSpPr>
                <p:nvPr/>
              </p:nvSpPr>
              <p:spPr bwMode="auto">
                <a:xfrm>
                  <a:off x="3044785" y="3713647"/>
                  <a:ext cx="1436676" cy="40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300"/>
                    </a:spcBef>
                    <a:spcAft>
                      <a:spcPts val="300"/>
                    </a:spcAft>
                    <a:buSzPct val="80000"/>
                    <a:buFont typeface="Lucida Grande"/>
                    <a:buChar char="–"/>
                    <a:defRPr sz="22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00"/>
                    </a:spcBef>
                    <a:spcAft>
                      <a:spcPts val="300"/>
                    </a:spcAft>
                    <a:buSzPct val="8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00"/>
                    </a:spcBef>
                    <a:spcAft>
                      <a:spcPts val="300"/>
                    </a:spcAft>
                    <a:buSzPct val="120000"/>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3pPr>
                  <a:lvl4pPr marL="1600200" indent="-228600">
                    <a:lnSpc>
                      <a:spcPct val="90000"/>
                    </a:lnSpc>
                    <a:spcBef>
                      <a:spcPts val="300"/>
                    </a:spcBef>
                    <a:spcAft>
                      <a:spcPts val="300"/>
                    </a:spcAft>
                    <a:buSzPct val="40000"/>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4pPr>
                  <a:lvl5pPr marL="2057400" indent="-228600">
                    <a:lnSpc>
                      <a:spcPct val="90000"/>
                    </a:lnSpc>
                    <a:spcBef>
                      <a:spcPts val="300"/>
                    </a:spcBef>
                    <a:spcAft>
                      <a:spcPts val="300"/>
                    </a:spcAft>
                    <a:buSzPct val="80000"/>
                    <a:buFont typeface="Lucida Grande"/>
                    <a:buChar char="-"/>
                    <a:defRPr>
                      <a:solidFill>
                        <a:schemeClr val="tx2"/>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300"/>
                    </a:spcBef>
                    <a:spcAft>
                      <a:spcPts val="300"/>
                    </a:spcAft>
                    <a:buSzPct val="80000"/>
                    <a:buFont typeface="Lucida Grande"/>
                    <a:buChar char="-"/>
                    <a:defRPr>
                      <a:solidFill>
                        <a:schemeClr val="tx2"/>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300"/>
                    </a:spcBef>
                    <a:spcAft>
                      <a:spcPts val="300"/>
                    </a:spcAft>
                    <a:buSzPct val="80000"/>
                    <a:buFont typeface="Lucida Grande"/>
                    <a:buChar char="-"/>
                    <a:defRPr>
                      <a:solidFill>
                        <a:schemeClr val="tx2"/>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300"/>
                    </a:spcBef>
                    <a:spcAft>
                      <a:spcPts val="300"/>
                    </a:spcAft>
                    <a:buSzPct val="80000"/>
                    <a:buFont typeface="Lucida Grande"/>
                    <a:buChar char="-"/>
                    <a:defRPr>
                      <a:solidFill>
                        <a:schemeClr val="tx2"/>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300"/>
                    </a:spcBef>
                    <a:spcAft>
                      <a:spcPts val="300"/>
                    </a:spcAft>
                    <a:buSzPct val="80000"/>
                    <a:buFont typeface="Lucida Grande"/>
                    <a:buChar char="-"/>
                    <a:defRPr>
                      <a:solidFill>
                        <a:schemeClr val="tx2"/>
                      </a:solidFill>
                      <a:latin typeface="Arial" panose="020B0604020202020204" pitchFamily="34" charset="0"/>
                      <a:cs typeface="Arial" panose="020B0604020202020204" pitchFamily="34" charset="0"/>
                    </a:defRPr>
                  </a:lvl9pPr>
                </a:lstStyle>
                <a:p>
                  <a:pPr algn="ctr">
                    <a:lnSpc>
                      <a:spcPct val="100000"/>
                    </a:lnSpc>
                    <a:spcBef>
                      <a:spcPct val="0"/>
                    </a:spcBef>
                    <a:spcAft>
                      <a:spcPct val="0"/>
                    </a:spcAft>
                    <a:buSzTx/>
                    <a:buNone/>
                  </a:pPr>
                  <a:r>
                    <a:rPr lang="en-US" altLang="en-US" sz="1467" spc="-53"/>
                    <a:t>Back-up original document database</a:t>
                  </a:r>
                </a:p>
              </p:txBody>
            </p:sp>
            <p:sp>
              <p:nvSpPr>
                <p:cNvPr id="61" name="Freeform 5">
                  <a:extLst>
                    <a:ext uri="{FF2B5EF4-FFF2-40B4-BE49-F238E27FC236}">
                      <a16:creationId xmlns:a16="http://schemas.microsoft.com/office/drawing/2014/main" id="{39A668D9-F173-4CC5-A389-7104EA83B6F0}"/>
                    </a:ext>
                  </a:extLst>
                </p:cNvPr>
                <p:cNvSpPr>
                  <a:spLocks noEditPoints="1"/>
                </p:cNvSpPr>
                <p:nvPr/>
              </p:nvSpPr>
              <p:spPr bwMode="auto">
                <a:xfrm>
                  <a:off x="3520245" y="3141383"/>
                  <a:ext cx="485756" cy="606783"/>
                </a:xfrm>
                <a:custGeom>
                  <a:avLst/>
                  <a:gdLst>
                    <a:gd name="T0" fmla="*/ 761 w 867"/>
                    <a:gd name="T1" fmla="*/ 64 h 1081"/>
                    <a:gd name="T2" fmla="*/ 106 w 867"/>
                    <a:gd name="T3" fmla="*/ 64 h 1081"/>
                    <a:gd name="T4" fmla="*/ 1 w 867"/>
                    <a:gd name="T5" fmla="*/ 185 h 1081"/>
                    <a:gd name="T6" fmla="*/ 0 w 867"/>
                    <a:gd name="T7" fmla="*/ 892 h 1081"/>
                    <a:gd name="T8" fmla="*/ 867 w 867"/>
                    <a:gd name="T9" fmla="*/ 892 h 1081"/>
                    <a:gd name="T10" fmla="*/ 866 w 867"/>
                    <a:gd name="T11" fmla="*/ 185 h 1081"/>
                    <a:gd name="T12" fmla="*/ 434 w 867"/>
                    <a:gd name="T13" fmla="*/ 67 h 1081"/>
                    <a:gd name="T14" fmla="*/ 792 w 867"/>
                    <a:gd name="T15" fmla="*/ 181 h 1081"/>
                    <a:gd name="T16" fmla="*/ 72 w 867"/>
                    <a:gd name="T17" fmla="*/ 185 h 1081"/>
                    <a:gd name="T18" fmla="*/ 796 w 867"/>
                    <a:gd name="T19" fmla="*/ 892 h 1081"/>
                    <a:gd name="T20" fmla="*/ 72 w 867"/>
                    <a:gd name="T21" fmla="*/ 892 h 1081"/>
                    <a:gd name="T22" fmla="*/ 436 w 867"/>
                    <a:gd name="T23" fmla="*/ 839 h 1081"/>
                    <a:gd name="T24" fmla="*/ 796 w 867"/>
                    <a:gd name="T25" fmla="*/ 892 h 1081"/>
                    <a:gd name="T26" fmla="*/ 436 w 867"/>
                    <a:gd name="T27" fmla="*/ 777 h 1081"/>
                    <a:gd name="T28" fmla="*/ 72 w 867"/>
                    <a:gd name="T29" fmla="*/ 516 h 1081"/>
                    <a:gd name="T30" fmla="*/ 796 w 867"/>
                    <a:gd name="T31" fmla="*/ 517 h 1081"/>
                    <a:gd name="T32" fmla="*/ 796 w 867"/>
                    <a:gd name="T33" fmla="*/ 448 h 1081"/>
                    <a:gd name="T34" fmla="*/ 72 w 867"/>
                    <a:gd name="T35" fmla="*/ 446 h 1081"/>
                    <a:gd name="T36" fmla="*/ 434 w 867"/>
                    <a:gd name="T37" fmla="*/ 358 h 1081"/>
                    <a:gd name="T38" fmla="*/ 796 w 867"/>
                    <a:gd name="T39" fmla="*/ 448 h 1081"/>
                    <a:gd name="T40" fmla="*/ 632 w 867"/>
                    <a:gd name="T41" fmla="*/ 903 h 1081"/>
                    <a:gd name="T42" fmla="*/ 680 w 867"/>
                    <a:gd name="T43" fmla="*/ 871 h 1081"/>
                    <a:gd name="T44" fmla="*/ 624 w 867"/>
                    <a:gd name="T45" fmla="*/ 869 h 1081"/>
                    <a:gd name="T46" fmla="*/ 628 w 867"/>
                    <a:gd name="T47" fmla="*/ 903 h 1081"/>
                    <a:gd name="T48" fmla="*/ 632 w 867"/>
                    <a:gd name="T49" fmla="*/ 659 h 1081"/>
                    <a:gd name="T50" fmla="*/ 680 w 867"/>
                    <a:gd name="T51" fmla="*/ 627 h 1081"/>
                    <a:gd name="T52" fmla="*/ 624 w 867"/>
                    <a:gd name="T53" fmla="*/ 625 h 1081"/>
                    <a:gd name="T54" fmla="*/ 628 w 867"/>
                    <a:gd name="T55" fmla="*/ 659 h 1081"/>
                    <a:gd name="T56" fmla="*/ 632 w 867"/>
                    <a:gd name="T57" fmla="*/ 419 h 1081"/>
                    <a:gd name="T58" fmla="*/ 680 w 867"/>
                    <a:gd name="T59" fmla="*/ 387 h 1081"/>
                    <a:gd name="T60" fmla="*/ 624 w 867"/>
                    <a:gd name="T61" fmla="*/ 385 h 1081"/>
                    <a:gd name="T62" fmla="*/ 628 w 867"/>
                    <a:gd name="T63" fmla="*/ 419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7" h="1081">
                      <a:moveTo>
                        <a:pt x="867" y="181"/>
                      </a:moveTo>
                      <a:cubicBezTo>
                        <a:pt x="867" y="132"/>
                        <a:pt x="824" y="92"/>
                        <a:pt x="761" y="64"/>
                      </a:cubicBezTo>
                      <a:cubicBezTo>
                        <a:pt x="674" y="21"/>
                        <a:pt x="547" y="0"/>
                        <a:pt x="434" y="0"/>
                      </a:cubicBezTo>
                      <a:cubicBezTo>
                        <a:pt x="320" y="0"/>
                        <a:pt x="193" y="21"/>
                        <a:pt x="106" y="64"/>
                      </a:cubicBezTo>
                      <a:cubicBezTo>
                        <a:pt x="43" y="92"/>
                        <a:pt x="0" y="132"/>
                        <a:pt x="0" y="181"/>
                      </a:cubicBezTo>
                      <a:cubicBezTo>
                        <a:pt x="0" y="182"/>
                        <a:pt x="0" y="183"/>
                        <a:pt x="1" y="185"/>
                      </a:cubicBezTo>
                      <a:cubicBezTo>
                        <a:pt x="0" y="186"/>
                        <a:pt x="0" y="187"/>
                        <a:pt x="0" y="189"/>
                      </a:cubicBezTo>
                      <a:cubicBezTo>
                        <a:pt x="0" y="892"/>
                        <a:pt x="0" y="892"/>
                        <a:pt x="0" y="892"/>
                      </a:cubicBezTo>
                      <a:cubicBezTo>
                        <a:pt x="0" y="1016"/>
                        <a:pt x="236" y="1081"/>
                        <a:pt x="434" y="1081"/>
                      </a:cubicBezTo>
                      <a:cubicBezTo>
                        <a:pt x="631" y="1081"/>
                        <a:pt x="867" y="1016"/>
                        <a:pt x="867" y="892"/>
                      </a:cubicBezTo>
                      <a:cubicBezTo>
                        <a:pt x="867" y="189"/>
                        <a:pt x="867" y="189"/>
                        <a:pt x="867" y="189"/>
                      </a:cubicBezTo>
                      <a:cubicBezTo>
                        <a:pt x="867" y="187"/>
                        <a:pt x="867" y="186"/>
                        <a:pt x="866" y="185"/>
                      </a:cubicBezTo>
                      <a:cubicBezTo>
                        <a:pt x="867" y="183"/>
                        <a:pt x="867" y="182"/>
                        <a:pt x="867" y="181"/>
                      </a:cubicBezTo>
                      <a:close/>
                      <a:moveTo>
                        <a:pt x="434" y="67"/>
                      </a:moveTo>
                      <a:cubicBezTo>
                        <a:pt x="616" y="67"/>
                        <a:pt x="757" y="122"/>
                        <a:pt x="789" y="169"/>
                      </a:cubicBezTo>
                      <a:cubicBezTo>
                        <a:pt x="790" y="173"/>
                        <a:pt x="792" y="177"/>
                        <a:pt x="792" y="181"/>
                      </a:cubicBezTo>
                      <a:cubicBezTo>
                        <a:pt x="792" y="227"/>
                        <a:pt x="642" y="295"/>
                        <a:pt x="434" y="295"/>
                      </a:cubicBezTo>
                      <a:cubicBezTo>
                        <a:pt x="230" y="295"/>
                        <a:pt x="80" y="231"/>
                        <a:pt x="72" y="185"/>
                      </a:cubicBezTo>
                      <a:cubicBezTo>
                        <a:pt x="80" y="135"/>
                        <a:pt x="230" y="67"/>
                        <a:pt x="434" y="67"/>
                      </a:cubicBezTo>
                      <a:close/>
                      <a:moveTo>
                        <a:pt x="796" y="892"/>
                      </a:moveTo>
                      <a:cubicBezTo>
                        <a:pt x="796" y="941"/>
                        <a:pt x="642" y="1014"/>
                        <a:pt x="434" y="1014"/>
                      </a:cubicBezTo>
                      <a:cubicBezTo>
                        <a:pt x="225" y="1014"/>
                        <a:pt x="72" y="941"/>
                        <a:pt x="72" y="892"/>
                      </a:cubicBezTo>
                      <a:cubicBezTo>
                        <a:pt x="72" y="760"/>
                        <a:pt x="72" y="760"/>
                        <a:pt x="72" y="760"/>
                      </a:cubicBezTo>
                      <a:cubicBezTo>
                        <a:pt x="156" y="812"/>
                        <a:pt x="305" y="839"/>
                        <a:pt x="436" y="839"/>
                      </a:cubicBezTo>
                      <a:cubicBezTo>
                        <a:pt x="567" y="839"/>
                        <a:pt x="712" y="813"/>
                        <a:pt x="796" y="761"/>
                      </a:cubicBezTo>
                      <a:lnTo>
                        <a:pt x="796" y="892"/>
                      </a:lnTo>
                      <a:close/>
                      <a:moveTo>
                        <a:pt x="796" y="692"/>
                      </a:moveTo>
                      <a:cubicBezTo>
                        <a:pt x="746" y="733"/>
                        <a:pt x="603" y="777"/>
                        <a:pt x="436" y="777"/>
                      </a:cubicBezTo>
                      <a:cubicBezTo>
                        <a:pt x="267" y="777"/>
                        <a:pt x="120" y="732"/>
                        <a:pt x="72" y="690"/>
                      </a:cubicBezTo>
                      <a:cubicBezTo>
                        <a:pt x="72" y="516"/>
                        <a:pt x="72" y="516"/>
                        <a:pt x="72" y="516"/>
                      </a:cubicBezTo>
                      <a:cubicBezTo>
                        <a:pt x="156" y="568"/>
                        <a:pt x="305" y="595"/>
                        <a:pt x="436" y="595"/>
                      </a:cubicBezTo>
                      <a:cubicBezTo>
                        <a:pt x="567" y="595"/>
                        <a:pt x="712" y="569"/>
                        <a:pt x="796" y="517"/>
                      </a:cubicBezTo>
                      <a:lnTo>
                        <a:pt x="796" y="692"/>
                      </a:lnTo>
                      <a:close/>
                      <a:moveTo>
                        <a:pt x="796" y="448"/>
                      </a:moveTo>
                      <a:cubicBezTo>
                        <a:pt x="746" y="489"/>
                        <a:pt x="603" y="533"/>
                        <a:pt x="436" y="533"/>
                      </a:cubicBezTo>
                      <a:cubicBezTo>
                        <a:pt x="267" y="533"/>
                        <a:pt x="120" y="488"/>
                        <a:pt x="72" y="446"/>
                      </a:cubicBezTo>
                      <a:cubicBezTo>
                        <a:pt x="72" y="280"/>
                        <a:pt x="72" y="280"/>
                        <a:pt x="72" y="280"/>
                      </a:cubicBezTo>
                      <a:cubicBezTo>
                        <a:pt x="156" y="332"/>
                        <a:pt x="303" y="358"/>
                        <a:pt x="434" y="358"/>
                      </a:cubicBezTo>
                      <a:cubicBezTo>
                        <a:pt x="564" y="358"/>
                        <a:pt x="711" y="331"/>
                        <a:pt x="796" y="280"/>
                      </a:cubicBezTo>
                      <a:lnTo>
                        <a:pt x="796" y="448"/>
                      </a:lnTo>
                      <a:close/>
                      <a:moveTo>
                        <a:pt x="628" y="903"/>
                      </a:moveTo>
                      <a:cubicBezTo>
                        <a:pt x="629" y="903"/>
                        <a:pt x="630" y="903"/>
                        <a:pt x="632" y="903"/>
                      </a:cubicBezTo>
                      <a:cubicBezTo>
                        <a:pt x="645" y="900"/>
                        <a:pt x="657" y="897"/>
                        <a:pt x="669" y="893"/>
                      </a:cubicBezTo>
                      <a:cubicBezTo>
                        <a:pt x="678" y="890"/>
                        <a:pt x="683" y="880"/>
                        <a:pt x="680" y="871"/>
                      </a:cubicBezTo>
                      <a:cubicBezTo>
                        <a:pt x="677" y="862"/>
                        <a:pt x="667" y="857"/>
                        <a:pt x="658" y="860"/>
                      </a:cubicBezTo>
                      <a:cubicBezTo>
                        <a:pt x="648" y="863"/>
                        <a:pt x="636" y="866"/>
                        <a:pt x="624" y="869"/>
                      </a:cubicBezTo>
                      <a:cubicBezTo>
                        <a:pt x="615" y="871"/>
                        <a:pt x="609" y="880"/>
                        <a:pt x="611" y="890"/>
                      </a:cubicBezTo>
                      <a:cubicBezTo>
                        <a:pt x="613" y="898"/>
                        <a:pt x="620" y="903"/>
                        <a:pt x="628" y="903"/>
                      </a:cubicBezTo>
                      <a:close/>
                      <a:moveTo>
                        <a:pt x="628" y="659"/>
                      </a:moveTo>
                      <a:cubicBezTo>
                        <a:pt x="629" y="659"/>
                        <a:pt x="630" y="659"/>
                        <a:pt x="632" y="659"/>
                      </a:cubicBezTo>
                      <a:cubicBezTo>
                        <a:pt x="645" y="656"/>
                        <a:pt x="657" y="653"/>
                        <a:pt x="669" y="649"/>
                      </a:cubicBezTo>
                      <a:cubicBezTo>
                        <a:pt x="678" y="646"/>
                        <a:pt x="683" y="636"/>
                        <a:pt x="680" y="627"/>
                      </a:cubicBezTo>
                      <a:cubicBezTo>
                        <a:pt x="677" y="618"/>
                        <a:pt x="667" y="613"/>
                        <a:pt x="658" y="616"/>
                      </a:cubicBezTo>
                      <a:cubicBezTo>
                        <a:pt x="648" y="619"/>
                        <a:pt x="636" y="622"/>
                        <a:pt x="624" y="625"/>
                      </a:cubicBezTo>
                      <a:cubicBezTo>
                        <a:pt x="615" y="627"/>
                        <a:pt x="609" y="636"/>
                        <a:pt x="611" y="646"/>
                      </a:cubicBezTo>
                      <a:cubicBezTo>
                        <a:pt x="613" y="654"/>
                        <a:pt x="620" y="659"/>
                        <a:pt x="628" y="659"/>
                      </a:cubicBezTo>
                      <a:close/>
                      <a:moveTo>
                        <a:pt x="628" y="419"/>
                      </a:moveTo>
                      <a:cubicBezTo>
                        <a:pt x="629" y="419"/>
                        <a:pt x="630" y="419"/>
                        <a:pt x="632" y="419"/>
                      </a:cubicBezTo>
                      <a:cubicBezTo>
                        <a:pt x="645" y="416"/>
                        <a:pt x="657" y="413"/>
                        <a:pt x="669" y="409"/>
                      </a:cubicBezTo>
                      <a:cubicBezTo>
                        <a:pt x="678" y="406"/>
                        <a:pt x="683" y="396"/>
                        <a:pt x="680" y="387"/>
                      </a:cubicBezTo>
                      <a:cubicBezTo>
                        <a:pt x="677" y="378"/>
                        <a:pt x="667" y="373"/>
                        <a:pt x="658" y="376"/>
                      </a:cubicBezTo>
                      <a:cubicBezTo>
                        <a:pt x="648" y="379"/>
                        <a:pt x="636" y="382"/>
                        <a:pt x="624" y="385"/>
                      </a:cubicBezTo>
                      <a:cubicBezTo>
                        <a:pt x="615" y="387"/>
                        <a:pt x="609" y="396"/>
                        <a:pt x="611" y="406"/>
                      </a:cubicBezTo>
                      <a:cubicBezTo>
                        <a:pt x="613" y="414"/>
                        <a:pt x="620" y="419"/>
                        <a:pt x="628" y="419"/>
                      </a:cubicBezTo>
                      <a:close/>
                    </a:path>
                  </a:pathLst>
                </a:custGeom>
                <a:solidFill>
                  <a:srgbClr val="3434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18" name="Group 17">
                <a:extLst>
                  <a:ext uri="{FF2B5EF4-FFF2-40B4-BE49-F238E27FC236}">
                    <a16:creationId xmlns:a16="http://schemas.microsoft.com/office/drawing/2014/main" id="{4246B332-3522-4C9B-85AD-B133E31AB5D2}"/>
                  </a:ext>
                </a:extLst>
              </p:cNvPr>
              <p:cNvGrpSpPr/>
              <p:nvPr/>
            </p:nvGrpSpPr>
            <p:grpSpPr>
              <a:xfrm>
                <a:off x="7604382" y="2861370"/>
                <a:ext cx="1074284" cy="1551566"/>
                <a:chOff x="5378253" y="2861370"/>
                <a:chExt cx="1074284" cy="1551566"/>
              </a:xfrm>
            </p:grpSpPr>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44984" y="4117618"/>
                  <a:ext cx="540823" cy="295318"/>
                </a:xfrm>
                <a:prstGeom prst="rect">
                  <a:avLst/>
                </a:prstGeom>
              </p:spPr>
            </p:pic>
            <p:grpSp>
              <p:nvGrpSpPr>
                <p:cNvPr id="62" name="Group 61">
                  <a:extLst>
                    <a:ext uri="{FF2B5EF4-FFF2-40B4-BE49-F238E27FC236}">
                      <a16:creationId xmlns:a16="http://schemas.microsoft.com/office/drawing/2014/main" id="{7D6420BE-CAF4-46A2-9F13-AE5491BD8051}"/>
                    </a:ext>
                  </a:extLst>
                </p:cNvPr>
                <p:cNvGrpSpPr/>
                <p:nvPr/>
              </p:nvGrpSpPr>
              <p:grpSpPr>
                <a:xfrm>
                  <a:off x="5378253" y="2861370"/>
                  <a:ext cx="1074284" cy="1318815"/>
                  <a:chOff x="3225981" y="3141383"/>
                  <a:chExt cx="1074284" cy="1318815"/>
                </a:xfrm>
              </p:grpSpPr>
              <p:sp>
                <p:nvSpPr>
                  <p:cNvPr id="63" name="TextBox 2">
                    <a:extLst>
                      <a:ext uri="{FF2B5EF4-FFF2-40B4-BE49-F238E27FC236}">
                        <a16:creationId xmlns:a16="http://schemas.microsoft.com/office/drawing/2014/main" id="{76F8D320-6A7A-4FAF-96B5-576C240B7227}"/>
                      </a:ext>
                    </a:extLst>
                  </p:cNvPr>
                  <p:cNvSpPr txBox="1">
                    <a:spLocks noChangeArrowheads="1"/>
                  </p:cNvSpPr>
                  <p:nvPr/>
                </p:nvSpPr>
                <p:spPr bwMode="auto">
                  <a:xfrm>
                    <a:off x="3225981" y="3713647"/>
                    <a:ext cx="1074284" cy="74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300"/>
                      </a:spcBef>
                      <a:spcAft>
                        <a:spcPts val="300"/>
                      </a:spcAft>
                      <a:buSzPct val="80000"/>
                      <a:buFont typeface="Lucida Grande"/>
                      <a:buChar char="–"/>
                      <a:defRPr sz="22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00"/>
                      </a:spcBef>
                      <a:spcAft>
                        <a:spcPts val="300"/>
                      </a:spcAft>
                      <a:buSzPct val="8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00"/>
                      </a:spcBef>
                      <a:spcAft>
                        <a:spcPts val="300"/>
                      </a:spcAft>
                      <a:buSzPct val="120000"/>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3pPr>
                    <a:lvl4pPr marL="1600200" indent="-228600">
                      <a:lnSpc>
                        <a:spcPct val="90000"/>
                      </a:lnSpc>
                      <a:spcBef>
                        <a:spcPts val="300"/>
                      </a:spcBef>
                      <a:spcAft>
                        <a:spcPts val="300"/>
                      </a:spcAft>
                      <a:buSzPct val="40000"/>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4pPr>
                    <a:lvl5pPr marL="2057400" indent="-228600">
                      <a:lnSpc>
                        <a:spcPct val="90000"/>
                      </a:lnSpc>
                      <a:spcBef>
                        <a:spcPts val="300"/>
                      </a:spcBef>
                      <a:spcAft>
                        <a:spcPts val="300"/>
                      </a:spcAft>
                      <a:buSzPct val="80000"/>
                      <a:buFont typeface="Lucida Grande"/>
                      <a:buChar char="-"/>
                      <a:defRPr>
                        <a:solidFill>
                          <a:schemeClr val="tx2"/>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300"/>
                      </a:spcBef>
                      <a:spcAft>
                        <a:spcPts val="300"/>
                      </a:spcAft>
                      <a:buSzPct val="80000"/>
                      <a:buFont typeface="Lucida Grande"/>
                      <a:buChar char="-"/>
                      <a:defRPr>
                        <a:solidFill>
                          <a:schemeClr val="tx2"/>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300"/>
                      </a:spcBef>
                      <a:spcAft>
                        <a:spcPts val="300"/>
                      </a:spcAft>
                      <a:buSzPct val="80000"/>
                      <a:buFont typeface="Lucida Grande"/>
                      <a:buChar char="-"/>
                      <a:defRPr>
                        <a:solidFill>
                          <a:schemeClr val="tx2"/>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300"/>
                      </a:spcBef>
                      <a:spcAft>
                        <a:spcPts val="300"/>
                      </a:spcAft>
                      <a:buSzPct val="80000"/>
                      <a:buFont typeface="Lucida Grande"/>
                      <a:buChar char="-"/>
                      <a:defRPr>
                        <a:solidFill>
                          <a:schemeClr val="tx2"/>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300"/>
                      </a:spcBef>
                      <a:spcAft>
                        <a:spcPts val="300"/>
                      </a:spcAft>
                      <a:buSzPct val="80000"/>
                      <a:buFont typeface="Lucida Grande"/>
                      <a:buChar char="-"/>
                      <a:defRPr>
                        <a:solidFill>
                          <a:schemeClr val="tx2"/>
                        </a:solidFill>
                        <a:latin typeface="Arial" panose="020B0604020202020204" pitchFamily="34" charset="0"/>
                        <a:cs typeface="Arial" panose="020B0604020202020204" pitchFamily="34" charset="0"/>
                      </a:defRPr>
                    </a:lvl9pPr>
                  </a:lstStyle>
                  <a:p>
                    <a:pPr algn="ctr">
                      <a:lnSpc>
                        <a:spcPct val="100000"/>
                      </a:lnSpc>
                      <a:spcBef>
                        <a:spcPct val="0"/>
                      </a:spcBef>
                      <a:spcAft>
                        <a:spcPct val="0"/>
                      </a:spcAft>
                      <a:buSzTx/>
                      <a:buNone/>
                    </a:pPr>
                    <a:r>
                      <a:rPr lang="en-US" altLang="en-US" sz="1467" spc="-53"/>
                      <a:t>Accounts Payable Business System</a:t>
                    </a:r>
                  </a:p>
                </p:txBody>
              </p:sp>
              <p:sp>
                <p:nvSpPr>
                  <p:cNvPr id="64" name="Freeform 5">
                    <a:extLst>
                      <a:ext uri="{FF2B5EF4-FFF2-40B4-BE49-F238E27FC236}">
                        <a16:creationId xmlns:a16="http://schemas.microsoft.com/office/drawing/2014/main" id="{8D268451-1B1F-4F85-BCFB-A91FD5D1E8E4}"/>
                      </a:ext>
                    </a:extLst>
                  </p:cNvPr>
                  <p:cNvSpPr>
                    <a:spLocks noEditPoints="1"/>
                  </p:cNvSpPr>
                  <p:nvPr/>
                </p:nvSpPr>
                <p:spPr bwMode="auto">
                  <a:xfrm>
                    <a:off x="3520245" y="3141383"/>
                    <a:ext cx="485756" cy="606783"/>
                  </a:xfrm>
                  <a:custGeom>
                    <a:avLst/>
                    <a:gdLst>
                      <a:gd name="T0" fmla="*/ 761 w 867"/>
                      <a:gd name="T1" fmla="*/ 64 h 1081"/>
                      <a:gd name="T2" fmla="*/ 106 w 867"/>
                      <a:gd name="T3" fmla="*/ 64 h 1081"/>
                      <a:gd name="T4" fmla="*/ 1 w 867"/>
                      <a:gd name="T5" fmla="*/ 185 h 1081"/>
                      <a:gd name="T6" fmla="*/ 0 w 867"/>
                      <a:gd name="T7" fmla="*/ 892 h 1081"/>
                      <a:gd name="T8" fmla="*/ 867 w 867"/>
                      <a:gd name="T9" fmla="*/ 892 h 1081"/>
                      <a:gd name="T10" fmla="*/ 866 w 867"/>
                      <a:gd name="T11" fmla="*/ 185 h 1081"/>
                      <a:gd name="T12" fmla="*/ 434 w 867"/>
                      <a:gd name="T13" fmla="*/ 67 h 1081"/>
                      <a:gd name="T14" fmla="*/ 792 w 867"/>
                      <a:gd name="T15" fmla="*/ 181 h 1081"/>
                      <a:gd name="T16" fmla="*/ 72 w 867"/>
                      <a:gd name="T17" fmla="*/ 185 h 1081"/>
                      <a:gd name="T18" fmla="*/ 796 w 867"/>
                      <a:gd name="T19" fmla="*/ 892 h 1081"/>
                      <a:gd name="T20" fmla="*/ 72 w 867"/>
                      <a:gd name="T21" fmla="*/ 892 h 1081"/>
                      <a:gd name="T22" fmla="*/ 436 w 867"/>
                      <a:gd name="T23" fmla="*/ 839 h 1081"/>
                      <a:gd name="T24" fmla="*/ 796 w 867"/>
                      <a:gd name="T25" fmla="*/ 892 h 1081"/>
                      <a:gd name="T26" fmla="*/ 436 w 867"/>
                      <a:gd name="T27" fmla="*/ 777 h 1081"/>
                      <a:gd name="T28" fmla="*/ 72 w 867"/>
                      <a:gd name="T29" fmla="*/ 516 h 1081"/>
                      <a:gd name="T30" fmla="*/ 796 w 867"/>
                      <a:gd name="T31" fmla="*/ 517 h 1081"/>
                      <a:gd name="T32" fmla="*/ 796 w 867"/>
                      <a:gd name="T33" fmla="*/ 448 h 1081"/>
                      <a:gd name="T34" fmla="*/ 72 w 867"/>
                      <a:gd name="T35" fmla="*/ 446 h 1081"/>
                      <a:gd name="T36" fmla="*/ 434 w 867"/>
                      <a:gd name="T37" fmla="*/ 358 h 1081"/>
                      <a:gd name="T38" fmla="*/ 796 w 867"/>
                      <a:gd name="T39" fmla="*/ 448 h 1081"/>
                      <a:gd name="T40" fmla="*/ 632 w 867"/>
                      <a:gd name="T41" fmla="*/ 903 h 1081"/>
                      <a:gd name="T42" fmla="*/ 680 w 867"/>
                      <a:gd name="T43" fmla="*/ 871 h 1081"/>
                      <a:gd name="T44" fmla="*/ 624 w 867"/>
                      <a:gd name="T45" fmla="*/ 869 h 1081"/>
                      <a:gd name="T46" fmla="*/ 628 w 867"/>
                      <a:gd name="T47" fmla="*/ 903 h 1081"/>
                      <a:gd name="T48" fmla="*/ 632 w 867"/>
                      <a:gd name="T49" fmla="*/ 659 h 1081"/>
                      <a:gd name="T50" fmla="*/ 680 w 867"/>
                      <a:gd name="T51" fmla="*/ 627 h 1081"/>
                      <a:gd name="T52" fmla="*/ 624 w 867"/>
                      <a:gd name="T53" fmla="*/ 625 h 1081"/>
                      <a:gd name="T54" fmla="*/ 628 w 867"/>
                      <a:gd name="T55" fmla="*/ 659 h 1081"/>
                      <a:gd name="T56" fmla="*/ 632 w 867"/>
                      <a:gd name="T57" fmla="*/ 419 h 1081"/>
                      <a:gd name="T58" fmla="*/ 680 w 867"/>
                      <a:gd name="T59" fmla="*/ 387 h 1081"/>
                      <a:gd name="T60" fmla="*/ 624 w 867"/>
                      <a:gd name="T61" fmla="*/ 385 h 1081"/>
                      <a:gd name="T62" fmla="*/ 628 w 867"/>
                      <a:gd name="T63" fmla="*/ 419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7" h="1081">
                        <a:moveTo>
                          <a:pt x="867" y="181"/>
                        </a:moveTo>
                        <a:cubicBezTo>
                          <a:pt x="867" y="132"/>
                          <a:pt x="824" y="92"/>
                          <a:pt x="761" y="64"/>
                        </a:cubicBezTo>
                        <a:cubicBezTo>
                          <a:pt x="674" y="21"/>
                          <a:pt x="547" y="0"/>
                          <a:pt x="434" y="0"/>
                        </a:cubicBezTo>
                        <a:cubicBezTo>
                          <a:pt x="320" y="0"/>
                          <a:pt x="193" y="21"/>
                          <a:pt x="106" y="64"/>
                        </a:cubicBezTo>
                        <a:cubicBezTo>
                          <a:pt x="43" y="92"/>
                          <a:pt x="0" y="132"/>
                          <a:pt x="0" y="181"/>
                        </a:cubicBezTo>
                        <a:cubicBezTo>
                          <a:pt x="0" y="182"/>
                          <a:pt x="0" y="183"/>
                          <a:pt x="1" y="185"/>
                        </a:cubicBezTo>
                        <a:cubicBezTo>
                          <a:pt x="0" y="186"/>
                          <a:pt x="0" y="187"/>
                          <a:pt x="0" y="189"/>
                        </a:cubicBezTo>
                        <a:cubicBezTo>
                          <a:pt x="0" y="892"/>
                          <a:pt x="0" y="892"/>
                          <a:pt x="0" y="892"/>
                        </a:cubicBezTo>
                        <a:cubicBezTo>
                          <a:pt x="0" y="1016"/>
                          <a:pt x="236" y="1081"/>
                          <a:pt x="434" y="1081"/>
                        </a:cubicBezTo>
                        <a:cubicBezTo>
                          <a:pt x="631" y="1081"/>
                          <a:pt x="867" y="1016"/>
                          <a:pt x="867" y="892"/>
                        </a:cubicBezTo>
                        <a:cubicBezTo>
                          <a:pt x="867" y="189"/>
                          <a:pt x="867" y="189"/>
                          <a:pt x="867" y="189"/>
                        </a:cubicBezTo>
                        <a:cubicBezTo>
                          <a:pt x="867" y="187"/>
                          <a:pt x="867" y="186"/>
                          <a:pt x="866" y="185"/>
                        </a:cubicBezTo>
                        <a:cubicBezTo>
                          <a:pt x="867" y="183"/>
                          <a:pt x="867" y="182"/>
                          <a:pt x="867" y="181"/>
                        </a:cubicBezTo>
                        <a:close/>
                        <a:moveTo>
                          <a:pt x="434" y="67"/>
                        </a:moveTo>
                        <a:cubicBezTo>
                          <a:pt x="616" y="67"/>
                          <a:pt x="757" y="122"/>
                          <a:pt x="789" y="169"/>
                        </a:cubicBezTo>
                        <a:cubicBezTo>
                          <a:pt x="790" y="173"/>
                          <a:pt x="792" y="177"/>
                          <a:pt x="792" y="181"/>
                        </a:cubicBezTo>
                        <a:cubicBezTo>
                          <a:pt x="792" y="227"/>
                          <a:pt x="642" y="295"/>
                          <a:pt x="434" y="295"/>
                        </a:cubicBezTo>
                        <a:cubicBezTo>
                          <a:pt x="230" y="295"/>
                          <a:pt x="80" y="231"/>
                          <a:pt x="72" y="185"/>
                        </a:cubicBezTo>
                        <a:cubicBezTo>
                          <a:pt x="80" y="135"/>
                          <a:pt x="230" y="67"/>
                          <a:pt x="434" y="67"/>
                        </a:cubicBezTo>
                        <a:close/>
                        <a:moveTo>
                          <a:pt x="796" y="892"/>
                        </a:moveTo>
                        <a:cubicBezTo>
                          <a:pt x="796" y="941"/>
                          <a:pt x="642" y="1014"/>
                          <a:pt x="434" y="1014"/>
                        </a:cubicBezTo>
                        <a:cubicBezTo>
                          <a:pt x="225" y="1014"/>
                          <a:pt x="72" y="941"/>
                          <a:pt x="72" y="892"/>
                        </a:cubicBezTo>
                        <a:cubicBezTo>
                          <a:pt x="72" y="760"/>
                          <a:pt x="72" y="760"/>
                          <a:pt x="72" y="760"/>
                        </a:cubicBezTo>
                        <a:cubicBezTo>
                          <a:pt x="156" y="812"/>
                          <a:pt x="305" y="839"/>
                          <a:pt x="436" y="839"/>
                        </a:cubicBezTo>
                        <a:cubicBezTo>
                          <a:pt x="567" y="839"/>
                          <a:pt x="712" y="813"/>
                          <a:pt x="796" y="761"/>
                        </a:cubicBezTo>
                        <a:lnTo>
                          <a:pt x="796" y="892"/>
                        </a:lnTo>
                        <a:close/>
                        <a:moveTo>
                          <a:pt x="796" y="692"/>
                        </a:moveTo>
                        <a:cubicBezTo>
                          <a:pt x="746" y="733"/>
                          <a:pt x="603" y="777"/>
                          <a:pt x="436" y="777"/>
                        </a:cubicBezTo>
                        <a:cubicBezTo>
                          <a:pt x="267" y="777"/>
                          <a:pt x="120" y="732"/>
                          <a:pt x="72" y="690"/>
                        </a:cubicBezTo>
                        <a:cubicBezTo>
                          <a:pt x="72" y="516"/>
                          <a:pt x="72" y="516"/>
                          <a:pt x="72" y="516"/>
                        </a:cubicBezTo>
                        <a:cubicBezTo>
                          <a:pt x="156" y="568"/>
                          <a:pt x="305" y="595"/>
                          <a:pt x="436" y="595"/>
                        </a:cubicBezTo>
                        <a:cubicBezTo>
                          <a:pt x="567" y="595"/>
                          <a:pt x="712" y="569"/>
                          <a:pt x="796" y="517"/>
                        </a:cubicBezTo>
                        <a:lnTo>
                          <a:pt x="796" y="692"/>
                        </a:lnTo>
                        <a:close/>
                        <a:moveTo>
                          <a:pt x="796" y="448"/>
                        </a:moveTo>
                        <a:cubicBezTo>
                          <a:pt x="746" y="489"/>
                          <a:pt x="603" y="533"/>
                          <a:pt x="436" y="533"/>
                        </a:cubicBezTo>
                        <a:cubicBezTo>
                          <a:pt x="267" y="533"/>
                          <a:pt x="120" y="488"/>
                          <a:pt x="72" y="446"/>
                        </a:cubicBezTo>
                        <a:cubicBezTo>
                          <a:pt x="72" y="280"/>
                          <a:pt x="72" y="280"/>
                          <a:pt x="72" y="280"/>
                        </a:cubicBezTo>
                        <a:cubicBezTo>
                          <a:pt x="156" y="332"/>
                          <a:pt x="303" y="358"/>
                          <a:pt x="434" y="358"/>
                        </a:cubicBezTo>
                        <a:cubicBezTo>
                          <a:pt x="564" y="358"/>
                          <a:pt x="711" y="331"/>
                          <a:pt x="796" y="280"/>
                        </a:cubicBezTo>
                        <a:lnTo>
                          <a:pt x="796" y="448"/>
                        </a:lnTo>
                        <a:close/>
                        <a:moveTo>
                          <a:pt x="628" y="903"/>
                        </a:moveTo>
                        <a:cubicBezTo>
                          <a:pt x="629" y="903"/>
                          <a:pt x="630" y="903"/>
                          <a:pt x="632" y="903"/>
                        </a:cubicBezTo>
                        <a:cubicBezTo>
                          <a:pt x="645" y="900"/>
                          <a:pt x="657" y="897"/>
                          <a:pt x="669" y="893"/>
                        </a:cubicBezTo>
                        <a:cubicBezTo>
                          <a:pt x="678" y="890"/>
                          <a:pt x="683" y="880"/>
                          <a:pt x="680" y="871"/>
                        </a:cubicBezTo>
                        <a:cubicBezTo>
                          <a:pt x="677" y="862"/>
                          <a:pt x="667" y="857"/>
                          <a:pt x="658" y="860"/>
                        </a:cubicBezTo>
                        <a:cubicBezTo>
                          <a:pt x="648" y="863"/>
                          <a:pt x="636" y="866"/>
                          <a:pt x="624" y="869"/>
                        </a:cubicBezTo>
                        <a:cubicBezTo>
                          <a:pt x="615" y="871"/>
                          <a:pt x="609" y="880"/>
                          <a:pt x="611" y="890"/>
                        </a:cubicBezTo>
                        <a:cubicBezTo>
                          <a:pt x="613" y="898"/>
                          <a:pt x="620" y="903"/>
                          <a:pt x="628" y="903"/>
                        </a:cubicBezTo>
                        <a:close/>
                        <a:moveTo>
                          <a:pt x="628" y="659"/>
                        </a:moveTo>
                        <a:cubicBezTo>
                          <a:pt x="629" y="659"/>
                          <a:pt x="630" y="659"/>
                          <a:pt x="632" y="659"/>
                        </a:cubicBezTo>
                        <a:cubicBezTo>
                          <a:pt x="645" y="656"/>
                          <a:pt x="657" y="653"/>
                          <a:pt x="669" y="649"/>
                        </a:cubicBezTo>
                        <a:cubicBezTo>
                          <a:pt x="678" y="646"/>
                          <a:pt x="683" y="636"/>
                          <a:pt x="680" y="627"/>
                        </a:cubicBezTo>
                        <a:cubicBezTo>
                          <a:pt x="677" y="618"/>
                          <a:pt x="667" y="613"/>
                          <a:pt x="658" y="616"/>
                        </a:cubicBezTo>
                        <a:cubicBezTo>
                          <a:pt x="648" y="619"/>
                          <a:pt x="636" y="622"/>
                          <a:pt x="624" y="625"/>
                        </a:cubicBezTo>
                        <a:cubicBezTo>
                          <a:pt x="615" y="627"/>
                          <a:pt x="609" y="636"/>
                          <a:pt x="611" y="646"/>
                        </a:cubicBezTo>
                        <a:cubicBezTo>
                          <a:pt x="613" y="654"/>
                          <a:pt x="620" y="659"/>
                          <a:pt x="628" y="659"/>
                        </a:cubicBezTo>
                        <a:close/>
                        <a:moveTo>
                          <a:pt x="628" y="419"/>
                        </a:moveTo>
                        <a:cubicBezTo>
                          <a:pt x="629" y="419"/>
                          <a:pt x="630" y="419"/>
                          <a:pt x="632" y="419"/>
                        </a:cubicBezTo>
                        <a:cubicBezTo>
                          <a:pt x="645" y="416"/>
                          <a:pt x="657" y="413"/>
                          <a:pt x="669" y="409"/>
                        </a:cubicBezTo>
                        <a:cubicBezTo>
                          <a:pt x="678" y="406"/>
                          <a:pt x="683" y="396"/>
                          <a:pt x="680" y="387"/>
                        </a:cubicBezTo>
                        <a:cubicBezTo>
                          <a:pt x="677" y="378"/>
                          <a:pt x="667" y="373"/>
                          <a:pt x="658" y="376"/>
                        </a:cubicBezTo>
                        <a:cubicBezTo>
                          <a:pt x="648" y="379"/>
                          <a:pt x="636" y="382"/>
                          <a:pt x="624" y="385"/>
                        </a:cubicBezTo>
                        <a:cubicBezTo>
                          <a:pt x="615" y="387"/>
                          <a:pt x="609" y="396"/>
                          <a:pt x="611" y="406"/>
                        </a:cubicBezTo>
                        <a:cubicBezTo>
                          <a:pt x="613" y="414"/>
                          <a:pt x="620" y="419"/>
                          <a:pt x="628" y="419"/>
                        </a:cubicBezTo>
                        <a:close/>
                      </a:path>
                    </a:pathLst>
                  </a:custGeom>
                  <a:solidFill>
                    <a:srgbClr val="3434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sp>
            <p:nvSpPr>
              <p:cNvPr id="31" name="Oval 30"/>
              <p:cNvSpPr/>
              <p:nvPr/>
            </p:nvSpPr>
            <p:spPr bwMode="auto">
              <a:xfrm>
                <a:off x="8182649" y="2786622"/>
                <a:ext cx="274320" cy="2743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2400" b="1">
                    <a:latin typeface="+mj-lt"/>
                  </a:rPr>
                  <a:t>5</a:t>
                </a:r>
              </a:p>
            </p:txBody>
          </p:sp>
        </p:grpSp>
      </p:grpSp>
      <p:sp>
        <p:nvSpPr>
          <p:cNvPr id="44" name="Rectangle 43">
            <a:extLst>
              <a:ext uri="{FF2B5EF4-FFF2-40B4-BE49-F238E27FC236}">
                <a16:creationId xmlns:a16="http://schemas.microsoft.com/office/drawing/2014/main" id="{639900A7-49B8-457B-B40B-5B76685461DD}"/>
              </a:ext>
            </a:extLst>
          </p:cNvPr>
          <p:cNvSpPr/>
          <p:nvPr/>
        </p:nvSpPr>
        <p:spPr>
          <a:xfrm>
            <a:off x="638174" y="5897966"/>
            <a:ext cx="10915652" cy="11222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spTree>
    <p:extLst>
      <p:ext uri="{BB962C8B-B14F-4D97-AF65-F5344CB8AC3E}">
        <p14:creationId xmlns:p14="http://schemas.microsoft.com/office/powerpoint/2010/main" val="198608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a:t>Key Differentiating Factors</a:t>
            </a:r>
            <a:endParaRPr lang="en-US">
              <a:solidFill>
                <a:schemeClr val="accent1"/>
              </a:solidFill>
            </a:endParaRPr>
          </a:p>
        </p:txBody>
      </p:sp>
      <p:sp>
        <p:nvSpPr>
          <p:cNvPr id="8" name="Arrow: Right 7"/>
          <p:cNvSpPr/>
          <p:nvPr/>
        </p:nvSpPr>
        <p:spPr>
          <a:xfrm>
            <a:off x="638176" y="5171979"/>
            <a:ext cx="11238750" cy="942949"/>
          </a:xfrm>
          <a:prstGeom prst="rightArrow">
            <a:avLst>
              <a:gd name="adj1" fmla="val 81371"/>
              <a:gd name="adj2"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chemeClr val="bg1"/>
                </a:solidFill>
              </a:rPr>
              <a:t>AutoStore – </a:t>
            </a:r>
            <a:r>
              <a:rPr lang="en-US">
                <a:solidFill>
                  <a:schemeClr val="bg1"/>
                </a:solidFill>
              </a:rPr>
              <a:t>Business-critical document capture you can count on, time after time</a:t>
            </a:r>
          </a:p>
        </p:txBody>
      </p:sp>
      <p:grpSp>
        <p:nvGrpSpPr>
          <p:cNvPr id="33" name="Group 32"/>
          <p:cNvGrpSpPr/>
          <p:nvPr/>
        </p:nvGrpSpPr>
        <p:grpSpPr>
          <a:xfrm>
            <a:off x="557941" y="1297860"/>
            <a:ext cx="11104687" cy="3860583"/>
            <a:chOff x="504532" y="1988370"/>
            <a:chExt cx="11104686" cy="3860581"/>
          </a:xfrm>
        </p:grpSpPr>
        <p:sp>
          <p:nvSpPr>
            <p:cNvPr id="4" name="Rectangle 3"/>
            <p:cNvSpPr/>
            <p:nvPr/>
          </p:nvSpPr>
          <p:spPr>
            <a:xfrm>
              <a:off x="603000" y="1988370"/>
              <a:ext cx="2148840" cy="1260742"/>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accent1"/>
                </a:solidFill>
              </a:endParaRPr>
            </a:p>
          </p:txBody>
        </p:sp>
        <p:sp>
          <p:nvSpPr>
            <p:cNvPr id="14" name="Rectangle 13"/>
            <p:cNvSpPr/>
            <p:nvPr/>
          </p:nvSpPr>
          <p:spPr>
            <a:xfrm>
              <a:off x="504532" y="3386739"/>
              <a:ext cx="2233508" cy="1615826"/>
            </a:xfrm>
            <a:prstGeom prst="rect">
              <a:avLst/>
            </a:prstGeom>
          </p:spPr>
          <p:txBody>
            <a:bodyPr wrap="square">
              <a:spAutoFit/>
            </a:bodyPr>
            <a:lstStyle/>
            <a:p>
              <a:r>
                <a:rPr lang="en-US" sz="1100" b="1"/>
                <a:t>Business process capture workflows – </a:t>
              </a:r>
              <a:r>
                <a:rPr lang="en-US" sz="1100"/>
                <a:t>AutoStore is ideally suited for document capture into business process workflows, especially those workflows that employ sophisticated business rules to optimize efficiency and security."</a:t>
              </a:r>
            </a:p>
            <a:p>
              <a:endParaRPr lang="en-US" sz="1100"/>
            </a:p>
          </p:txBody>
        </p:sp>
        <p:sp>
          <p:nvSpPr>
            <p:cNvPr id="15" name="Rectangle 14"/>
            <p:cNvSpPr/>
            <p:nvPr/>
          </p:nvSpPr>
          <p:spPr>
            <a:xfrm>
              <a:off x="2800448" y="3375024"/>
              <a:ext cx="2152571" cy="2462212"/>
            </a:xfrm>
            <a:prstGeom prst="rect">
              <a:avLst/>
            </a:prstGeom>
          </p:spPr>
          <p:txBody>
            <a:bodyPr wrap="square">
              <a:spAutoFit/>
            </a:bodyPr>
            <a:lstStyle/>
            <a:p>
              <a:r>
                <a:rPr lang="en-US" sz="1100" b="1"/>
                <a:t>Document transformation </a:t>
              </a:r>
              <a:r>
                <a:rPr lang="en-US" sz="1100"/>
                <a:t>– Capturing both paper and electronic documents into a uniform process from virtually any device whether it is in the office or on the go improves productivity and workflow efficiency. PDF and PDF/A support enables documents to be easily searched for information. Capture from email turn them  into actionable digital information.</a:t>
              </a:r>
            </a:p>
            <a:p>
              <a:endParaRPr lang="en-US" sz="1100"/>
            </a:p>
          </p:txBody>
        </p:sp>
        <p:sp>
          <p:nvSpPr>
            <p:cNvPr id="16" name="Rectangle 15"/>
            <p:cNvSpPr/>
            <p:nvPr/>
          </p:nvSpPr>
          <p:spPr>
            <a:xfrm>
              <a:off x="2820062" y="1988370"/>
              <a:ext cx="2148840" cy="1260742"/>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accent1"/>
                </a:solidFill>
              </a:endParaRPr>
            </a:p>
          </p:txBody>
        </p:sp>
        <p:sp>
          <p:nvSpPr>
            <p:cNvPr id="17" name="Rectangle 16"/>
            <p:cNvSpPr/>
            <p:nvPr/>
          </p:nvSpPr>
          <p:spPr>
            <a:xfrm>
              <a:off x="5000857" y="3375025"/>
              <a:ext cx="2163409" cy="1954380"/>
            </a:xfrm>
            <a:prstGeom prst="rect">
              <a:avLst/>
            </a:prstGeom>
          </p:spPr>
          <p:txBody>
            <a:bodyPr wrap="square">
              <a:spAutoFit/>
            </a:bodyPr>
            <a:lstStyle/>
            <a:p>
              <a:r>
                <a:rPr lang="en-US" sz="1100" b="1"/>
                <a:t>Fast and easy image enhancement </a:t>
              </a:r>
              <a:r>
                <a:rPr lang="en-US" sz="1100"/>
                <a:t>–</a:t>
              </a:r>
              <a:r>
                <a:rPr lang="en-US" sz="1100" b="1"/>
                <a:t> </a:t>
              </a:r>
              <a:r>
                <a:rPr lang="en-US" sz="1100"/>
                <a:t>The software automatically remedies capture issues in cameras and smartphones, such as low-quality camera photos, distorted document perspective and warped text, to deliver high-quality images through Kofax Business Connect.</a:t>
              </a:r>
            </a:p>
            <a:p>
              <a:r>
                <a:rPr lang="en-US" sz="1100"/>
                <a:t>.</a:t>
              </a:r>
            </a:p>
          </p:txBody>
        </p:sp>
        <p:sp>
          <p:nvSpPr>
            <p:cNvPr id="18" name="Rectangle 17"/>
            <p:cNvSpPr/>
            <p:nvPr/>
          </p:nvSpPr>
          <p:spPr>
            <a:xfrm>
              <a:off x="5025527" y="1988370"/>
              <a:ext cx="2148840" cy="1260742"/>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accent1"/>
                </a:solidFill>
              </a:endParaRPr>
            </a:p>
          </p:txBody>
        </p:sp>
        <p:sp>
          <p:nvSpPr>
            <p:cNvPr id="20" name="Rectangle 19"/>
            <p:cNvSpPr/>
            <p:nvPr/>
          </p:nvSpPr>
          <p:spPr>
            <a:xfrm>
              <a:off x="7241582" y="1988370"/>
              <a:ext cx="2148840" cy="1260742"/>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accent1"/>
                </a:solidFill>
              </a:endParaRPr>
            </a:p>
          </p:txBody>
        </p:sp>
        <p:sp>
          <p:nvSpPr>
            <p:cNvPr id="21" name="Rectangle 20"/>
            <p:cNvSpPr/>
            <p:nvPr/>
          </p:nvSpPr>
          <p:spPr>
            <a:xfrm>
              <a:off x="7183880" y="3386739"/>
              <a:ext cx="2206543" cy="2462212"/>
            </a:xfrm>
            <a:prstGeom prst="rect">
              <a:avLst/>
            </a:prstGeom>
          </p:spPr>
          <p:txBody>
            <a:bodyPr wrap="square">
              <a:spAutoFit/>
            </a:bodyPr>
            <a:lstStyle/>
            <a:p>
              <a:r>
                <a:rPr lang="en-US" sz="1100" b="1"/>
                <a:t>Enhanced security and compliance </a:t>
              </a:r>
              <a:r>
                <a:rPr lang="en-US" sz="1100"/>
                <a:t>– Through dynamic text redaction, AutoStore enables organizations to protect sensitive information without actually searching for any data on the image file. The software matches data on the image file against a specified dictionary and automatically redacts matching data, enabling the organization to more effectively protect personal information and meet compliance demands.</a:t>
              </a:r>
            </a:p>
          </p:txBody>
        </p:sp>
        <p:sp>
          <p:nvSpPr>
            <p:cNvPr id="24" name="Rectangle 23"/>
            <p:cNvSpPr/>
            <p:nvPr/>
          </p:nvSpPr>
          <p:spPr>
            <a:xfrm>
              <a:off x="9460378" y="1988370"/>
              <a:ext cx="2148840" cy="1260742"/>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accent1"/>
                </a:solidFill>
              </a:endParaRPr>
            </a:p>
          </p:txBody>
        </p:sp>
        <p:sp>
          <p:nvSpPr>
            <p:cNvPr id="31" name="Rectangle 30"/>
            <p:cNvSpPr/>
            <p:nvPr/>
          </p:nvSpPr>
          <p:spPr>
            <a:xfrm>
              <a:off x="9390422" y="3375025"/>
              <a:ext cx="2183023" cy="2462212"/>
            </a:xfrm>
            <a:prstGeom prst="rect">
              <a:avLst/>
            </a:prstGeom>
          </p:spPr>
          <p:txBody>
            <a:bodyPr wrap="square">
              <a:spAutoFit/>
            </a:bodyPr>
            <a:lstStyle/>
            <a:p>
              <a:r>
                <a:rPr lang="en-US" sz="1100" b="1"/>
                <a:t>Enterprise business support</a:t>
              </a:r>
              <a:r>
                <a:rPr lang="en-US" sz="1100"/>
                <a:t> – A standard interface for scanning and printing, 40+ Document Management System (DMS) routing components, a Forms Overlay component and greater flexibility when routing to RightFax all provide the ability to reduce complex operations into greatly simplified workflows at the touch of a button. This is all while supporting hybrid of MFPs &amp; scanners. </a:t>
              </a:r>
            </a:p>
          </p:txBody>
        </p:sp>
        <p:pic>
          <p:nvPicPr>
            <p:cNvPr id="2062" name="Picture 14" descr="Image result for form icon transparent background"/>
            <p:cNvPicPr>
              <a:picLocks noChangeAspect="1" noChangeArrowheads="1"/>
            </p:cNvPicPr>
            <p:nvPr/>
          </p:nvPicPr>
          <p:blipFill>
            <a:blip r:embed="rId3" cstate="screen">
              <a:extLst>
                <a:ext uri="{BEBA8EAE-BF5A-486C-A8C5-ECC9F3942E4B}">
                  <a14:imgProps xmlns:a14="http://schemas.microsoft.com/office/drawing/2010/main">
                    <a14:imgLayer r:embed="rId4">
                      <a14:imgEffect>
                        <a14:artisticPhotocopy trans="0" detail="0"/>
                      </a14:imgEffect>
                    </a14:imgLayer>
                  </a14:imgProps>
                </a:ext>
                <a:ext uri="{28A0092B-C50C-407E-A947-70E740481C1C}">
                  <a14:useLocalDpi xmlns:a14="http://schemas.microsoft.com/office/drawing/2010/main"/>
                </a:ext>
              </a:extLst>
            </a:blip>
            <a:srcRect/>
            <a:stretch>
              <a:fillRect/>
            </a:stretch>
          </p:blipFill>
          <p:spPr bwMode="auto">
            <a:xfrm>
              <a:off x="5347381" y="2216939"/>
              <a:ext cx="793067" cy="79306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configural workflow transparent background"/>
            <p:cNvPicPr>
              <a:picLocks noChangeAspect="1" noChangeArrowheads="1"/>
            </p:cNvPicPr>
            <p:nvPr/>
          </p:nvPicPr>
          <p:blipFill>
            <a:blip r:embed="rId5" cstate="screen">
              <a:extLst>
                <a:ext uri="{BEBA8EAE-BF5A-486C-A8C5-ECC9F3942E4B}">
                  <a14:imgProps xmlns:a14="http://schemas.microsoft.com/office/drawing/2010/main">
                    <a14:imgLayer r:embed="rId6">
                      <a14:imgEffect>
                        <a14:artisticPhotocopy trans="0" detail="0"/>
                      </a14:imgEffect>
                    </a14:imgLayer>
                  </a14:imgProps>
                </a:ext>
                <a:ext uri="{28A0092B-C50C-407E-A947-70E740481C1C}">
                  <a14:useLocalDpi xmlns:a14="http://schemas.microsoft.com/office/drawing/2010/main"/>
                </a:ext>
              </a:extLst>
            </a:blip>
            <a:srcRect/>
            <a:stretch>
              <a:fillRect/>
            </a:stretch>
          </p:blipFill>
          <p:spPr bwMode="auto">
            <a:xfrm>
              <a:off x="7476600" y="2281285"/>
              <a:ext cx="1010746" cy="724913"/>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Image result for install and deployment icon transparent background"/>
            <p:cNvPicPr>
              <a:picLocks noChangeAspect="1" noChangeArrowheads="1"/>
            </p:cNvPicPr>
            <p:nvPr/>
          </p:nvPicPr>
          <p:blipFill>
            <a:blip r:embed="rId7" cstate="screen">
              <a:extLst>
                <a:ext uri="{BEBA8EAE-BF5A-486C-A8C5-ECC9F3942E4B}">
                  <a14:imgProps xmlns:a14="http://schemas.microsoft.com/office/drawing/2010/main">
                    <a14:imgLayer r:embed="rId8">
                      <a14:imgEffect>
                        <a14:artisticPhotocopy trans="0" detail="0"/>
                      </a14:imgEffect>
                    </a14:imgLayer>
                  </a14:imgProps>
                </a:ext>
                <a:ext uri="{28A0092B-C50C-407E-A947-70E740481C1C}">
                  <a14:useLocalDpi xmlns:a14="http://schemas.microsoft.com/office/drawing/2010/main"/>
                </a:ext>
              </a:extLst>
            </a:blip>
            <a:srcRect/>
            <a:stretch>
              <a:fillRect/>
            </a:stretch>
          </p:blipFill>
          <p:spPr bwMode="auto">
            <a:xfrm>
              <a:off x="8400833" y="2311833"/>
              <a:ext cx="641111" cy="641111"/>
            </a:xfrm>
            <a:prstGeom prst="rect">
              <a:avLst/>
            </a:prstGeom>
            <a:noFill/>
            <a:extLst>
              <a:ext uri="{909E8E84-426E-40DD-AFC4-6F175D3DCCD1}">
                <a14:hiddenFill xmlns:a14="http://schemas.microsoft.com/office/drawing/2010/main">
                  <a:solidFill>
                    <a:srgbClr val="FFFFFF"/>
                  </a:solidFill>
                </a14:hiddenFill>
              </a:ext>
            </a:extLst>
          </p:spPr>
        </p:pic>
      </p:grpSp>
      <p:sp>
        <p:nvSpPr>
          <p:cNvPr id="47" name="Rectangle 46"/>
          <p:cNvSpPr/>
          <p:nvPr/>
        </p:nvSpPr>
        <p:spPr>
          <a:xfrm>
            <a:off x="651047" y="2586562"/>
            <a:ext cx="2148840" cy="101328"/>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75000"/>
              </a:lnSpc>
            </a:pPr>
            <a:endParaRPr lang="en-GB" sz="2000"/>
          </a:p>
        </p:txBody>
      </p:sp>
      <p:sp>
        <p:nvSpPr>
          <p:cNvPr id="49" name="Rectangle 48"/>
          <p:cNvSpPr/>
          <p:nvPr/>
        </p:nvSpPr>
        <p:spPr>
          <a:xfrm>
            <a:off x="5068836" y="2593076"/>
            <a:ext cx="2148840" cy="9144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75000"/>
              </a:lnSpc>
            </a:pPr>
            <a:endParaRPr lang="en-GB" sz="2000"/>
          </a:p>
        </p:txBody>
      </p:sp>
      <p:sp>
        <p:nvSpPr>
          <p:cNvPr id="50" name="Rectangle 49"/>
          <p:cNvSpPr/>
          <p:nvPr/>
        </p:nvSpPr>
        <p:spPr>
          <a:xfrm>
            <a:off x="7294992" y="2590257"/>
            <a:ext cx="2148840" cy="9144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75000"/>
              </a:lnSpc>
            </a:pPr>
            <a:endParaRPr lang="en-GB" sz="2000"/>
          </a:p>
        </p:txBody>
      </p:sp>
      <p:sp>
        <p:nvSpPr>
          <p:cNvPr id="51" name="Rectangle 50"/>
          <p:cNvSpPr/>
          <p:nvPr/>
        </p:nvSpPr>
        <p:spPr>
          <a:xfrm>
            <a:off x="9513788" y="2590257"/>
            <a:ext cx="2148840" cy="9144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75000"/>
              </a:lnSpc>
            </a:pPr>
            <a:endParaRPr lang="en-GB" sz="2000"/>
          </a:p>
        </p:txBody>
      </p:sp>
      <p:sp>
        <p:nvSpPr>
          <p:cNvPr id="54" name="Rectangle 53"/>
          <p:cNvSpPr/>
          <p:nvPr/>
        </p:nvSpPr>
        <p:spPr>
          <a:xfrm>
            <a:off x="2873471" y="2590126"/>
            <a:ext cx="2148840" cy="9144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75000"/>
              </a:lnSpc>
            </a:pPr>
            <a:endParaRPr lang="en-GB" sz="2000"/>
          </a:p>
        </p:txBody>
      </p:sp>
      <p:pic>
        <p:nvPicPr>
          <p:cNvPr id="5" name="Graphic 4" descr="Magnifying glass"/>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468627" y="1615213"/>
            <a:ext cx="914400" cy="914400"/>
          </a:xfrm>
          <a:prstGeom prst="rect">
            <a:avLst/>
          </a:prstGeom>
        </p:spPr>
      </p:pic>
      <p:pic>
        <p:nvPicPr>
          <p:cNvPr id="10" name="Graphic 9" descr="Document"/>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124587" y="1505293"/>
            <a:ext cx="914400" cy="914400"/>
          </a:xfrm>
          <a:prstGeom prst="rect">
            <a:avLst/>
          </a:prstGeom>
        </p:spPr>
      </p:pic>
      <p:pic>
        <p:nvPicPr>
          <p:cNvPr id="12" name="Graphic 11" descr="Checklist"/>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862543" y="1503569"/>
            <a:ext cx="914400" cy="914400"/>
          </a:xfrm>
          <a:prstGeom prst="rect">
            <a:avLst/>
          </a:prstGeom>
        </p:spPr>
      </p:pic>
      <p:pic>
        <p:nvPicPr>
          <p:cNvPr id="45" name="Graphic 44" descr="Document"/>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158931" y="1489625"/>
            <a:ext cx="914400" cy="914400"/>
          </a:xfrm>
          <a:prstGeom prst="rect">
            <a:avLst/>
          </a:prstGeom>
        </p:spPr>
      </p:pic>
      <p:pic>
        <p:nvPicPr>
          <p:cNvPr id="2052" name="Picture 4" descr="Image result for workflow icon transparent background"/>
          <p:cNvPicPr>
            <a:picLocks noChangeAspect="1" noChangeArrowheads="1"/>
          </p:cNvPicPr>
          <p:nvPr/>
        </p:nvPicPr>
        <p:blipFill>
          <a:blip r:embed="rId15" cstate="screen">
            <a:extLst>
              <a:ext uri="{BEBA8EAE-BF5A-486C-A8C5-ECC9F3942E4B}">
                <a14:imgProps xmlns:a14="http://schemas.microsoft.com/office/drawing/2010/main">
                  <a14:imgLayer r:embed="rId16">
                    <a14:imgEffect>
                      <a14:artisticPhotocopy trans="0" detail="0"/>
                    </a14:imgEffect>
                  </a14:imgLayer>
                </a14:imgProps>
              </a:ext>
              <a:ext uri="{28A0092B-C50C-407E-A947-70E740481C1C}">
                <a14:useLocalDpi xmlns:a14="http://schemas.microsoft.com/office/drawing/2010/main"/>
              </a:ext>
            </a:extLst>
          </a:blip>
          <a:srcRect/>
          <a:stretch>
            <a:fillRect/>
          </a:stretch>
        </p:blipFill>
        <p:spPr bwMode="auto">
          <a:xfrm>
            <a:off x="6230497" y="1593213"/>
            <a:ext cx="715152" cy="71515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moneyicon transparent background"/>
          <p:cNvPicPr>
            <a:picLocks noChangeAspect="1" noChangeArrowheads="1"/>
          </p:cNvPicPr>
          <p:nvPr/>
        </p:nvPicPr>
        <p:blipFill>
          <a:blip r:embed="rId17" cstate="screen">
            <a:extLst>
              <a:ext uri="{BEBA8EAE-BF5A-486C-A8C5-ECC9F3942E4B}">
                <a14:imgProps xmlns:a14="http://schemas.microsoft.com/office/drawing/2010/main">
                  <a14:imgLayer r:embed="rId18">
                    <a14:imgEffect>
                      <a14:artisticPhotocopy trans="0" detail="0"/>
                    </a14:imgEffect>
                  </a14:imgLayer>
                </a14:imgProps>
              </a:ext>
              <a:ext uri="{28A0092B-C50C-407E-A947-70E740481C1C}">
                <a14:useLocalDpi xmlns:a14="http://schemas.microsoft.com/office/drawing/2010/main"/>
              </a:ext>
            </a:extLst>
          </a:blip>
          <a:srcRect/>
          <a:stretch>
            <a:fillRect/>
          </a:stretch>
        </p:blipFill>
        <p:spPr bwMode="auto">
          <a:xfrm>
            <a:off x="9828071" y="1593008"/>
            <a:ext cx="707271" cy="707271"/>
          </a:xfrm>
          <a:prstGeom prst="rect">
            <a:avLst/>
          </a:prstGeom>
          <a:noFill/>
          <a:extLst>
            <a:ext uri="{909E8E84-426E-40DD-AFC4-6F175D3DCCD1}">
              <a14:hiddenFill xmlns:a14="http://schemas.microsoft.com/office/drawing/2010/main">
                <a:solidFill>
                  <a:srgbClr val="FFFFFF"/>
                </a:solidFill>
              </a14:hiddenFill>
            </a:ext>
          </a:extLst>
        </p:spPr>
      </p:pic>
      <p:pic>
        <p:nvPicPr>
          <p:cNvPr id="26" name="Graphic 25" descr="Eye"/>
          <p:cNvPicPr>
            <a:picLocks noChangeAspect="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0591352" y="1503589"/>
            <a:ext cx="914400" cy="914400"/>
          </a:xfrm>
          <a:prstGeom prst="rect">
            <a:avLst/>
          </a:prstGeom>
        </p:spPr>
      </p:pic>
    </p:spTree>
    <p:extLst>
      <p:ext uri="{BB962C8B-B14F-4D97-AF65-F5344CB8AC3E}">
        <p14:creationId xmlns:p14="http://schemas.microsoft.com/office/powerpoint/2010/main" val="358082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C4EB16F-0DC9-4330-884A-82D700047721}"/>
              </a:ext>
            </a:extLst>
          </p:cNvPr>
          <p:cNvSpPr>
            <a:spLocks noGrp="1"/>
          </p:cNvSpPr>
          <p:nvPr>
            <p:ph type="title"/>
          </p:nvPr>
        </p:nvSpPr>
        <p:spPr/>
        <p:txBody>
          <a:bodyPr/>
          <a:lstStyle/>
          <a:p>
            <a:r>
              <a:rPr lang="en-US"/>
              <a:t>New Capabilities in Kofax AutoStore 8 </a:t>
            </a:r>
          </a:p>
        </p:txBody>
      </p:sp>
      <p:sp>
        <p:nvSpPr>
          <p:cNvPr id="2" name="Text Placeholder 1">
            <a:extLst>
              <a:ext uri="{FF2B5EF4-FFF2-40B4-BE49-F238E27FC236}">
                <a16:creationId xmlns:a16="http://schemas.microsoft.com/office/drawing/2014/main" id="{25FFB653-861F-4926-9253-EE6746ED21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0598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AB5FC-37C1-4212-896E-70F5563751AD}"/>
              </a:ext>
            </a:extLst>
          </p:cNvPr>
          <p:cNvSpPr>
            <a:spLocks noGrp="1"/>
          </p:cNvSpPr>
          <p:nvPr>
            <p:ph type="title"/>
          </p:nvPr>
        </p:nvSpPr>
        <p:spPr/>
        <p:txBody>
          <a:bodyPr/>
          <a:lstStyle/>
          <a:p>
            <a:r>
              <a:rPr lang="en-US"/>
              <a:t>AutoStore 8.0 Enhancements Highlights </a:t>
            </a:r>
          </a:p>
        </p:txBody>
      </p:sp>
      <p:sp>
        <p:nvSpPr>
          <p:cNvPr id="8" name="Rectangle 7">
            <a:extLst>
              <a:ext uri="{FF2B5EF4-FFF2-40B4-BE49-F238E27FC236}">
                <a16:creationId xmlns:a16="http://schemas.microsoft.com/office/drawing/2014/main" id="{A9D33963-12E7-4191-8F1E-1D74C25A821A}"/>
              </a:ext>
            </a:extLst>
          </p:cNvPr>
          <p:cNvSpPr/>
          <p:nvPr/>
        </p:nvSpPr>
        <p:spPr>
          <a:xfrm>
            <a:off x="717958" y="1394645"/>
            <a:ext cx="5242560" cy="21945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53B3356-A4DA-4238-9BDE-43A6938E6B70}"/>
              </a:ext>
            </a:extLst>
          </p:cNvPr>
          <p:cNvSpPr/>
          <p:nvPr/>
        </p:nvSpPr>
        <p:spPr>
          <a:xfrm>
            <a:off x="6181091" y="1394645"/>
            <a:ext cx="5242560" cy="21945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D0DD656-1217-44AA-A275-9501E69E3C2F}"/>
              </a:ext>
            </a:extLst>
          </p:cNvPr>
          <p:cNvSpPr/>
          <p:nvPr/>
        </p:nvSpPr>
        <p:spPr>
          <a:xfrm>
            <a:off x="717958" y="3837759"/>
            <a:ext cx="5242560" cy="21945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Rectangle 10">
            <a:extLst>
              <a:ext uri="{FF2B5EF4-FFF2-40B4-BE49-F238E27FC236}">
                <a16:creationId xmlns:a16="http://schemas.microsoft.com/office/drawing/2014/main" id="{90A727EA-00F2-4605-A79C-919BF994DF29}"/>
              </a:ext>
            </a:extLst>
          </p:cNvPr>
          <p:cNvSpPr/>
          <p:nvPr/>
        </p:nvSpPr>
        <p:spPr>
          <a:xfrm>
            <a:off x="6181091" y="3837759"/>
            <a:ext cx="5242560" cy="21945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TextBox 14">
            <a:extLst>
              <a:ext uri="{FF2B5EF4-FFF2-40B4-BE49-F238E27FC236}">
                <a16:creationId xmlns:a16="http://schemas.microsoft.com/office/drawing/2014/main" id="{3C9EFDFE-81FB-4E48-B6C8-D0D5091E75E2}"/>
              </a:ext>
            </a:extLst>
          </p:cNvPr>
          <p:cNvSpPr txBox="1"/>
          <p:nvPr/>
        </p:nvSpPr>
        <p:spPr>
          <a:xfrm>
            <a:off x="950483" y="1429088"/>
            <a:ext cx="4238712" cy="2160117"/>
          </a:xfrm>
          <a:prstGeom prst="rect">
            <a:avLst/>
          </a:prstGeom>
        </p:spPr>
        <p:txBody>
          <a:bodyPr vert="horz" wrap="square" lIns="0" tIns="60960" rIns="121920" bIns="60960" rtlCol="0" anchor="t">
            <a:noAutofit/>
          </a:bodyPr>
          <a:lstStyle/>
          <a:p>
            <a:pPr>
              <a:spcAft>
                <a:spcPts val="600"/>
              </a:spcAft>
            </a:pPr>
            <a:r>
              <a:rPr lang="en-US" sz="2400" b="1">
                <a:solidFill>
                  <a:schemeClr val="accent6">
                    <a:lumMod val="75000"/>
                  </a:schemeClr>
                </a:solidFill>
              </a:rPr>
              <a:t>Enhanced Mobility</a:t>
            </a:r>
          </a:p>
          <a:p>
            <a:r>
              <a:rPr lang="en-US">
                <a:solidFill>
                  <a:schemeClr val="bg1"/>
                </a:solidFill>
              </a:rPr>
              <a:t>Enhanced data capture on mobile devices combined with Bluetooth and NFC authentication from mobile device for scanning at the MFP. </a:t>
            </a:r>
          </a:p>
        </p:txBody>
      </p:sp>
      <p:sp>
        <p:nvSpPr>
          <p:cNvPr id="17" name="TextBox 16">
            <a:extLst>
              <a:ext uri="{FF2B5EF4-FFF2-40B4-BE49-F238E27FC236}">
                <a16:creationId xmlns:a16="http://schemas.microsoft.com/office/drawing/2014/main" id="{31187BFD-5CCA-43AD-8AA3-FDEFC5FB95EA}"/>
              </a:ext>
            </a:extLst>
          </p:cNvPr>
          <p:cNvSpPr txBox="1"/>
          <p:nvPr/>
        </p:nvSpPr>
        <p:spPr>
          <a:xfrm>
            <a:off x="6342950" y="1397044"/>
            <a:ext cx="4898567" cy="2031956"/>
          </a:xfrm>
          <a:prstGeom prst="rect">
            <a:avLst/>
          </a:prstGeom>
        </p:spPr>
        <p:txBody>
          <a:bodyPr vert="horz" wrap="square" lIns="0" tIns="60960" rIns="121920" bIns="60960" rtlCol="0" anchor="t">
            <a:noAutofit/>
          </a:bodyPr>
          <a:lstStyle/>
          <a:p>
            <a:pPr>
              <a:spcAft>
                <a:spcPts val="600"/>
              </a:spcAft>
            </a:pPr>
            <a:r>
              <a:rPr lang="en-US" sz="2400" b="1">
                <a:solidFill>
                  <a:schemeClr val="accent6">
                    <a:lumMod val="75000"/>
                  </a:schemeClr>
                </a:solidFill>
              </a:rPr>
              <a:t>ControlSuite Integration</a:t>
            </a:r>
          </a:p>
          <a:p>
            <a:r>
              <a:rPr lang="en-US">
                <a:solidFill>
                  <a:schemeClr val="bg1"/>
                </a:solidFill>
              </a:rPr>
              <a:t>Integration with Equitrac 6 and Output Manager 5 in ControlSuite adds the ability to capture print streams and access meta-data into workflows to convert an incoming print stream while converting document formats.</a:t>
            </a:r>
          </a:p>
          <a:p>
            <a:endParaRPr lang="en-US" sz="1400">
              <a:solidFill>
                <a:schemeClr val="bg1"/>
              </a:solidFill>
            </a:endParaRPr>
          </a:p>
        </p:txBody>
      </p:sp>
      <p:sp>
        <p:nvSpPr>
          <p:cNvPr id="19" name="TextBox 18">
            <a:extLst>
              <a:ext uri="{FF2B5EF4-FFF2-40B4-BE49-F238E27FC236}">
                <a16:creationId xmlns:a16="http://schemas.microsoft.com/office/drawing/2014/main" id="{4B3DEF7A-0BF6-4EDA-B20B-6DEAB8EDBA88}"/>
              </a:ext>
            </a:extLst>
          </p:cNvPr>
          <p:cNvSpPr txBox="1"/>
          <p:nvPr/>
        </p:nvSpPr>
        <p:spPr>
          <a:xfrm>
            <a:off x="950483" y="3913111"/>
            <a:ext cx="4045703" cy="2035626"/>
          </a:xfrm>
          <a:prstGeom prst="rect">
            <a:avLst/>
          </a:prstGeom>
        </p:spPr>
        <p:txBody>
          <a:bodyPr vert="horz" wrap="square" lIns="0" tIns="60960" rIns="121920" bIns="60960" rtlCol="0" anchor="t">
            <a:noAutofit/>
          </a:bodyPr>
          <a:lstStyle/>
          <a:p>
            <a:pPr>
              <a:spcAft>
                <a:spcPts val="600"/>
              </a:spcAft>
            </a:pPr>
            <a:r>
              <a:rPr lang="en-US" sz="2400" b="1">
                <a:solidFill>
                  <a:schemeClr val="accent6">
                    <a:lumMod val="75000"/>
                  </a:schemeClr>
                </a:solidFill>
              </a:rPr>
              <a:t>Vertical Market Routing</a:t>
            </a:r>
          </a:p>
          <a:p>
            <a:r>
              <a:rPr lang="en-US">
                <a:solidFill>
                  <a:schemeClr val="bg1"/>
                </a:solidFill>
              </a:rPr>
              <a:t>Enhanced vertical market support for healthcare with HL7 workflow support and Kofax </a:t>
            </a:r>
            <a:r>
              <a:rPr lang="en-US" err="1">
                <a:solidFill>
                  <a:schemeClr val="bg1"/>
                </a:solidFill>
              </a:rPr>
              <a:t>PowerShare</a:t>
            </a:r>
            <a:r>
              <a:rPr lang="en-US">
                <a:solidFill>
                  <a:schemeClr val="bg1"/>
                </a:solidFill>
              </a:rPr>
              <a:t> integration.</a:t>
            </a:r>
          </a:p>
        </p:txBody>
      </p:sp>
      <p:sp>
        <p:nvSpPr>
          <p:cNvPr id="21" name="TextBox 20">
            <a:extLst>
              <a:ext uri="{FF2B5EF4-FFF2-40B4-BE49-F238E27FC236}">
                <a16:creationId xmlns:a16="http://schemas.microsoft.com/office/drawing/2014/main" id="{D44F19F4-A79A-4FBE-B269-2AC28E7679CB}"/>
              </a:ext>
            </a:extLst>
          </p:cNvPr>
          <p:cNvSpPr txBox="1"/>
          <p:nvPr/>
        </p:nvSpPr>
        <p:spPr>
          <a:xfrm>
            <a:off x="6342950" y="3844570"/>
            <a:ext cx="4783962" cy="2104167"/>
          </a:xfrm>
          <a:prstGeom prst="rect">
            <a:avLst/>
          </a:prstGeom>
        </p:spPr>
        <p:txBody>
          <a:bodyPr vert="horz" wrap="square" lIns="0" tIns="60960" rIns="121920" bIns="60960" rtlCol="0" anchor="t">
            <a:noAutofit/>
          </a:bodyPr>
          <a:lstStyle/>
          <a:p>
            <a:pPr>
              <a:spcAft>
                <a:spcPts val="600"/>
              </a:spcAft>
            </a:pPr>
            <a:r>
              <a:rPr lang="en-US" sz="2400" b="1">
                <a:solidFill>
                  <a:schemeClr val="accent6">
                    <a:lumMod val="75000"/>
                  </a:schemeClr>
                </a:solidFill>
              </a:rPr>
              <a:t>Improved Usability &amp; Workflow</a:t>
            </a:r>
          </a:p>
          <a:p>
            <a:pPr>
              <a:spcAft>
                <a:spcPts val="600"/>
              </a:spcAft>
            </a:pPr>
            <a:r>
              <a:rPr lang="en-US">
                <a:solidFill>
                  <a:schemeClr val="bg1"/>
                </a:solidFill>
              </a:rPr>
              <a:t>Unified capture allows users to install across device sets while new PDF capabilities help customers integrate output with downstream business processes and database lookup makes it easy to find what is needed.</a:t>
            </a:r>
          </a:p>
          <a:p>
            <a:endParaRPr lang="en-US" sz="1400">
              <a:solidFill>
                <a:schemeClr val="bg1"/>
              </a:solidFill>
            </a:endParaRPr>
          </a:p>
        </p:txBody>
      </p:sp>
      <p:pic>
        <p:nvPicPr>
          <p:cNvPr id="6" name="Graphic 5" descr="Circles with arrows">
            <a:extLst>
              <a:ext uri="{FF2B5EF4-FFF2-40B4-BE49-F238E27FC236}">
                <a16:creationId xmlns:a16="http://schemas.microsoft.com/office/drawing/2014/main" id="{F62EE232-71E6-4121-A975-5333276A66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65178" y="2820548"/>
            <a:ext cx="810448" cy="810448"/>
          </a:xfrm>
          <a:prstGeom prst="rect">
            <a:avLst/>
          </a:prstGeom>
        </p:spPr>
      </p:pic>
      <p:pic>
        <p:nvPicPr>
          <p:cNvPr id="12" name="Graphic 11" descr="Business Growth">
            <a:extLst>
              <a:ext uri="{FF2B5EF4-FFF2-40B4-BE49-F238E27FC236}">
                <a16:creationId xmlns:a16="http://schemas.microsoft.com/office/drawing/2014/main" id="{90DA2E8F-2180-4DE2-A0F6-471AB5536E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13203" y="5263662"/>
            <a:ext cx="810447" cy="810447"/>
          </a:xfrm>
          <a:prstGeom prst="rect">
            <a:avLst/>
          </a:prstGeom>
        </p:spPr>
      </p:pic>
      <p:pic>
        <p:nvPicPr>
          <p:cNvPr id="14" name="Graphic 13" descr="Lock">
            <a:extLst>
              <a:ext uri="{FF2B5EF4-FFF2-40B4-BE49-F238E27FC236}">
                <a16:creationId xmlns:a16="http://schemas.microsoft.com/office/drawing/2014/main" id="{2DC7D2F3-CFB8-4FB3-96B6-69BFB125596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16759" y="5229388"/>
            <a:ext cx="719349" cy="719349"/>
          </a:xfrm>
          <a:prstGeom prst="rect">
            <a:avLst/>
          </a:prstGeom>
        </p:spPr>
      </p:pic>
      <p:pic>
        <p:nvPicPr>
          <p:cNvPr id="23" name="Graphic 22" descr="Smart Phone">
            <a:extLst>
              <a:ext uri="{FF2B5EF4-FFF2-40B4-BE49-F238E27FC236}">
                <a16:creationId xmlns:a16="http://schemas.microsoft.com/office/drawing/2014/main" id="{5ABEA7F6-8CB6-4F0E-AD3F-D632554F07A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41170" y="2764332"/>
            <a:ext cx="719348" cy="719348"/>
          </a:xfrm>
          <a:prstGeom prst="rect">
            <a:avLst/>
          </a:prstGeom>
        </p:spPr>
      </p:pic>
    </p:spTree>
    <p:extLst>
      <p:ext uri="{BB962C8B-B14F-4D97-AF65-F5344CB8AC3E}">
        <p14:creationId xmlns:p14="http://schemas.microsoft.com/office/powerpoint/2010/main" val="106569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A6BED-C465-410B-BC7F-7F0A9CF72F6B}"/>
              </a:ext>
            </a:extLst>
          </p:cNvPr>
          <p:cNvSpPr>
            <a:spLocks noGrp="1"/>
          </p:cNvSpPr>
          <p:nvPr>
            <p:ph type="title"/>
          </p:nvPr>
        </p:nvSpPr>
        <p:spPr/>
        <p:txBody>
          <a:bodyPr>
            <a:normAutofit/>
          </a:bodyPr>
          <a:lstStyle/>
          <a:p>
            <a:r>
              <a:rPr lang="en-US" b="1"/>
              <a:t>New Mobile Capabilities: Business Connect</a:t>
            </a:r>
          </a:p>
        </p:txBody>
      </p:sp>
      <p:sp>
        <p:nvSpPr>
          <p:cNvPr id="4" name="Rectangle 3">
            <a:extLst>
              <a:ext uri="{FF2B5EF4-FFF2-40B4-BE49-F238E27FC236}">
                <a16:creationId xmlns:a16="http://schemas.microsoft.com/office/drawing/2014/main" id="{C91F0D87-E5DF-4EF9-B957-EE98DCA02C86}"/>
              </a:ext>
            </a:extLst>
          </p:cNvPr>
          <p:cNvSpPr/>
          <p:nvPr/>
        </p:nvSpPr>
        <p:spPr>
          <a:xfrm>
            <a:off x="779322" y="1773547"/>
            <a:ext cx="6595030" cy="2904641"/>
          </a:xfrm>
          <a:prstGeom prst="rect">
            <a:avLst/>
          </a:prstGeom>
        </p:spPr>
        <p:txBody>
          <a:bodyPr wrap="square">
            <a:spAutoFit/>
          </a:bodyPr>
          <a:lstStyle/>
          <a:p>
            <a:pPr marL="380990" indent="-380990">
              <a:lnSpc>
                <a:spcPct val="110000"/>
              </a:lnSpc>
              <a:buFont typeface="Arial" panose="020B0604020202020204" pitchFamily="34" charset="0"/>
              <a:buChar char="•"/>
            </a:pPr>
            <a:r>
              <a:rPr lang="en-US" sz="2400"/>
              <a:t>Cross platform integration</a:t>
            </a:r>
          </a:p>
          <a:p>
            <a:pPr marL="838190" lvl="2" indent="-380990">
              <a:lnSpc>
                <a:spcPct val="110000"/>
              </a:lnSpc>
              <a:buFont typeface="Arial" panose="020B0604020202020204" pitchFamily="34" charset="0"/>
              <a:buChar char="˗"/>
            </a:pPr>
            <a:r>
              <a:rPr lang="en-US" sz="2400"/>
              <a:t>Capture</a:t>
            </a:r>
          </a:p>
          <a:p>
            <a:pPr marL="838190" lvl="2" indent="-380990">
              <a:lnSpc>
                <a:spcPct val="110000"/>
              </a:lnSpc>
              <a:buFont typeface="Arial" panose="020B0604020202020204" pitchFamily="34" charset="0"/>
              <a:buChar char="˗"/>
            </a:pPr>
            <a:r>
              <a:rPr lang="en-US" sz="2400"/>
              <a:t>Print Management</a:t>
            </a:r>
          </a:p>
          <a:p>
            <a:pPr marL="838190" lvl="2" indent="-380990">
              <a:lnSpc>
                <a:spcPct val="110000"/>
              </a:lnSpc>
              <a:buFont typeface="Arial" panose="020B0604020202020204" pitchFamily="34" charset="0"/>
              <a:buChar char="˗"/>
            </a:pPr>
            <a:r>
              <a:rPr lang="en-US" sz="2400"/>
              <a:t>Authentication</a:t>
            </a:r>
          </a:p>
          <a:p>
            <a:pPr marL="380990" indent="-380990">
              <a:lnSpc>
                <a:spcPct val="110000"/>
              </a:lnSpc>
              <a:buFont typeface="Arial" panose="020B0604020202020204" pitchFamily="34" charset="0"/>
              <a:buChar char="•"/>
            </a:pPr>
            <a:r>
              <a:rPr lang="en-US" sz="2400"/>
              <a:t>On-device image processing services</a:t>
            </a:r>
          </a:p>
          <a:p>
            <a:pPr marL="380990" indent="-380990">
              <a:lnSpc>
                <a:spcPct val="110000"/>
              </a:lnSpc>
              <a:buFont typeface="Arial" panose="020B0604020202020204" pitchFamily="34" charset="0"/>
              <a:buChar char="•"/>
            </a:pPr>
            <a:r>
              <a:rPr lang="en-US" sz="2400"/>
              <a:t>Authentication through Bluetooth or NFC technologies </a:t>
            </a:r>
          </a:p>
        </p:txBody>
      </p:sp>
      <p:sp>
        <p:nvSpPr>
          <p:cNvPr id="23" name="TextBox 22">
            <a:extLst>
              <a:ext uri="{FF2B5EF4-FFF2-40B4-BE49-F238E27FC236}">
                <a16:creationId xmlns:a16="http://schemas.microsoft.com/office/drawing/2014/main" id="{7C5E3644-6C9D-45B7-BE2F-20C0EBD78A44}"/>
              </a:ext>
            </a:extLst>
          </p:cNvPr>
          <p:cNvSpPr txBox="1">
            <a:spLocks noChangeAspect="1"/>
          </p:cNvSpPr>
          <p:nvPr/>
        </p:nvSpPr>
        <p:spPr>
          <a:xfrm>
            <a:off x="9039632" y="5245999"/>
            <a:ext cx="1092300" cy="402336"/>
          </a:xfrm>
          <a:prstGeom prst="rect">
            <a:avLst/>
          </a:prstGeom>
        </p:spPr>
        <p:txBody>
          <a:bodyPr vert="horz" wrap="square" lIns="0" tIns="60960" rIns="121920" bIns="60960" rtlCol="0" anchor="t">
            <a:noAutofit/>
          </a:bodyPr>
          <a:lstStyle/>
          <a:p>
            <a:r>
              <a:rPr lang="en-US" sz="1867" b="1" spc="-107">
                <a:solidFill>
                  <a:schemeClr val="accent1"/>
                </a:solidFill>
              </a:rPr>
              <a:t>Scanner</a:t>
            </a:r>
          </a:p>
        </p:txBody>
      </p:sp>
      <p:sp>
        <p:nvSpPr>
          <p:cNvPr id="24" name="Freeform 5">
            <a:extLst>
              <a:ext uri="{FF2B5EF4-FFF2-40B4-BE49-F238E27FC236}">
                <a16:creationId xmlns:a16="http://schemas.microsoft.com/office/drawing/2014/main" id="{258976E2-CDE4-46B3-994F-D265BDCA6EED}"/>
              </a:ext>
            </a:extLst>
          </p:cNvPr>
          <p:cNvSpPr>
            <a:spLocks noEditPoints="1"/>
          </p:cNvSpPr>
          <p:nvPr/>
        </p:nvSpPr>
        <p:spPr bwMode="auto">
          <a:xfrm>
            <a:off x="8531907" y="5315622"/>
            <a:ext cx="396320" cy="237675"/>
          </a:xfrm>
          <a:custGeom>
            <a:avLst/>
            <a:gdLst>
              <a:gd name="T0" fmla="*/ 1149 w 1152"/>
              <a:gd name="T1" fmla="*/ 365 h 689"/>
              <a:gd name="T2" fmla="*/ 188 w 1152"/>
              <a:gd name="T3" fmla="*/ 9 h 689"/>
              <a:gd name="T4" fmla="*/ 186 w 1152"/>
              <a:gd name="T5" fmla="*/ 8 h 689"/>
              <a:gd name="T6" fmla="*/ 139 w 1152"/>
              <a:gd name="T7" fmla="*/ 27 h 689"/>
              <a:gd name="T8" fmla="*/ 158 w 1152"/>
              <a:gd name="T9" fmla="*/ 74 h 689"/>
              <a:gd name="T10" fmla="*/ 158 w 1152"/>
              <a:gd name="T11" fmla="*/ 74 h 689"/>
              <a:gd name="T12" fmla="*/ 158 w 1152"/>
              <a:gd name="T13" fmla="*/ 74 h 689"/>
              <a:gd name="T14" fmla="*/ 942 w 1152"/>
              <a:gd name="T15" fmla="*/ 365 h 689"/>
              <a:gd name="T16" fmla="*/ 0 w 1152"/>
              <a:gd name="T17" fmla="*/ 365 h 689"/>
              <a:gd name="T18" fmla="*/ 0 w 1152"/>
              <a:gd name="T19" fmla="*/ 689 h 689"/>
              <a:gd name="T20" fmla="*/ 1152 w 1152"/>
              <a:gd name="T21" fmla="*/ 689 h 689"/>
              <a:gd name="T22" fmla="*/ 1152 w 1152"/>
              <a:gd name="T23" fmla="*/ 365 h 689"/>
              <a:gd name="T24" fmla="*/ 1149 w 1152"/>
              <a:gd name="T25" fmla="*/ 365 h 689"/>
              <a:gd name="T26" fmla="*/ 1080 w 1152"/>
              <a:gd name="T27" fmla="*/ 617 h 689"/>
              <a:gd name="T28" fmla="*/ 72 w 1152"/>
              <a:gd name="T29" fmla="*/ 617 h 689"/>
              <a:gd name="T30" fmla="*/ 72 w 1152"/>
              <a:gd name="T31" fmla="*/ 437 h 689"/>
              <a:gd name="T32" fmla="*/ 1080 w 1152"/>
              <a:gd name="T33" fmla="*/ 437 h 689"/>
              <a:gd name="T34" fmla="*/ 1080 w 1152"/>
              <a:gd name="T35" fmla="*/ 617 h 689"/>
              <a:gd name="T36" fmla="*/ 1008 w 1152"/>
              <a:gd name="T37" fmla="*/ 509 h 689"/>
              <a:gd name="T38" fmla="*/ 864 w 1152"/>
              <a:gd name="T39" fmla="*/ 509 h 689"/>
              <a:gd name="T40" fmla="*/ 864 w 1152"/>
              <a:gd name="T41" fmla="*/ 545 h 689"/>
              <a:gd name="T42" fmla="*/ 1008 w 1152"/>
              <a:gd name="T43" fmla="*/ 545 h 689"/>
              <a:gd name="T44" fmla="*/ 1008 w 1152"/>
              <a:gd name="T45" fmla="*/ 50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2" h="689">
                <a:moveTo>
                  <a:pt x="1149" y="365"/>
                </a:moveTo>
                <a:cubicBezTo>
                  <a:pt x="188" y="9"/>
                  <a:pt x="188" y="9"/>
                  <a:pt x="188" y="9"/>
                </a:cubicBezTo>
                <a:cubicBezTo>
                  <a:pt x="187" y="9"/>
                  <a:pt x="187" y="8"/>
                  <a:pt x="186" y="8"/>
                </a:cubicBezTo>
                <a:cubicBezTo>
                  <a:pt x="168" y="0"/>
                  <a:pt x="147" y="9"/>
                  <a:pt x="139" y="27"/>
                </a:cubicBezTo>
                <a:cubicBezTo>
                  <a:pt x="131" y="45"/>
                  <a:pt x="139" y="66"/>
                  <a:pt x="158" y="74"/>
                </a:cubicBezTo>
                <a:cubicBezTo>
                  <a:pt x="158" y="74"/>
                  <a:pt x="158" y="74"/>
                  <a:pt x="158" y="74"/>
                </a:cubicBezTo>
                <a:cubicBezTo>
                  <a:pt x="158" y="74"/>
                  <a:pt x="158" y="74"/>
                  <a:pt x="158" y="74"/>
                </a:cubicBezTo>
                <a:cubicBezTo>
                  <a:pt x="942" y="365"/>
                  <a:pt x="942" y="365"/>
                  <a:pt x="942" y="365"/>
                </a:cubicBezTo>
                <a:cubicBezTo>
                  <a:pt x="0" y="365"/>
                  <a:pt x="0" y="365"/>
                  <a:pt x="0" y="365"/>
                </a:cubicBezTo>
                <a:cubicBezTo>
                  <a:pt x="0" y="689"/>
                  <a:pt x="0" y="689"/>
                  <a:pt x="0" y="689"/>
                </a:cubicBezTo>
                <a:cubicBezTo>
                  <a:pt x="1152" y="689"/>
                  <a:pt x="1152" y="689"/>
                  <a:pt x="1152" y="689"/>
                </a:cubicBezTo>
                <a:cubicBezTo>
                  <a:pt x="1152" y="365"/>
                  <a:pt x="1152" y="365"/>
                  <a:pt x="1152" y="365"/>
                </a:cubicBezTo>
                <a:lnTo>
                  <a:pt x="1149" y="365"/>
                </a:lnTo>
                <a:close/>
                <a:moveTo>
                  <a:pt x="1080" y="617"/>
                </a:moveTo>
                <a:cubicBezTo>
                  <a:pt x="72" y="617"/>
                  <a:pt x="72" y="617"/>
                  <a:pt x="72" y="617"/>
                </a:cubicBezTo>
                <a:cubicBezTo>
                  <a:pt x="72" y="437"/>
                  <a:pt x="72" y="437"/>
                  <a:pt x="72" y="437"/>
                </a:cubicBezTo>
                <a:cubicBezTo>
                  <a:pt x="1080" y="437"/>
                  <a:pt x="1080" y="437"/>
                  <a:pt x="1080" y="437"/>
                </a:cubicBezTo>
                <a:lnTo>
                  <a:pt x="1080" y="617"/>
                </a:lnTo>
                <a:close/>
                <a:moveTo>
                  <a:pt x="1008" y="509"/>
                </a:moveTo>
                <a:cubicBezTo>
                  <a:pt x="864" y="509"/>
                  <a:pt x="864" y="509"/>
                  <a:pt x="864" y="509"/>
                </a:cubicBezTo>
                <a:cubicBezTo>
                  <a:pt x="864" y="545"/>
                  <a:pt x="864" y="545"/>
                  <a:pt x="864" y="545"/>
                </a:cubicBezTo>
                <a:cubicBezTo>
                  <a:pt x="1008" y="545"/>
                  <a:pt x="1008" y="545"/>
                  <a:pt x="1008" y="545"/>
                </a:cubicBezTo>
                <a:lnTo>
                  <a:pt x="1008" y="509"/>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GB" sz="2400">
              <a:solidFill>
                <a:schemeClr val="accent1"/>
              </a:solidFill>
            </a:endParaRPr>
          </a:p>
        </p:txBody>
      </p:sp>
      <p:sp>
        <p:nvSpPr>
          <p:cNvPr id="21" name="TextBox 20">
            <a:extLst>
              <a:ext uri="{FF2B5EF4-FFF2-40B4-BE49-F238E27FC236}">
                <a16:creationId xmlns:a16="http://schemas.microsoft.com/office/drawing/2014/main" id="{74DA34F7-7E69-4E3C-8C50-DCE4A8AD174D}"/>
              </a:ext>
            </a:extLst>
          </p:cNvPr>
          <p:cNvSpPr txBox="1">
            <a:spLocks noChangeAspect="1"/>
          </p:cNvSpPr>
          <p:nvPr/>
        </p:nvSpPr>
        <p:spPr>
          <a:xfrm>
            <a:off x="9435386" y="4656113"/>
            <a:ext cx="1092300" cy="402336"/>
          </a:xfrm>
          <a:prstGeom prst="rect">
            <a:avLst/>
          </a:prstGeom>
        </p:spPr>
        <p:txBody>
          <a:bodyPr vert="horz" wrap="square" lIns="0" tIns="60960" rIns="121920" bIns="60960" rtlCol="0" anchor="t">
            <a:noAutofit/>
          </a:bodyPr>
          <a:lstStyle/>
          <a:p>
            <a:r>
              <a:rPr lang="en-US" sz="1867" b="1" spc="-107">
                <a:solidFill>
                  <a:schemeClr val="accent1"/>
                </a:solidFill>
              </a:rPr>
              <a:t>MFP</a:t>
            </a:r>
          </a:p>
        </p:txBody>
      </p:sp>
      <p:sp>
        <p:nvSpPr>
          <p:cNvPr id="22" name="Freeform: Shape 21">
            <a:extLst>
              <a:ext uri="{FF2B5EF4-FFF2-40B4-BE49-F238E27FC236}">
                <a16:creationId xmlns:a16="http://schemas.microsoft.com/office/drawing/2014/main" id="{3F132B27-913B-4109-AC02-7FC55ADB7B45}"/>
              </a:ext>
            </a:extLst>
          </p:cNvPr>
          <p:cNvSpPr/>
          <p:nvPr/>
        </p:nvSpPr>
        <p:spPr>
          <a:xfrm>
            <a:off x="8922913" y="4646388"/>
            <a:ext cx="405817" cy="407226"/>
          </a:xfrm>
          <a:custGeom>
            <a:avLst/>
            <a:gdLst>
              <a:gd name="connsiteX0" fmla="*/ 2738057 w 2743200"/>
              <a:gd name="connsiteY0" fmla="*/ 1234250 h 2752725"/>
              <a:gd name="connsiteX1" fmla="*/ 2683002 w 2743200"/>
              <a:gd name="connsiteY1" fmla="*/ 1209294 h 2752725"/>
              <a:gd name="connsiteX2" fmla="*/ 2682907 w 2743200"/>
              <a:gd name="connsiteY2" fmla="*/ 1209389 h 2752725"/>
              <a:gd name="connsiteX3" fmla="*/ 2682907 w 2743200"/>
              <a:gd name="connsiteY3" fmla="*/ 1209389 h 2752725"/>
              <a:gd name="connsiteX4" fmla="*/ 2407444 w 2743200"/>
              <a:gd name="connsiteY4" fmla="*/ 1312926 h 2752725"/>
              <a:gd name="connsiteX5" fmla="*/ 2407444 w 2743200"/>
              <a:gd name="connsiteY5" fmla="*/ 804482 h 2752725"/>
              <a:gd name="connsiteX6" fmla="*/ 2713006 w 2743200"/>
              <a:gd name="connsiteY6" fmla="*/ 689610 h 2752725"/>
              <a:gd name="connsiteX7" fmla="*/ 2712911 w 2743200"/>
              <a:gd name="connsiteY7" fmla="*/ 689420 h 2752725"/>
              <a:gd name="connsiteX8" fmla="*/ 2713101 w 2743200"/>
              <a:gd name="connsiteY8" fmla="*/ 689420 h 2752725"/>
              <a:gd name="connsiteX9" fmla="*/ 2738057 w 2743200"/>
              <a:gd name="connsiteY9" fmla="*/ 634270 h 2752725"/>
              <a:gd name="connsiteX10" fmla="*/ 2683002 w 2743200"/>
              <a:gd name="connsiteY10" fmla="*/ 609314 h 2752725"/>
              <a:gd name="connsiteX11" fmla="*/ 2682907 w 2743200"/>
              <a:gd name="connsiteY11" fmla="*/ 609410 h 2752725"/>
              <a:gd name="connsiteX12" fmla="*/ 2682907 w 2743200"/>
              <a:gd name="connsiteY12" fmla="*/ 609410 h 2752725"/>
              <a:gd name="connsiteX13" fmla="*/ 2407444 w 2743200"/>
              <a:gd name="connsiteY13" fmla="*/ 712851 h 2752725"/>
              <a:gd name="connsiteX14" fmla="*/ 2407444 w 2743200"/>
              <a:gd name="connsiteY14" fmla="*/ 359569 h 2752725"/>
              <a:gd name="connsiteX15" fmla="*/ 2406777 w 2743200"/>
              <a:gd name="connsiteY15" fmla="*/ 359569 h 2752725"/>
              <a:gd name="connsiteX16" fmla="*/ 2407349 w 2743200"/>
              <a:gd name="connsiteY16" fmla="*/ 350234 h 2752725"/>
              <a:gd name="connsiteX17" fmla="*/ 2322195 w 2743200"/>
              <a:gd name="connsiteY17" fmla="*/ 264509 h 2752725"/>
              <a:gd name="connsiteX18" fmla="*/ 2322195 w 2743200"/>
              <a:gd name="connsiteY18" fmla="*/ 264319 h 2752725"/>
              <a:gd name="connsiteX19" fmla="*/ 436626 w 2743200"/>
              <a:gd name="connsiteY19" fmla="*/ 264319 h 2752725"/>
              <a:gd name="connsiteX20" fmla="*/ 436626 w 2743200"/>
              <a:gd name="connsiteY20" fmla="*/ 264509 h 2752725"/>
              <a:gd name="connsiteX21" fmla="*/ 435959 w 2743200"/>
              <a:gd name="connsiteY21" fmla="*/ 264509 h 2752725"/>
              <a:gd name="connsiteX22" fmla="*/ 350234 w 2743200"/>
              <a:gd name="connsiteY22" fmla="*/ 350234 h 2752725"/>
              <a:gd name="connsiteX23" fmla="*/ 350234 w 2743200"/>
              <a:gd name="connsiteY23" fmla="*/ 350615 h 2752725"/>
              <a:gd name="connsiteX24" fmla="*/ 350044 w 2743200"/>
              <a:gd name="connsiteY24" fmla="*/ 350615 h 2752725"/>
              <a:gd name="connsiteX25" fmla="*/ 350044 w 2743200"/>
              <a:gd name="connsiteY25" fmla="*/ 1035844 h 2752725"/>
              <a:gd name="connsiteX26" fmla="*/ 178594 w 2743200"/>
              <a:gd name="connsiteY26" fmla="*/ 1035844 h 2752725"/>
              <a:gd name="connsiteX27" fmla="*/ 7144 w 2743200"/>
              <a:gd name="connsiteY27" fmla="*/ 1035844 h 2752725"/>
              <a:gd name="connsiteX28" fmla="*/ 7144 w 2743200"/>
              <a:gd name="connsiteY28" fmla="*/ 1035844 h 2752725"/>
              <a:gd name="connsiteX29" fmla="*/ 7144 w 2743200"/>
              <a:gd name="connsiteY29" fmla="*/ 2405825 h 2752725"/>
              <a:gd name="connsiteX30" fmla="*/ 7144 w 2743200"/>
              <a:gd name="connsiteY30" fmla="*/ 2405825 h 2752725"/>
              <a:gd name="connsiteX31" fmla="*/ 7144 w 2743200"/>
              <a:gd name="connsiteY31" fmla="*/ 2407444 h 2752725"/>
              <a:gd name="connsiteX32" fmla="*/ 350044 w 2743200"/>
              <a:gd name="connsiteY32" fmla="*/ 2407444 h 2752725"/>
              <a:gd name="connsiteX33" fmla="*/ 350044 w 2743200"/>
              <a:gd name="connsiteY33" fmla="*/ 2748724 h 2752725"/>
              <a:gd name="connsiteX34" fmla="*/ 350044 w 2743200"/>
              <a:gd name="connsiteY34" fmla="*/ 2748724 h 2752725"/>
              <a:gd name="connsiteX35" fmla="*/ 350044 w 2743200"/>
              <a:gd name="connsiteY35" fmla="*/ 2750344 h 2752725"/>
              <a:gd name="connsiteX36" fmla="*/ 2407444 w 2743200"/>
              <a:gd name="connsiteY36" fmla="*/ 2750344 h 2752725"/>
              <a:gd name="connsiteX37" fmla="*/ 2407444 w 2743200"/>
              <a:gd name="connsiteY37" fmla="*/ 2655094 h 2752725"/>
              <a:gd name="connsiteX38" fmla="*/ 2407444 w 2743200"/>
              <a:gd name="connsiteY38" fmla="*/ 2578894 h 2752725"/>
              <a:gd name="connsiteX39" fmla="*/ 2407444 w 2743200"/>
              <a:gd name="connsiteY39" fmla="*/ 2004632 h 2752725"/>
              <a:gd name="connsiteX40" fmla="*/ 2713006 w 2743200"/>
              <a:gd name="connsiteY40" fmla="*/ 1889760 h 2752725"/>
              <a:gd name="connsiteX41" fmla="*/ 2712911 w 2743200"/>
              <a:gd name="connsiteY41" fmla="*/ 1889570 h 2752725"/>
              <a:gd name="connsiteX42" fmla="*/ 2713101 w 2743200"/>
              <a:gd name="connsiteY42" fmla="*/ 1889570 h 2752725"/>
              <a:gd name="connsiteX43" fmla="*/ 2738057 w 2743200"/>
              <a:gd name="connsiteY43" fmla="*/ 1834420 h 2752725"/>
              <a:gd name="connsiteX44" fmla="*/ 2683002 w 2743200"/>
              <a:gd name="connsiteY44" fmla="*/ 1809464 h 2752725"/>
              <a:gd name="connsiteX45" fmla="*/ 2682907 w 2743200"/>
              <a:gd name="connsiteY45" fmla="*/ 1809560 h 2752725"/>
              <a:gd name="connsiteX46" fmla="*/ 2682907 w 2743200"/>
              <a:gd name="connsiteY46" fmla="*/ 1809560 h 2752725"/>
              <a:gd name="connsiteX47" fmla="*/ 2407444 w 2743200"/>
              <a:gd name="connsiteY47" fmla="*/ 1913001 h 2752725"/>
              <a:gd name="connsiteX48" fmla="*/ 2407444 w 2743200"/>
              <a:gd name="connsiteY48" fmla="*/ 1404557 h 2752725"/>
              <a:gd name="connsiteX49" fmla="*/ 2713006 w 2743200"/>
              <a:gd name="connsiteY49" fmla="*/ 1289685 h 2752725"/>
              <a:gd name="connsiteX50" fmla="*/ 2712911 w 2743200"/>
              <a:gd name="connsiteY50" fmla="*/ 1289495 h 2752725"/>
              <a:gd name="connsiteX51" fmla="*/ 2713101 w 2743200"/>
              <a:gd name="connsiteY51" fmla="*/ 1289495 h 2752725"/>
              <a:gd name="connsiteX52" fmla="*/ 2738057 w 2743200"/>
              <a:gd name="connsiteY52" fmla="*/ 1234250 h 2752725"/>
              <a:gd name="connsiteX53" fmla="*/ 350044 w 2743200"/>
              <a:gd name="connsiteY53" fmla="*/ 2235994 h 2752725"/>
              <a:gd name="connsiteX54" fmla="*/ 178594 w 2743200"/>
              <a:gd name="connsiteY54" fmla="*/ 2235994 h 2752725"/>
              <a:gd name="connsiteX55" fmla="*/ 178594 w 2743200"/>
              <a:gd name="connsiteY55" fmla="*/ 1207294 h 2752725"/>
              <a:gd name="connsiteX56" fmla="*/ 350044 w 2743200"/>
              <a:gd name="connsiteY56" fmla="*/ 1207294 h 2752725"/>
              <a:gd name="connsiteX57" fmla="*/ 350044 w 2743200"/>
              <a:gd name="connsiteY57" fmla="*/ 2235994 h 2752725"/>
              <a:gd name="connsiteX58" fmla="*/ 2235994 w 2743200"/>
              <a:gd name="connsiteY58" fmla="*/ 2578894 h 2752725"/>
              <a:gd name="connsiteX59" fmla="*/ 521494 w 2743200"/>
              <a:gd name="connsiteY59" fmla="*/ 2578894 h 2752725"/>
              <a:gd name="connsiteX60" fmla="*/ 521494 w 2743200"/>
              <a:gd name="connsiteY60" fmla="*/ 435769 h 2752725"/>
              <a:gd name="connsiteX61" fmla="*/ 2235994 w 2743200"/>
              <a:gd name="connsiteY61" fmla="*/ 435769 h 2752725"/>
              <a:gd name="connsiteX62" fmla="*/ 2235994 w 2743200"/>
              <a:gd name="connsiteY62" fmla="*/ 2578894 h 2752725"/>
              <a:gd name="connsiteX63" fmla="*/ 1121759 w 2743200"/>
              <a:gd name="connsiteY63" fmla="*/ 2064830 h 2752725"/>
              <a:gd name="connsiteX64" fmla="*/ 1207484 w 2743200"/>
              <a:gd name="connsiteY64" fmla="*/ 2150555 h 2752725"/>
              <a:gd name="connsiteX65" fmla="*/ 1210247 w 2743200"/>
              <a:gd name="connsiteY65" fmla="*/ 2150459 h 2752725"/>
              <a:gd name="connsiteX66" fmla="*/ 1545812 w 2743200"/>
              <a:gd name="connsiteY66" fmla="*/ 2150459 h 2752725"/>
              <a:gd name="connsiteX67" fmla="*/ 1548575 w 2743200"/>
              <a:gd name="connsiteY67" fmla="*/ 2150555 h 2752725"/>
              <a:gd name="connsiteX68" fmla="*/ 1634300 w 2743200"/>
              <a:gd name="connsiteY68" fmla="*/ 2064830 h 2752725"/>
              <a:gd name="connsiteX69" fmla="*/ 1634300 w 2743200"/>
              <a:gd name="connsiteY69" fmla="*/ 2064544 h 2752725"/>
              <a:gd name="connsiteX70" fmla="*/ 2062829 w 2743200"/>
              <a:gd name="connsiteY70" fmla="*/ 2064544 h 2752725"/>
              <a:gd name="connsiteX71" fmla="*/ 2062829 w 2743200"/>
              <a:gd name="connsiteY71" fmla="*/ 1978819 h 2752725"/>
              <a:gd name="connsiteX72" fmla="*/ 691229 w 2743200"/>
              <a:gd name="connsiteY72" fmla="*/ 1978819 h 2752725"/>
              <a:gd name="connsiteX73" fmla="*/ 691229 w 2743200"/>
              <a:gd name="connsiteY73" fmla="*/ 2064544 h 2752725"/>
              <a:gd name="connsiteX74" fmla="*/ 1121664 w 2743200"/>
              <a:gd name="connsiteY74" fmla="*/ 2064544 h 2752725"/>
              <a:gd name="connsiteX75" fmla="*/ 1121759 w 2743200"/>
              <a:gd name="connsiteY75" fmla="*/ 2064830 h 2752725"/>
              <a:gd name="connsiteX76" fmla="*/ 2062925 w 2743200"/>
              <a:gd name="connsiteY76" fmla="*/ 1293019 h 2752725"/>
              <a:gd name="connsiteX77" fmla="*/ 691325 w 2743200"/>
              <a:gd name="connsiteY77" fmla="*/ 1293019 h 2752725"/>
              <a:gd name="connsiteX78" fmla="*/ 691325 w 2743200"/>
              <a:gd name="connsiteY78" fmla="*/ 1378744 h 2752725"/>
              <a:gd name="connsiteX79" fmla="*/ 2062925 w 2743200"/>
              <a:gd name="connsiteY79" fmla="*/ 1378744 h 2752725"/>
              <a:gd name="connsiteX80" fmla="*/ 2062925 w 2743200"/>
              <a:gd name="connsiteY80" fmla="*/ 1293019 h 2752725"/>
              <a:gd name="connsiteX81" fmla="*/ 435959 w 2743200"/>
              <a:gd name="connsiteY81" fmla="*/ 178784 h 2752725"/>
              <a:gd name="connsiteX82" fmla="*/ 440436 w 2743200"/>
              <a:gd name="connsiteY82" fmla="*/ 178594 h 2752725"/>
              <a:gd name="connsiteX83" fmla="*/ 2317623 w 2743200"/>
              <a:gd name="connsiteY83" fmla="*/ 178594 h 2752725"/>
              <a:gd name="connsiteX84" fmla="*/ 2321624 w 2743200"/>
              <a:gd name="connsiteY84" fmla="*/ 178784 h 2752725"/>
              <a:gd name="connsiteX85" fmla="*/ 2407349 w 2743200"/>
              <a:gd name="connsiteY85" fmla="*/ 93059 h 2752725"/>
              <a:gd name="connsiteX86" fmla="*/ 2322195 w 2743200"/>
              <a:gd name="connsiteY86" fmla="*/ 7334 h 2752725"/>
              <a:gd name="connsiteX87" fmla="*/ 2322195 w 2743200"/>
              <a:gd name="connsiteY87" fmla="*/ 7144 h 2752725"/>
              <a:gd name="connsiteX88" fmla="*/ 436626 w 2743200"/>
              <a:gd name="connsiteY88" fmla="*/ 7144 h 2752725"/>
              <a:gd name="connsiteX89" fmla="*/ 436626 w 2743200"/>
              <a:gd name="connsiteY89" fmla="*/ 7334 h 2752725"/>
              <a:gd name="connsiteX90" fmla="*/ 435959 w 2743200"/>
              <a:gd name="connsiteY90" fmla="*/ 7334 h 2752725"/>
              <a:gd name="connsiteX91" fmla="*/ 350234 w 2743200"/>
              <a:gd name="connsiteY91" fmla="*/ 93059 h 2752725"/>
              <a:gd name="connsiteX92" fmla="*/ 435959 w 2743200"/>
              <a:gd name="connsiteY92" fmla="*/ 178784 h 2752725"/>
              <a:gd name="connsiteX93" fmla="*/ 2062925 w 2743200"/>
              <a:gd name="connsiteY93" fmla="*/ 607219 h 2752725"/>
              <a:gd name="connsiteX94" fmla="*/ 691325 w 2743200"/>
              <a:gd name="connsiteY94" fmla="*/ 607219 h 2752725"/>
              <a:gd name="connsiteX95" fmla="*/ 691325 w 2743200"/>
              <a:gd name="connsiteY95" fmla="*/ 692944 h 2752725"/>
              <a:gd name="connsiteX96" fmla="*/ 2062925 w 2743200"/>
              <a:gd name="connsiteY96" fmla="*/ 692944 h 2752725"/>
              <a:gd name="connsiteX97" fmla="*/ 2062925 w 2743200"/>
              <a:gd name="connsiteY97" fmla="*/ 607219 h 275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2743200" h="2752725">
                <a:moveTo>
                  <a:pt x="2738057" y="1234250"/>
                </a:moveTo>
                <a:cubicBezTo>
                  <a:pt x="2729770" y="1212152"/>
                  <a:pt x="2705100" y="1200912"/>
                  <a:pt x="2683002" y="1209294"/>
                </a:cubicBezTo>
                <a:cubicBezTo>
                  <a:pt x="2683002" y="1209294"/>
                  <a:pt x="2682907" y="1209294"/>
                  <a:pt x="2682907" y="1209389"/>
                </a:cubicBezTo>
                <a:lnTo>
                  <a:pt x="2682907" y="1209389"/>
                </a:lnTo>
                <a:lnTo>
                  <a:pt x="2407444" y="1312926"/>
                </a:lnTo>
                <a:lnTo>
                  <a:pt x="2407444" y="804482"/>
                </a:lnTo>
                <a:lnTo>
                  <a:pt x="2713006" y="689610"/>
                </a:lnTo>
                <a:lnTo>
                  <a:pt x="2712911" y="689420"/>
                </a:lnTo>
                <a:cubicBezTo>
                  <a:pt x="2713006" y="689420"/>
                  <a:pt x="2713006" y="689420"/>
                  <a:pt x="2713101" y="689420"/>
                </a:cubicBezTo>
                <a:cubicBezTo>
                  <a:pt x="2735199" y="681133"/>
                  <a:pt x="2746343" y="656463"/>
                  <a:pt x="2738057" y="634270"/>
                </a:cubicBezTo>
                <a:cubicBezTo>
                  <a:pt x="2729770" y="612172"/>
                  <a:pt x="2705100" y="600932"/>
                  <a:pt x="2683002" y="609314"/>
                </a:cubicBezTo>
                <a:cubicBezTo>
                  <a:pt x="2683002" y="609314"/>
                  <a:pt x="2682907" y="609410"/>
                  <a:pt x="2682907" y="609410"/>
                </a:cubicBezTo>
                <a:lnTo>
                  <a:pt x="2682907" y="609410"/>
                </a:lnTo>
                <a:lnTo>
                  <a:pt x="2407444" y="712851"/>
                </a:lnTo>
                <a:lnTo>
                  <a:pt x="2407444" y="359569"/>
                </a:lnTo>
                <a:lnTo>
                  <a:pt x="2406777" y="359569"/>
                </a:lnTo>
                <a:cubicBezTo>
                  <a:pt x="2407158" y="356521"/>
                  <a:pt x="2407349" y="353378"/>
                  <a:pt x="2407349" y="350234"/>
                </a:cubicBezTo>
                <a:cubicBezTo>
                  <a:pt x="2407349" y="303086"/>
                  <a:pt x="2369249" y="264795"/>
                  <a:pt x="2322195" y="264509"/>
                </a:cubicBezTo>
                <a:lnTo>
                  <a:pt x="2322195" y="264319"/>
                </a:lnTo>
                <a:lnTo>
                  <a:pt x="436626" y="264319"/>
                </a:lnTo>
                <a:lnTo>
                  <a:pt x="436626" y="264509"/>
                </a:lnTo>
                <a:cubicBezTo>
                  <a:pt x="436436" y="264509"/>
                  <a:pt x="436150" y="264509"/>
                  <a:pt x="435959" y="264509"/>
                </a:cubicBezTo>
                <a:cubicBezTo>
                  <a:pt x="388620" y="264509"/>
                  <a:pt x="350234" y="302895"/>
                  <a:pt x="350234" y="350234"/>
                </a:cubicBezTo>
                <a:cubicBezTo>
                  <a:pt x="350234" y="350330"/>
                  <a:pt x="350234" y="350520"/>
                  <a:pt x="350234" y="350615"/>
                </a:cubicBezTo>
                <a:lnTo>
                  <a:pt x="350044" y="350615"/>
                </a:lnTo>
                <a:lnTo>
                  <a:pt x="350044" y="1035844"/>
                </a:lnTo>
                <a:lnTo>
                  <a:pt x="178594" y="1035844"/>
                </a:lnTo>
                <a:lnTo>
                  <a:pt x="7144" y="1035844"/>
                </a:lnTo>
                <a:lnTo>
                  <a:pt x="7144" y="1035844"/>
                </a:lnTo>
                <a:lnTo>
                  <a:pt x="7144" y="2405825"/>
                </a:lnTo>
                <a:lnTo>
                  <a:pt x="7144" y="2405825"/>
                </a:lnTo>
                <a:lnTo>
                  <a:pt x="7144" y="2407444"/>
                </a:lnTo>
                <a:lnTo>
                  <a:pt x="350044" y="2407444"/>
                </a:lnTo>
                <a:lnTo>
                  <a:pt x="350044" y="2748724"/>
                </a:lnTo>
                <a:lnTo>
                  <a:pt x="350044" y="2748724"/>
                </a:lnTo>
                <a:lnTo>
                  <a:pt x="350044" y="2750344"/>
                </a:lnTo>
                <a:lnTo>
                  <a:pt x="2407444" y="2750344"/>
                </a:lnTo>
                <a:lnTo>
                  <a:pt x="2407444" y="2655094"/>
                </a:lnTo>
                <a:lnTo>
                  <a:pt x="2407444" y="2578894"/>
                </a:lnTo>
                <a:lnTo>
                  <a:pt x="2407444" y="2004632"/>
                </a:lnTo>
                <a:lnTo>
                  <a:pt x="2713006" y="1889760"/>
                </a:lnTo>
                <a:lnTo>
                  <a:pt x="2712911" y="1889570"/>
                </a:lnTo>
                <a:cubicBezTo>
                  <a:pt x="2713006" y="1889570"/>
                  <a:pt x="2713006" y="1889570"/>
                  <a:pt x="2713101" y="1889570"/>
                </a:cubicBezTo>
                <a:cubicBezTo>
                  <a:pt x="2735199" y="1881283"/>
                  <a:pt x="2746343" y="1856613"/>
                  <a:pt x="2738057" y="1834420"/>
                </a:cubicBezTo>
                <a:cubicBezTo>
                  <a:pt x="2729770" y="1812322"/>
                  <a:pt x="2705100" y="1801082"/>
                  <a:pt x="2683002" y="1809464"/>
                </a:cubicBezTo>
                <a:cubicBezTo>
                  <a:pt x="2683002" y="1809464"/>
                  <a:pt x="2682907" y="1809464"/>
                  <a:pt x="2682907" y="1809560"/>
                </a:cubicBezTo>
                <a:lnTo>
                  <a:pt x="2682907" y="1809560"/>
                </a:lnTo>
                <a:lnTo>
                  <a:pt x="2407444" y="1913001"/>
                </a:lnTo>
                <a:lnTo>
                  <a:pt x="2407444" y="1404557"/>
                </a:lnTo>
                <a:lnTo>
                  <a:pt x="2713006" y="1289685"/>
                </a:lnTo>
                <a:lnTo>
                  <a:pt x="2712911" y="1289495"/>
                </a:lnTo>
                <a:cubicBezTo>
                  <a:pt x="2713006" y="1289495"/>
                  <a:pt x="2713006" y="1289495"/>
                  <a:pt x="2713101" y="1289495"/>
                </a:cubicBezTo>
                <a:cubicBezTo>
                  <a:pt x="2735199" y="1281113"/>
                  <a:pt x="2746343" y="1256348"/>
                  <a:pt x="2738057" y="1234250"/>
                </a:cubicBezTo>
                <a:close/>
                <a:moveTo>
                  <a:pt x="350044" y="2235994"/>
                </a:moveTo>
                <a:lnTo>
                  <a:pt x="178594" y="2235994"/>
                </a:lnTo>
                <a:lnTo>
                  <a:pt x="178594" y="1207294"/>
                </a:lnTo>
                <a:lnTo>
                  <a:pt x="350044" y="1207294"/>
                </a:lnTo>
                <a:lnTo>
                  <a:pt x="350044" y="2235994"/>
                </a:lnTo>
                <a:close/>
                <a:moveTo>
                  <a:pt x="2235994" y="2578894"/>
                </a:moveTo>
                <a:lnTo>
                  <a:pt x="521494" y="2578894"/>
                </a:lnTo>
                <a:lnTo>
                  <a:pt x="521494" y="435769"/>
                </a:lnTo>
                <a:lnTo>
                  <a:pt x="2235994" y="435769"/>
                </a:lnTo>
                <a:lnTo>
                  <a:pt x="2235994" y="2578894"/>
                </a:lnTo>
                <a:close/>
                <a:moveTo>
                  <a:pt x="1121759" y="2064830"/>
                </a:moveTo>
                <a:cubicBezTo>
                  <a:pt x="1121759" y="2112169"/>
                  <a:pt x="1160145" y="2150555"/>
                  <a:pt x="1207484" y="2150555"/>
                </a:cubicBezTo>
                <a:cubicBezTo>
                  <a:pt x="1208437" y="2150555"/>
                  <a:pt x="1209294" y="2150459"/>
                  <a:pt x="1210247" y="2150459"/>
                </a:cubicBezTo>
                <a:lnTo>
                  <a:pt x="1545812" y="2150459"/>
                </a:lnTo>
                <a:cubicBezTo>
                  <a:pt x="1546765" y="2150459"/>
                  <a:pt x="1547622" y="2150555"/>
                  <a:pt x="1548575" y="2150555"/>
                </a:cubicBezTo>
                <a:cubicBezTo>
                  <a:pt x="1595914" y="2150555"/>
                  <a:pt x="1634300" y="2112169"/>
                  <a:pt x="1634300" y="2064830"/>
                </a:cubicBezTo>
                <a:cubicBezTo>
                  <a:pt x="1634300" y="2064734"/>
                  <a:pt x="1634300" y="2064639"/>
                  <a:pt x="1634300" y="2064544"/>
                </a:cubicBezTo>
                <a:lnTo>
                  <a:pt x="2062829" y="2064544"/>
                </a:lnTo>
                <a:lnTo>
                  <a:pt x="2062829" y="1978819"/>
                </a:lnTo>
                <a:lnTo>
                  <a:pt x="691229" y="1978819"/>
                </a:lnTo>
                <a:lnTo>
                  <a:pt x="691229" y="2064544"/>
                </a:lnTo>
                <a:lnTo>
                  <a:pt x="1121664" y="2064544"/>
                </a:lnTo>
                <a:cubicBezTo>
                  <a:pt x="1121759" y="2064639"/>
                  <a:pt x="1121759" y="2064734"/>
                  <a:pt x="1121759" y="2064830"/>
                </a:cubicBezTo>
                <a:close/>
                <a:moveTo>
                  <a:pt x="2062925" y="1293019"/>
                </a:moveTo>
                <a:lnTo>
                  <a:pt x="691325" y="1293019"/>
                </a:lnTo>
                <a:lnTo>
                  <a:pt x="691325" y="1378744"/>
                </a:lnTo>
                <a:lnTo>
                  <a:pt x="2062925" y="1378744"/>
                </a:lnTo>
                <a:lnTo>
                  <a:pt x="2062925" y="1293019"/>
                </a:lnTo>
                <a:close/>
                <a:moveTo>
                  <a:pt x="435959" y="178784"/>
                </a:moveTo>
                <a:cubicBezTo>
                  <a:pt x="437483" y="178784"/>
                  <a:pt x="439007" y="178594"/>
                  <a:pt x="440436" y="178594"/>
                </a:cubicBezTo>
                <a:lnTo>
                  <a:pt x="2317623" y="178594"/>
                </a:lnTo>
                <a:cubicBezTo>
                  <a:pt x="2318957" y="178689"/>
                  <a:pt x="2320290" y="178784"/>
                  <a:pt x="2321624" y="178784"/>
                </a:cubicBezTo>
                <a:cubicBezTo>
                  <a:pt x="2368963" y="178784"/>
                  <a:pt x="2407349" y="140399"/>
                  <a:pt x="2407349" y="93059"/>
                </a:cubicBezTo>
                <a:cubicBezTo>
                  <a:pt x="2407349" y="45911"/>
                  <a:pt x="2369249" y="7620"/>
                  <a:pt x="2322195" y="7334"/>
                </a:cubicBezTo>
                <a:lnTo>
                  <a:pt x="2322195" y="7144"/>
                </a:lnTo>
                <a:lnTo>
                  <a:pt x="436626" y="7144"/>
                </a:lnTo>
                <a:lnTo>
                  <a:pt x="436626" y="7334"/>
                </a:lnTo>
                <a:cubicBezTo>
                  <a:pt x="436436" y="7334"/>
                  <a:pt x="436150" y="7334"/>
                  <a:pt x="435959" y="7334"/>
                </a:cubicBezTo>
                <a:cubicBezTo>
                  <a:pt x="388620" y="7334"/>
                  <a:pt x="350234" y="45720"/>
                  <a:pt x="350234" y="93059"/>
                </a:cubicBezTo>
                <a:cubicBezTo>
                  <a:pt x="350139" y="140399"/>
                  <a:pt x="388525" y="178784"/>
                  <a:pt x="435959" y="178784"/>
                </a:cubicBezTo>
                <a:close/>
                <a:moveTo>
                  <a:pt x="2062925" y="607219"/>
                </a:moveTo>
                <a:lnTo>
                  <a:pt x="691325" y="607219"/>
                </a:lnTo>
                <a:lnTo>
                  <a:pt x="691325" y="692944"/>
                </a:lnTo>
                <a:lnTo>
                  <a:pt x="2062925" y="692944"/>
                </a:lnTo>
                <a:lnTo>
                  <a:pt x="2062925" y="607219"/>
                </a:lnTo>
                <a:close/>
              </a:path>
            </a:pathLst>
          </a:custGeom>
          <a:solidFill>
            <a:schemeClr val="accent1"/>
          </a:solidFill>
          <a:ln w="9525" cap="flat">
            <a:noFill/>
            <a:prstDash val="solid"/>
            <a:miter/>
          </a:ln>
        </p:spPr>
        <p:txBody>
          <a:bodyPr rtlCol="0" anchor="ctr"/>
          <a:lstStyle/>
          <a:p>
            <a:endParaRPr lang="en-GB" sz="2400">
              <a:solidFill>
                <a:schemeClr val="accent1"/>
              </a:solidFill>
            </a:endParaRPr>
          </a:p>
        </p:txBody>
      </p:sp>
      <p:sp>
        <p:nvSpPr>
          <p:cNvPr id="19" name="TextBox 18">
            <a:extLst>
              <a:ext uri="{FF2B5EF4-FFF2-40B4-BE49-F238E27FC236}">
                <a16:creationId xmlns:a16="http://schemas.microsoft.com/office/drawing/2014/main" id="{43610345-E71C-453E-9480-0F178F5B834F}"/>
              </a:ext>
            </a:extLst>
          </p:cNvPr>
          <p:cNvSpPr txBox="1"/>
          <p:nvPr/>
        </p:nvSpPr>
        <p:spPr>
          <a:xfrm>
            <a:off x="9808345" y="3997758"/>
            <a:ext cx="1092300" cy="402336"/>
          </a:xfrm>
          <a:prstGeom prst="rect">
            <a:avLst/>
          </a:prstGeom>
        </p:spPr>
        <p:txBody>
          <a:bodyPr vert="horz" wrap="square" lIns="0" tIns="60960" rIns="121920" bIns="60960" rtlCol="0" anchor="t">
            <a:noAutofit/>
          </a:bodyPr>
          <a:lstStyle/>
          <a:p>
            <a:r>
              <a:rPr lang="en-US" sz="1867" b="1" spc="-107">
                <a:solidFill>
                  <a:schemeClr val="accent1"/>
                </a:solidFill>
              </a:rPr>
              <a:t>Desktop</a:t>
            </a:r>
          </a:p>
        </p:txBody>
      </p:sp>
      <p:sp>
        <p:nvSpPr>
          <p:cNvPr id="20" name="Graphic 19">
            <a:extLst>
              <a:ext uri="{FF2B5EF4-FFF2-40B4-BE49-F238E27FC236}">
                <a16:creationId xmlns:a16="http://schemas.microsoft.com/office/drawing/2014/main" id="{E6237DDF-735E-4EEF-AAE5-66E36EB6E574}"/>
              </a:ext>
            </a:extLst>
          </p:cNvPr>
          <p:cNvSpPr/>
          <p:nvPr/>
        </p:nvSpPr>
        <p:spPr>
          <a:xfrm>
            <a:off x="9173256" y="3987909"/>
            <a:ext cx="521577" cy="438557"/>
          </a:xfrm>
          <a:custGeom>
            <a:avLst/>
            <a:gdLst>
              <a:gd name="connsiteX0" fmla="*/ 7144 w 2752725"/>
              <a:gd name="connsiteY0" fmla="*/ 7144 h 2314575"/>
              <a:gd name="connsiteX1" fmla="*/ 7144 w 2752725"/>
              <a:gd name="connsiteY1" fmla="*/ 1973104 h 2314575"/>
              <a:gd name="connsiteX2" fmla="*/ 2750344 w 2752725"/>
              <a:gd name="connsiteY2" fmla="*/ 1973104 h 2314575"/>
              <a:gd name="connsiteX3" fmla="*/ 2750344 w 2752725"/>
              <a:gd name="connsiteY3" fmla="*/ 7144 h 2314575"/>
              <a:gd name="connsiteX4" fmla="*/ 7144 w 2752725"/>
              <a:gd name="connsiteY4" fmla="*/ 7144 h 2314575"/>
              <a:gd name="connsiteX5" fmla="*/ 2579656 w 2752725"/>
              <a:gd name="connsiteY5" fmla="*/ 1798130 h 2314575"/>
              <a:gd name="connsiteX6" fmla="*/ 175641 w 2752725"/>
              <a:gd name="connsiteY6" fmla="*/ 1798130 h 2314575"/>
              <a:gd name="connsiteX7" fmla="*/ 175641 w 2752725"/>
              <a:gd name="connsiteY7" fmla="*/ 178784 h 2314575"/>
              <a:gd name="connsiteX8" fmla="*/ 2579561 w 2752725"/>
              <a:gd name="connsiteY8" fmla="*/ 178784 h 2314575"/>
              <a:gd name="connsiteX9" fmla="*/ 2579561 w 2752725"/>
              <a:gd name="connsiteY9" fmla="*/ 1798130 h 2314575"/>
              <a:gd name="connsiteX10" fmla="*/ 1805750 w 2752725"/>
              <a:gd name="connsiteY10" fmla="*/ 2141506 h 2314575"/>
              <a:gd name="connsiteX11" fmla="*/ 951929 w 2752725"/>
              <a:gd name="connsiteY11" fmla="*/ 2141506 h 2314575"/>
              <a:gd name="connsiteX12" fmla="*/ 951929 w 2752725"/>
              <a:gd name="connsiteY12" fmla="*/ 2141506 h 2314575"/>
              <a:gd name="connsiteX13" fmla="*/ 951262 w 2752725"/>
              <a:gd name="connsiteY13" fmla="*/ 2141506 h 2314575"/>
              <a:gd name="connsiteX14" fmla="*/ 865442 w 2752725"/>
              <a:gd name="connsiteY14" fmla="*/ 2227326 h 2314575"/>
              <a:gd name="connsiteX15" fmla="*/ 951262 w 2752725"/>
              <a:gd name="connsiteY15" fmla="*/ 2313146 h 2314575"/>
              <a:gd name="connsiteX16" fmla="*/ 951929 w 2752725"/>
              <a:gd name="connsiteY16" fmla="*/ 2313146 h 2314575"/>
              <a:gd name="connsiteX17" fmla="*/ 951929 w 2752725"/>
              <a:gd name="connsiteY17" fmla="*/ 2313146 h 2314575"/>
              <a:gd name="connsiteX18" fmla="*/ 1805654 w 2752725"/>
              <a:gd name="connsiteY18" fmla="*/ 2313146 h 2314575"/>
              <a:gd name="connsiteX19" fmla="*/ 1891475 w 2752725"/>
              <a:gd name="connsiteY19" fmla="*/ 2227326 h 2314575"/>
              <a:gd name="connsiteX20" fmla="*/ 1805750 w 2752725"/>
              <a:gd name="connsiteY20" fmla="*/ 2141506 h 231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52725" h="2314575">
                <a:moveTo>
                  <a:pt x="7144" y="7144"/>
                </a:moveTo>
                <a:lnTo>
                  <a:pt x="7144" y="1973104"/>
                </a:lnTo>
                <a:lnTo>
                  <a:pt x="2750344" y="1973104"/>
                </a:lnTo>
                <a:lnTo>
                  <a:pt x="2750344" y="7144"/>
                </a:lnTo>
                <a:lnTo>
                  <a:pt x="7144" y="7144"/>
                </a:lnTo>
                <a:close/>
                <a:moveTo>
                  <a:pt x="2579656" y="1798130"/>
                </a:moveTo>
                <a:lnTo>
                  <a:pt x="175641" y="1798130"/>
                </a:lnTo>
                <a:lnTo>
                  <a:pt x="175641" y="178784"/>
                </a:lnTo>
                <a:lnTo>
                  <a:pt x="2579561" y="178784"/>
                </a:lnTo>
                <a:lnTo>
                  <a:pt x="2579561" y="1798130"/>
                </a:lnTo>
                <a:close/>
                <a:moveTo>
                  <a:pt x="1805750" y="2141506"/>
                </a:moveTo>
                <a:lnTo>
                  <a:pt x="951929" y="2141506"/>
                </a:lnTo>
                <a:lnTo>
                  <a:pt x="951929" y="2141506"/>
                </a:lnTo>
                <a:cubicBezTo>
                  <a:pt x="951738" y="2141506"/>
                  <a:pt x="951452" y="2141506"/>
                  <a:pt x="951262" y="2141506"/>
                </a:cubicBezTo>
                <a:cubicBezTo>
                  <a:pt x="903827" y="2141506"/>
                  <a:pt x="865442" y="2179987"/>
                  <a:pt x="865442" y="2227326"/>
                </a:cubicBezTo>
                <a:cubicBezTo>
                  <a:pt x="865442" y="2274761"/>
                  <a:pt x="903827" y="2313146"/>
                  <a:pt x="951262" y="2313146"/>
                </a:cubicBezTo>
                <a:cubicBezTo>
                  <a:pt x="951452" y="2313146"/>
                  <a:pt x="951643" y="2313146"/>
                  <a:pt x="951929" y="2313146"/>
                </a:cubicBezTo>
                <a:lnTo>
                  <a:pt x="951929" y="2313146"/>
                </a:lnTo>
                <a:lnTo>
                  <a:pt x="1805654" y="2313146"/>
                </a:lnTo>
                <a:cubicBezTo>
                  <a:pt x="1852898" y="2313146"/>
                  <a:pt x="1891475" y="2274761"/>
                  <a:pt x="1891475" y="2227326"/>
                </a:cubicBezTo>
                <a:cubicBezTo>
                  <a:pt x="1891475" y="2179987"/>
                  <a:pt x="1852993" y="2141506"/>
                  <a:pt x="1805750" y="2141506"/>
                </a:cubicBezTo>
                <a:close/>
              </a:path>
            </a:pathLst>
          </a:custGeom>
          <a:solidFill>
            <a:schemeClr val="accent1"/>
          </a:solidFill>
          <a:ln w="9525" cap="flat">
            <a:noFill/>
            <a:prstDash val="solid"/>
            <a:miter/>
          </a:ln>
        </p:spPr>
        <p:txBody>
          <a:bodyPr rtlCol="0" anchor="ctr"/>
          <a:lstStyle/>
          <a:p>
            <a:endParaRPr lang="en-GB" sz="2400">
              <a:solidFill>
                <a:schemeClr val="accent1"/>
              </a:solidFill>
            </a:endParaRPr>
          </a:p>
        </p:txBody>
      </p:sp>
      <p:sp>
        <p:nvSpPr>
          <p:cNvPr id="17" name="TextBox 16">
            <a:extLst>
              <a:ext uri="{FF2B5EF4-FFF2-40B4-BE49-F238E27FC236}">
                <a16:creationId xmlns:a16="http://schemas.microsoft.com/office/drawing/2014/main" id="{6520468B-A2A1-4252-8498-E2431247E4F2}"/>
              </a:ext>
            </a:extLst>
          </p:cNvPr>
          <p:cNvSpPr txBox="1"/>
          <p:nvPr/>
        </p:nvSpPr>
        <p:spPr>
          <a:xfrm>
            <a:off x="9585782" y="2202863"/>
            <a:ext cx="1092300" cy="402336"/>
          </a:xfrm>
          <a:prstGeom prst="rect">
            <a:avLst/>
          </a:prstGeom>
        </p:spPr>
        <p:txBody>
          <a:bodyPr vert="horz" wrap="square" lIns="0" tIns="60960" rIns="121920" bIns="60960" rtlCol="0" anchor="t">
            <a:noAutofit/>
          </a:bodyPr>
          <a:lstStyle/>
          <a:p>
            <a:r>
              <a:rPr lang="en-US" sz="1867" b="1" spc="-107">
                <a:solidFill>
                  <a:schemeClr val="accent1"/>
                </a:solidFill>
              </a:rPr>
              <a:t>Fax</a:t>
            </a:r>
          </a:p>
        </p:txBody>
      </p:sp>
      <p:sp>
        <p:nvSpPr>
          <p:cNvPr id="18" name="Freeform 9">
            <a:extLst>
              <a:ext uri="{FF2B5EF4-FFF2-40B4-BE49-F238E27FC236}">
                <a16:creationId xmlns:a16="http://schemas.microsoft.com/office/drawing/2014/main" id="{D09A0650-D065-4735-A139-08E36D15BD7D}"/>
              </a:ext>
            </a:extLst>
          </p:cNvPr>
          <p:cNvSpPr>
            <a:spLocks noEditPoints="1"/>
          </p:cNvSpPr>
          <p:nvPr/>
        </p:nvSpPr>
        <p:spPr bwMode="auto">
          <a:xfrm>
            <a:off x="9041894" y="2195739"/>
            <a:ext cx="468647" cy="352176"/>
          </a:xfrm>
          <a:custGeom>
            <a:avLst/>
            <a:gdLst>
              <a:gd name="T0" fmla="*/ 360 w 1152"/>
              <a:gd name="T1" fmla="*/ 144 h 864"/>
              <a:gd name="T2" fmla="*/ 793 w 1152"/>
              <a:gd name="T3" fmla="*/ 144 h 864"/>
              <a:gd name="T4" fmla="*/ 793 w 1152"/>
              <a:gd name="T5" fmla="*/ 108 h 864"/>
              <a:gd name="T6" fmla="*/ 360 w 1152"/>
              <a:gd name="T7" fmla="*/ 108 h 864"/>
              <a:gd name="T8" fmla="*/ 360 w 1152"/>
              <a:gd name="T9" fmla="*/ 144 h 864"/>
              <a:gd name="T10" fmla="*/ 360 w 1152"/>
              <a:gd name="T11" fmla="*/ 252 h 864"/>
              <a:gd name="T12" fmla="*/ 793 w 1152"/>
              <a:gd name="T13" fmla="*/ 252 h 864"/>
              <a:gd name="T14" fmla="*/ 793 w 1152"/>
              <a:gd name="T15" fmla="*/ 216 h 864"/>
              <a:gd name="T16" fmla="*/ 360 w 1152"/>
              <a:gd name="T17" fmla="*/ 216 h 864"/>
              <a:gd name="T18" fmla="*/ 360 w 1152"/>
              <a:gd name="T19" fmla="*/ 252 h 864"/>
              <a:gd name="T20" fmla="*/ 1152 w 1152"/>
              <a:gd name="T21" fmla="*/ 396 h 864"/>
              <a:gd name="T22" fmla="*/ 1152 w 1152"/>
              <a:gd name="T23" fmla="*/ 396 h 864"/>
              <a:gd name="T24" fmla="*/ 1080 w 1152"/>
              <a:gd name="T25" fmla="*/ 324 h 864"/>
              <a:gd name="T26" fmla="*/ 1075 w 1152"/>
              <a:gd name="T27" fmla="*/ 324 h 864"/>
              <a:gd name="T28" fmla="*/ 900 w 1152"/>
              <a:gd name="T29" fmla="*/ 324 h 864"/>
              <a:gd name="T30" fmla="*/ 900 w 1152"/>
              <a:gd name="T31" fmla="*/ 0 h 864"/>
              <a:gd name="T32" fmla="*/ 897 w 1152"/>
              <a:gd name="T33" fmla="*/ 0 h 864"/>
              <a:gd name="T34" fmla="*/ 864 w 1152"/>
              <a:gd name="T35" fmla="*/ 0 h 864"/>
              <a:gd name="T36" fmla="*/ 288 w 1152"/>
              <a:gd name="T37" fmla="*/ 0 h 864"/>
              <a:gd name="T38" fmla="*/ 252 w 1152"/>
              <a:gd name="T39" fmla="*/ 0 h 864"/>
              <a:gd name="T40" fmla="*/ 252 w 1152"/>
              <a:gd name="T41" fmla="*/ 36 h 864"/>
              <a:gd name="T42" fmla="*/ 252 w 1152"/>
              <a:gd name="T43" fmla="*/ 324 h 864"/>
              <a:gd name="T44" fmla="*/ 77 w 1152"/>
              <a:gd name="T45" fmla="*/ 324 h 864"/>
              <a:gd name="T46" fmla="*/ 72 w 1152"/>
              <a:gd name="T47" fmla="*/ 324 h 864"/>
              <a:gd name="T48" fmla="*/ 0 w 1152"/>
              <a:gd name="T49" fmla="*/ 396 h 864"/>
              <a:gd name="T50" fmla="*/ 0 w 1152"/>
              <a:gd name="T51" fmla="*/ 396 h 864"/>
              <a:gd name="T52" fmla="*/ 0 w 1152"/>
              <a:gd name="T53" fmla="*/ 396 h 864"/>
              <a:gd name="T54" fmla="*/ 0 w 1152"/>
              <a:gd name="T55" fmla="*/ 792 h 864"/>
              <a:gd name="T56" fmla="*/ 0 w 1152"/>
              <a:gd name="T57" fmla="*/ 864 h 864"/>
              <a:gd name="T58" fmla="*/ 72 w 1152"/>
              <a:gd name="T59" fmla="*/ 864 h 864"/>
              <a:gd name="T60" fmla="*/ 1080 w 1152"/>
              <a:gd name="T61" fmla="*/ 864 h 864"/>
              <a:gd name="T62" fmla="*/ 1149 w 1152"/>
              <a:gd name="T63" fmla="*/ 864 h 864"/>
              <a:gd name="T64" fmla="*/ 1152 w 1152"/>
              <a:gd name="T65" fmla="*/ 864 h 864"/>
              <a:gd name="T66" fmla="*/ 1152 w 1152"/>
              <a:gd name="T67" fmla="*/ 396 h 864"/>
              <a:gd name="T68" fmla="*/ 288 w 1152"/>
              <a:gd name="T69" fmla="*/ 36 h 864"/>
              <a:gd name="T70" fmla="*/ 864 w 1152"/>
              <a:gd name="T71" fmla="*/ 36 h 864"/>
              <a:gd name="T72" fmla="*/ 864 w 1152"/>
              <a:gd name="T73" fmla="*/ 324 h 864"/>
              <a:gd name="T74" fmla="*/ 288 w 1152"/>
              <a:gd name="T75" fmla="*/ 324 h 864"/>
              <a:gd name="T76" fmla="*/ 288 w 1152"/>
              <a:gd name="T77" fmla="*/ 36 h 864"/>
              <a:gd name="T78" fmla="*/ 1080 w 1152"/>
              <a:gd name="T79" fmla="*/ 468 h 864"/>
              <a:gd name="T80" fmla="*/ 1080 w 1152"/>
              <a:gd name="T81" fmla="*/ 556 h 864"/>
              <a:gd name="T82" fmla="*/ 1080 w 1152"/>
              <a:gd name="T83" fmla="*/ 792 h 864"/>
              <a:gd name="T84" fmla="*/ 72 w 1152"/>
              <a:gd name="T85" fmla="*/ 792 h 864"/>
              <a:gd name="T86" fmla="*/ 72 w 1152"/>
              <a:gd name="T87" fmla="*/ 468 h 864"/>
              <a:gd name="T88" fmla="*/ 72 w 1152"/>
              <a:gd name="T89" fmla="*/ 468 h 864"/>
              <a:gd name="T90" fmla="*/ 72 w 1152"/>
              <a:gd name="T91" fmla="*/ 396 h 864"/>
              <a:gd name="T92" fmla="*/ 144 w 1152"/>
              <a:gd name="T93" fmla="*/ 396 h 864"/>
              <a:gd name="T94" fmla="*/ 1007 w 1152"/>
              <a:gd name="T95" fmla="*/ 396 h 864"/>
              <a:gd name="T96" fmla="*/ 1080 w 1152"/>
              <a:gd name="T97" fmla="*/ 396 h 864"/>
              <a:gd name="T98" fmla="*/ 1080 w 1152"/>
              <a:gd name="T99" fmla="*/ 468 h 864"/>
              <a:gd name="T100" fmla="*/ 255 w 1152"/>
              <a:gd name="T101" fmla="*/ 684 h 864"/>
              <a:gd name="T102" fmla="*/ 900 w 1152"/>
              <a:gd name="T103" fmla="*/ 684 h 864"/>
              <a:gd name="T104" fmla="*/ 900 w 1152"/>
              <a:gd name="T105" fmla="*/ 648 h 864"/>
              <a:gd name="T106" fmla="*/ 255 w 1152"/>
              <a:gd name="T107" fmla="*/ 648 h 864"/>
              <a:gd name="T108" fmla="*/ 255 w 1152"/>
              <a:gd name="T109" fmla="*/ 68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2" h="864">
                <a:moveTo>
                  <a:pt x="360" y="144"/>
                </a:moveTo>
                <a:cubicBezTo>
                  <a:pt x="793" y="144"/>
                  <a:pt x="793" y="144"/>
                  <a:pt x="793" y="144"/>
                </a:cubicBezTo>
                <a:cubicBezTo>
                  <a:pt x="793" y="108"/>
                  <a:pt x="793" y="108"/>
                  <a:pt x="793" y="108"/>
                </a:cubicBezTo>
                <a:cubicBezTo>
                  <a:pt x="360" y="108"/>
                  <a:pt x="360" y="108"/>
                  <a:pt x="360" y="108"/>
                </a:cubicBezTo>
                <a:lnTo>
                  <a:pt x="360" y="144"/>
                </a:lnTo>
                <a:close/>
                <a:moveTo>
                  <a:pt x="360" y="252"/>
                </a:moveTo>
                <a:cubicBezTo>
                  <a:pt x="793" y="252"/>
                  <a:pt x="793" y="252"/>
                  <a:pt x="793" y="252"/>
                </a:cubicBezTo>
                <a:cubicBezTo>
                  <a:pt x="793" y="216"/>
                  <a:pt x="793" y="216"/>
                  <a:pt x="793" y="216"/>
                </a:cubicBezTo>
                <a:cubicBezTo>
                  <a:pt x="360" y="216"/>
                  <a:pt x="360" y="216"/>
                  <a:pt x="360" y="216"/>
                </a:cubicBezTo>
                <a:lnTo>
                  <a:pt x="360" y="252"/>
                </a:lnTo>
                <a:close/>
                <a:moveTo>
                  <a:pt x="1152" y="396"/>
                </a:moveTo>
                <a:cubicBezTo>
                  <a:pt x="1152" y="396"/>
                  <a:pt x="1152" y="396"/>
                  <a:pt x="1152" y="396"/>
                </a:cubicBezTo>
                <a:cubicBezTo>
                  <a:pt x="1152" y="356"/>
                  <a:pt x="1120" y="324"/>
                  <a:pt x="1080" y="324"/>
                </a:cubicBezTo>
                <a:cubicBezTo>
                  <a:pt x="1078" y="324"/>
                  <a:pt x="1076" y="324"/>
                  <a:pt x="1075" y="324"/>
                </a:cubicBezTo>
                <a:cubicBezTo>
                  <a:pt x="900" y="324"/>
                  <a:pt x="900" y="324"/>
                  <a:pt x="900" y="324"/>
                </a:cubicBezTo>
                <a:cubicBezTo>
                  <a:pt x="900" y="0"/>
                  <a:pt x="900" y="0"/>
                  <a:pt x="900" y="0"/>
                </a:cubicBezTo>
                <a:cubicBezTo>
                  <a:pt x="897" y="0"/>
                  <a:pt x="897" y="0"/>
                  <a:pt x="897" y="0"/>
                </a:cubicBezTo>
                <a:cubicBezTo>
                  <a:pt x="864" y="0"/>
                  <a:pt x="864" y="0"/>
                  <a:pt x="864" y="0"/>
                </a:cubicBezTo>
                <a:cubicBezTo>
                  <a:pt x="288" y="0"/>
                  <a:pt x="288" y="0"/>
                  <a:pt x="288" y="0"/>
                </a:cubicBezTo>
                <a:cubicBezTo>
                  <a:pt x="252" y="0"/>
                  <a:pt x="252" y="0"/>
                  <a:pt x="252" y="0"/>
                </a:cubicBezTo>
                <a:cubicBezTo>
                  <a:pt x="252" y="36"/>
                  <a:pt x="252" y="36"/>
                  <a:pt x="252" y="36"/>
                </a:cubicBezTo>
                <a:cubicBezTo>
                  <a:pt x="252" y="324"/>
                  <a:pt x="252" y="324"/>
                  <a:pt x="252" y="324"/>
                </a:cubicBezTo>
                <a:cubicBezTo>
                  <a:pt x="77" y="324"/>
                  <a:pt x="77" y="324"/>
                  <a:pt x="77" y="324"/>
                </a:cubicBezTo>
                <a:cubicBezTo>
                  <a:pt x="75" y="324"/>
                  <a:pt x="74" y="324"/>
                  <a:pt x="72" y="324"/>
                </a:cubicBezTo>
                <a:cubicBezTo>
                  <a:pt x="32" y="324"/>
                  <a:pt x="0" y="356"/>
                  <a:pt x="0" y="396"/>
                </a:cubicBezTo>
                <a:cubicBezTo>
                  <a:pt x="0" y="396"/>
                  <a:pt x="0" y="396"/>
                  <a:pt x="0" y="396"/>
                </a:cubicBezTo>
                <a:cubicBezTo>
                  <a:pt x="0" y="396"/>
                  <a:pt x="0" y="396"/>
                  <a:pt x="0" y="396"/>
                </a:cubicBezTo>
                <a:cubicBezTo>
                  <a:pt x="0" y="792"/>
                  <a:pt x="0" y="792"/>
                  <a:pt x="0" y="792"/>
                </a:cubicBezTo>
                <a:cubicBezTo>
                  <a:pt x="0" y="864"/>
                  <a:pt x="0" y="864"/>
                  <a:pt x="0" y="864"/>
                </a:cubicBezTo>
                <a:cubicBezTo>
                  <a:pt x="72" y="864"/>
                  <a:pt x="72" y="864"/>
                  <a:pt x="72" y="864"/>
                </a:cubicBezTo>
                <a:cubicBezTo>
                  <a:pt x="1080" y="864"/>
                  <a:pt x="1080" y="864"/>
                  <a:pt x="1080" y="864"/>
                </a:cubicBezTo>
                <a:cubicBezTo>
                  <a:pt x="1149" y="864"/>
                  <a:pt x="1149" y="864"/>
                  <a:pt x="1149" y="864"/>
                </a:cubicBezTo>
                <a:cubicBezTo>
                  <a:pt x="1152" y="864"/>
                  <a:pt x="1152" y="864"/>
                  <a:pt x="1152" y="864"/>
                </a:cubicBezTo>
                <a:cubicBezTo>
                  <a:pt x="1152" y="396"/>
                  <a:pt x="1152" y="396"/>
                  <a:pt x="1152" y="396"/>
                </a:cubicBezTo>
                <a:close/>
                <a:moveTo>
                  <a:pt x="288" y="36"/>
                </a:moveTo>
                <a:cubicBezTo>
                  <a:pt x="864" y="36"/>
                  <a:pt x="864" y="36"/>
                  <a:pt x="864" y="36"/>
                </a:cubicBezTo>
                <a:cubicBezTo>
                  <a:pt x="864" y="324"/>
                  <a:pt x="864" y="324"/>
                  <a:pt x="864" y="324"/>
                </a:cubicBezTo>
                <a:cubicBezTo>
                  <a:pt x="288" y="324"/>
                  <a:pt x="288" y="324"/>
                  <a:pt x="288" y="324"/>
                </a:cubicBezTo>
                <a:lnTo>
                  <a:pt x="288" y="36"/>
                </a:lnTo>
                <a:close/>
                <a:moveTo>
                  <a:pt x="1080" y="468"/>
                </a:moveTo>
                <a:cubicBezTo>
                  <a:pt x="1080" y="556"/>
                  <a:pt x="1080" y="556"/>
                  <a:pt x="1080" y="556"/>
                </a:cubicBezTo>
                <a:cubicBezTo>
                  <a:pt x="1080" y="792"/>
                  <a:pt x="1080" y="792"/>
                  <a:pt x="1080" y="792"/>
                </a:cubicBezTo>
                <a:cubicBezTo>
                  <a:pt x="72" y="792"/>
                  <a:pt x="72" y="792"/>
                  <a:pt x="72" y="792"/>
                </a:cubicBezTo>
                <a:cubicBezTo>
                  <a:pt x="72" y="468"/>
                  <a:pt x="72" y="468"/>
                  <a:pt x="72" y="468"/>
                </a:cubicBezTo>
                <a:cubicBezTo>
                  <a:pt x="72" y="468"/>
                  <a:pt x="72" y="468"/>
                  <a:pt x="72" y="468"/>
                </a:cubicBezTo>
                <a:cubicBezTo>
                  <a:pt x="72" y="396"/>
                  <a:pt x="72" y="396"/>
                  <a:pt x="72" y="396"/>
                </a:cubicBezTo>
                <a:cubicBezTo>
                  <a:pt x="144" y="396"/>
                  <a:pt x="144" y="396"/>
                  <a:pt x="144" y="396"/>
                </a:cubicBezTo>
                <a:cubicBezTo>
                  <a:pt x="1007" y="396"/>
                  <a:pt x="1007" y="396"/>
                  <a:pt x="1007" y="396"/>
                </a:cubicBezTo>
                <a:cubicBezTo>
                  <a:pt x="1080" y="396"/>
                  <a:pt x="1080" y="396"/>
                  <a:pt x="1080" y="396"/>
                </a:cubicBezTo>
                <a:lnTo>
                  <a:pt x="1080" y="468"/>
                </a:lnTo>
                <a:close/>
                <a:moveTo>
                  <a:pt x="255" y="684"/>
                </a:moveTo>
                <a:cubicBezTo>
                  <a:pt x="900" y="684"/>
                  <a:pt x="900" y="684"/>
                  <a:pt x="900" y="684"/>
                </a:cubicBezTo>
                <a:cubicBezTo>
                  <a:pt x="900" y="648"/>
                  <a:pt x="900" y="648"/>
                  <a:pt x="900" y="648"/>
                </a:cubicBezTo>
                <a:cubicBezTo>
                  <a:pt x="255" y="648"/>
                  <a:pt x="255" y="648"/>
                  <a:pt x="255" y="648"/>
                </a:cubicBezTo>
                <a:lnTo>
                  <a:pt x="255" y="684"/>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GB" sz="2400">
              <a:solidFill>
                <a:schemeClr val="accent1"/>
              </a:solidFill>
            </a:endParaRPr>
          </a:p>
        </p:txBody>
      </p:sp>
      <p:sp>
        <p:nvSpPr>
          <p:cNvPr id="15" name="TextBox 14">
            <a:extLst>
              <a:ext uri="{FF2B5EF4-FFF2-40B4-BE49-F238E27FC236}">
                <a16:creationId xmlns:a16="http://schemas.microsoft.com/office/drawing/2014/main" id="{F4BBB6E4-F0E2-4BA1-9F0F-539C3A50A78A}"/>
              </a:ext>
            </a:extLst>
          </p:cNvPr>
          <p:cNvSpPr txBox="1"/>
          <p:nvPr/>
        </p:nvSpPr>
        <p:spPr>
          <a:xfrm>
            <a:off x="8968438" y="2857947"/>
            <a:ext cx="2215587" cy="816086"/>
          </a:xfrm>
          <a:prstGeom prst="rect">
            <a:avLst/>
          </a:prstGeom>
        </p:spPr>
        <p:txBody>
          <a:bodyPr vert="horz" wrap="square" lIns="0" tIns="60960" rIns="121920" bIns="60960" rtlCol="0" anchor="ctr">
            <a:noAutofit/>
          </a:bodyPr>
          <a:lstStyle/>
          <a:p>
            <a:r>
              <a:rPr lang="en-US" sz="4267" spc="-107">
                <a:solidFill>
                  <a:schemeClr val="accent1"/>
                </a:solidFill>
              </a:rPr>
              <a:t>Mobile</a:t>
            </a:r>
          </a:p>
        </p:txBody>
      </p:sp>
      <p:sp>
        <p:nvSpPr>
          <p:cNvPr id="16" name="Graphic 25">
            <a:extLst>
              <a:ext uri="{FF2B5EF4-FFF2-40B4-BE49-F238E27FC236}">
                <a16:creationId xmlns:a16="http://schemas.microsoft.com/office/drawing/2014/main" id="{320160EE-0ADB-4C84-982E-83EC51374152}"/>
              </a:ext>
            </a:extLst>
          </p:cNvPr>
          <p:cNvSpPr/>
          <p:nvPr/>
        </p:nvSpPr>
        <p:spPr>
          <a:xfrm>
            <a:off x="8282181" y="2863935"/>
            <a:ext cx="515027" cy="847452"/>
          </a:xfrm>
          <a:custGeom>
            <a:avLst/>
            <a:gdLst>
              <a:gd name="connsiteX0" fmla="*/ 1042797 w 1047750"/>
              <a:gd name="connsiteY0" fmla="*/ 93536 h 1724025"/>
              <a:gd name="connsiteX1" fmla="*/ 956405 w 1047750"/>
              <a:gd name="connsiteY1" fmla="*/ 7144 h 1724025"/>
              <a:gd name="connsiteX2" fmla="*/ 946404 w 1047750"/>
              <a:gd name="connsiteY2" fmla="*/ 7811 h 1724025"/>
              <a:gd name="connsiteX3" fmla="*/ 103442 w 1047750"/>
              <a:gd name="connsiteY3" fmla="*/ 7811 h 1724025"/>
              <a:gd name="connsiteX4" fmla="*/ 93536 w 1047750"/>
              <a:gd name="connsiteY4" fmla="*/ 7144 h 1724025"/>
              <a:gd name="connsiteX5" fmla="*/ 7144 w 1047750"/>
              <a:gd name="connsiteY5" fmla="*/ 93536 h 1724025"/>
              <a:gd name="connsiteX6" fmla="*/ 7811 w 1047750"/>
              <a:gd name="connsiteY6" fmla="*/ 103537 h 1724025"/>
              <a:gd name="connsiteX7" fmla="*/ 7811 w 1047750"/>
              <a:gd name="connsiteY7" fmla="*/ 1627156 h 1724025"/>
              <a:gd name="connsiteX8" fmla="*/ 7144 w 1047750"/>
              <a:gd name="connsiteY8" fmla="*/ 1637157 h 1724025"/>
              <a:gd name="connsiteX9" fmla="*/ 93536 w 1047750"/>
              <a:gd name="connsiteY9" fmla="*/ 1723549 h 1724025"/>
              <a:gd name="connsiteX10" fmla="*/ 94107 w 1047750"/>
              <a:gd name="connsiteY10" fmla="*/ 1723549 h 1724025"/>
              <a:gd name="connsiteX11" fmla="*/ 955929 w 1047750"/>
              <a:gd name="connsiteY11" fmla="*/ 1723549 h 1724025"/>
              <a:gd name="connsiteX12" fmla="*/ 956501 w 1047750"/>
              <a:gd name="connsiteY12" fmla="*/ 1723549 h 1724025"/>
              <a:gd name="connsiteX13" fmla="*/ 957072 w 1047750"/>
              <a:gd name="connsiteY13" fmla="*/ 1723549 h 1724025"/>
              <a:gd name="connsiteX14" fmla="*/ 960311 w 1047750"/>
              <a:gd name="connsiteY14" fmla="*/ 1723549 h 1724025"/>
              <a:gd name="connsiteX15" fmla="*/ 960311 w 1047750"/>
              <a:gd name="connsiteY15" fmla="*/ 1723358 h 1724025"/>
              <a:gd name="connsiteX16" fmla="*/ 1042892 w 1047750"/>
              <a:gd name="connsiteY16" fmla="*/ 1637252 h 1724025"/>
              <a:gd name="connsiteX17" fmla="*/ 1042321 w 1047750"/>
              <a:gd name="connsiteY17" fmla="*/ 1627727 h 1724025"/>
              <a:gd name="connsiteX18" fmla="*/ 1042892 w 1047750"/>
              <a:gd name="connsiteY18" fmla="*/ 1627727 h 1724025"/>
              <a:gd name="connsiteX19" fmla="*/ 1042892 w 1047750"/>
              <a:gd name="connsiteY19" fmla="*/ 93536 h 1724025"/>
              <a:gd name="connsiteX20" fmla="*/ 526923 w 1047750"/>
              <a:gd name="connsiteY20" fmla="*/ 1639538 h 1724025"/>
              <a:gd name="connsiteX21" fmla="*/ 440531 w 1047750"/>
              <a:gd name="connsiteY21" fmla="*/ 1553147 h 1724025"/>
              <a:gd name="connsiteX22" fmla="*/ 526923 w 1047750"/>
              <a:gd name="connsiteY22" fmla="*/ 1466755 h 1724025"/>
              <a:gd name="connsiteX23" fmla="*/ 613315 w 1047750"/>
              <a:gd name="connsiteY23" fmla="*/ 1553147 h 1724025"/>
              <a:gd name="connsiteX24" fmla="*/ 526923 w 1047750"/>
              <a:gd name="connsiteY24" fmla="*/ 1639538 h 1724025"/>
              <a:gd name="connsiteX25" fmla="*/ 871347 w 1047750"/>
              <a:gd name="connsiteY25" fmla="*/ 1376743 h 1724025"/>
              <a:gd name="connsiteX26" fmla="*/ 179261 w 1047750"/>
              <a:gd name="connsiteY26" fmla="*/ 1376743 h 1724025"/>
              <a:gd name="connsiteX27" fmla="*/ 179261 w 1047750"/>
              <a:gd name="connsiteY27" fmla="*/ 176022 h 1724025"/>
              <a:gd name="connsiteX28" fmla="*/ 871442 w 1047750"/>
              <a:gd name="connsiteY28" fmla="*/ 176022 h 1724025"/>
              <a:gd name="connsiteX29" fmla="*/ 871442 w 1047750"/>
              <a:gd name="connsiteY29" fmla="*/ 1376743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7750" h="1724025">
                <a:moveTo>
                  <a:pt x="1042797" y="93536"/>
                </a:moveTo>
                <a:cubicBezTo>
                  <a:pt x="1042797" y="45815"/>
                  <a:pt x="1004126" y="7144"/>
                  <a:pt x="956405" y="7144"/>
                </a:cubicBezTo>
                <a:cubicBezTo>
                  <a:pt x="952976" y="7144"/>
                  <a:pt x="949738" y="7430"/>
                  <a:pt x="946404" y="7811"/>
                </a:cubicBezTo>
                <a:lnTo>
                  <a:pt x="103442" y="7811"/>
                </a:lnTo>
                <a:cubicBezTo>
                  <a:pt x="100203" y="7430"/>
                  <a:pt x="96869" y="7144"/>
                  <a:pt x="93536" y="7144"/>
                </a:cubicBezTo>
                <a:cubicBezTo>
                  <a:pt x="45815" y="7144"/>
                  <a:pt x="7144" y="45815"/>
                  <a:pt x="7144" y="93536"/>
                </a:cubicBezTo>
                <a:cubicBezTo>
                  <a:pt x="7144" y="96965"/>
                  <a:pt x="7430" y="100203"/>
                  <a:pt x="7811" y="103537"/>
                </a:cubicBezTo>
                <a:lnTo>
                  <a:pt x="7811" y="1627156"/>
                </a:lnTo>
                <a:cubicBezTo>
                  <a:pt x="7430" y="1630394"/>
                  <a:pt x="7144" y="1633728"/>
                  <a:pt x="7144" y="1637157"/>
                </a:cubicBezTo>
                <a:cubicBezTo>
                  <a:pt x="7144" y="1684877"/>
                  <a:pt x="45815" y="1723549"/>
                  <a:pt x="93536" y="1723549"/>
                </a:cubicBezTo>
                <a:cubicBezTo>
                  <a:pt x="93726" y="1723549"/>
                  <a:pt x="93917" y="1723549"/>
                  <a:pt x="94107" y="1723549"/>
                </a:cubicBezTo>
                <a:lnTo>
                  <a:pt x="955929" y="1723549"/>
                </a:lnTo>
                <a:cubicBezTo>
                  <a:pt x="956120" y="1723549"/>
                  <a:pt x="956310" y="1723549"/>
                  <a:pt x="956501" y="1723549"/>
                </a:cubicBezTo>
                <a:cubicBezTo>
                  <a:pt x="956691" y="1723549"/>
                  <a:pt x="956882" y="1723549"/>
                  <a:pt x="957072" y="1723549"/>
                </a:cubicBezTo>
                <a:lnTo>
                  <a:pt x="960311" y="1723549"/>
                </a:lnTo>
                <a:lnTo>
                  <a:pt x="960311" y="1723358"/>
                </a:lnTo>
                <a:cubicBezTo>
                  <a:pt x="1006221" y="1721358"/>
                  <a:pt x="1042892" y="1683639"/>
                  <a:pt x="1042892" y="1637252"/>
                </a:cubicBezTo>
                <a:cubicBezTo>
                  <a:pt x="1042892" y="1634014"/>
                  <a:pt x="1042702" y="1630871"/>
                  <a:pt x="1042321" y="1627727"/>
                </a:cubicBezTo>
                <a:lnTo>
                  <a:pt x="1042892" y="1627727"/>
                </a:lnTo>
                <a:lnTo>
                  <a:pt x="1042892" y="93536"/>
                </a:lnTo>
                <a:close/>
                <a:moveTo>
                  <a:pt x="526923" y="1639538"/>
                </a:moveTo>
                <a:cubicBezTo>
                  <a:pt x="479203" y="1639538"/>
                  <a:pt x="440531" y="1600867"/>
                  <a:pt x="440531" y="1553147"/>
                </a:cubicBezTo>
                <a:cubicBezTo>
                  <a:pt x="440531" y="1505426"/>
                  <a:pt x="479203" y="1466755"/>
                  <a:pt x="526923" y="1466755"/>
                </a:cubicBezTo>
                <a:cubicBezTo>
                  <a:pt x="574643" y="1466755"/>
                  <a:pt x="613315" y="1505426"/>
                  <a:pt x="613315" y="1553147"/>
                </a:cubicBezTo>
                <a:cubicBezTo>
                  <a:pt x="613220" y="1600867"/>
                  <a:pt x="574548" y="1639538"/>
                  <a:pt x="526923" y="1639538"/>
                </a:cubicBezTo>
                <a:close/>
                <a:moveTo>
                  <a:pt x="871347" y="1376743"/>
                </a:moveTo>
                <a:lnTo>
                  <a:pt x="179261" y="1376743"/>
                </a:lnTo>
                <a:lnTo>
                  <a:pt x="179261" y="176022"/>
                </a:lnTo>
                <a:lnTo>
                  <a:pt x="871442" y="176022"/>
                </a:lnTo>
                <a:lnTo>
                  <a:pt x="871442" y="1376743"/>
                </a:lnTo>
                <a:close/>
              </a:path>
            </a:pathLst>
          </a:custGeom>
          <a:solidFill>
            <a:schemeClr val="accent1"/>
          </a:solidFill>
          <a:ln w="9525" cap="flat">
            <a:noFill/>
            <a:prstDash val="solid"/>
            <a:miter/>
          </a:ln>
        </p:spPr>
        <p:txBody>
          <a:bodyPr rtlCol="0" anchor="ctr"/>
          <a:lstStyle/>
          <a:p>
            <a:endParaRPr lang="en-GB" sz="2400">
              <a:solidFill>
                <a:schemeClr val="accent1"/>
              </a:solidFill>
            </a:endParaRPr>
          </a:p>
        </p:txBody>
      </p:sp>
      <p:sp>
        <p:nvSpPr>
          <p:cNvPr id="13" name="TextBox 12">
            <a:extLst>
              <a:ext uri="{FF2B5EF4-FFF2-40B4-BE49-F238E27FC236}">
                <a16:creationId xmlns:a16="http://schemas.microsoft.com/office/drawing/2014/main" id="{F88EA105-82D4-490B-87B0-3029A11764E7}"/>
              </a:ext>
            </a:extLst>
          </p:cNvPr>
          <p:cNvSpPr txBox="1"/>
          <p:nvPr/>
        </p:nvSpPr>
        <p:spPr>
          <a:xfrm>
            <a:off x="9190027" y="1616638"/>
            <a:ext cx="1092300" cy="402336"/>
          </a:xfrm>
          <a:prstGeom prst="rect">
            <a:avLst/>
          </a:prstGeom>
        </p:spPr>
        <p:txBody>
          <a:bodyPr vert="horz" wrap="square" lIns="0" tIns="60960" rIns="121920" bIns="60960" rtlCol="0" anchor="t">
            <a:noAutofit/>
          </a:bodyPr>
          <a:lstStyle/>
          <a:p>
            <a:r>
              <a:rPr lang="en-US" sz="1867" b="1" spc="-107">
                <a:solidFill>
                  <a:schemeClr val="accent1"/>
                </a:solidFill>
              </a:rPr>
              <a:t>Email</a:t>
            </a:r>
          </a:p>
        </p:txBody>
      </p:sp>
      <p:sp>
        <p:nvSpPr>
          <p:cNvPr id="14" name="Graphic 27">
            <a:extLst>
              <a:ext uri="{FF2B5EF4-FFF2-40B4-BE49-F238E27FC236}">
                <a16:creationId xmlns:a16="http://schemas.microsoft.com/office/drawing/2014/main" id="{ECA164E9-F25C-42C7-96D4-7E006717445E}"/>
              </a:ext>
            </a:extLst>
          </p:cNvPr>
          <p:cNvSpPr/>
          <p:nvPr/>
        </p:nvSpPr>
        <p:spPr>
          <a:xfrm>
            <a:off x="8646138" y="1663779"/>
            <a:ext cx="468648" cy="293513"/>
          </a:xfrm>
          <a:custGeom>
            <a:avLst/>
            <a:gdLst>
              <a:gd name="connsiteX0" fmla="*/ 2749963 w 2752725"/>
              <a:gd name="connsiteY0" fmla="*/ 179451 h 1724025"/>
              <a:gd name="connsiteX1" fmla="*/ 2749963 w 2752725"/>
              <a:gd name="connsiteY1" fmla="*/ 179165 h 1724025"/>
              <a:gd name="connsiteX2" fmla="*/ 2578037 w 2752725"/>
              <a:gd name="connsiteY2" fmla="*/ 7239 h 1724025"/>
              <a:gd name="connsiteX3" fmla="*/ 2566702 w 2752725"/>
              <a:gd name="connsiteY3" fmla="*/ 7811 h 1724025"/>
              <a:gd name="connsiteX4" fmla="*/ 1378744 w 2752725"/>
              <a:gd name="connsiteY4" fmla="*/ 7811 h 1724025"/>
              <a:gd name="connsiteX5" fmla="*/ 521494 w 2752725"/>
              <a:gd name="connsiteY5" fmla="*/ 7811 h 1724025"/>
              <a:gd name="connsiteX6" fmla="*/ 190405 w 2752725"/>
              <a:gd name="connsiteY6" fmla="*/ 7811 h 1724025"/>
              <a:gd name="connsiteX7" fmla="*/ 179070 w 2752725"/>
              <a:gd name="connsiteY7" fmla="*/ 7144 h 1724025"/>
              <a:gd name="connsiteX8" fmla="*/ 7144 w 2752725"/>
              <a:gd name="connsiteY8" fmla="*/ 179070 h 1724025"/>
              <a:gd name="connsiteX9" fmla="*/ 7144 w 2752725"/>
              <a:gd name="connsiteY9" fmla="*/ 179165 h 1724025"/>
              <a:gd name="connsiteX10" fmla="*/ 7144 w 2752725"/>
              <a:gd name="connsiteY10" fmla="*/ 179165 h 1724025"/>
              <a:gd name="connsiteX11" fmla="*/ 7144 w 2752725"/>
              <a:gd name="connsiteY11" fmla="*/ 1722215 h 1724025"/>
              <a:gd name="connsiteX12" fmla="*/ 178594 w 2752725"/>
              <a:gd name="connsiteY12" fmla="*/ 1722215 h 1724025"/>
              <a:gd name="connsiteX13" fmla="*/ 2578894 w 2752725"/>
              <a:gd name="connsiteY13" fmla="*/ 1722215 h 1724025"/>
              <a:gd name="connsiteX14" fmla="*/ 2750344 w 2752725"/>
              <a:gd name="connsiteY14" fmla="*/ 1722215 h 1724025"/>
              <a:gd name="connsiteX15" fmla="*/ 2750344 w 2752725"/>
              <a:gd name="connsiteY15" fmla="*/ 1550765 h 1724025"/>
              <a:gd name="connsiteX16" fmla="*/ 2750344 w 2752725"/>
              <a:gd name="connsiteY16" fmla="*/ 179451 h 1724025"/>
              <a:gd name="connsiteX17" fmla="*/ 2749963 w 2752725"/>
              <a:gd name="connsiteY17" fmla="*/ 179451 h 1724025"/>
              <a:gd name="connsiteX18" fmla="*/ 350996 w 2752725"/>
              <a:gd name="connsiteY18" fmla="*/ 179165 h 1724025"/>
              <a:gd name="connsiteX19" fmla="*/ 521494 w 2752725"/>
              <a:gd name="connsiteY19" fmla="*/ 179165 h 1724025"/>
              <a:gd name="connsiteX20" fmla="*/ 1378744 w 2752725"/>
              <a:gd name="connsiteY20" fmla="*/ 179165 h 1724025"/>
              <a:gd name="connsiteX21" fmla="*/ 2406110 w 2752725"/>
              <a:gd name="connsiteY21" fmla="*/ 179165 h 1724025"/>
              <a:gd name="connsiteX22" fmla="*/ 2522982 w 2752725"/>
              <a:gd name="connsiteY22" fmla="*/ 179165 h 1724025"/>
              <a:gd name="connsiteX23" fmla="*/ 1730978 w 2752725"/>
              <a:gd name="connsiteY23" fmla="*/ 970598 h 1724025"/>
              <a:gd name="connsiteX24" fmla="*/ 1731169 w 2752725"/>
              <a:gd name="connsiteY24" fmla="*/ 967835 h 1724025"/>
              <a:gd name="connsiteX25" fmla="*/ 1569720 w 2752725"/>
              <a:gd name="connsiteY25" fmla="*/ 1128903 h 1724025"/>
              <a:gd name="connsiteX26" fmla="*/ 1378458 w 2752725"/>
              <a:gd name="connsiteY26" fmla="*/ 1213104 h 1724025"/>
              <a:gd name="connsiteX27" fmla="*/ 1183196 w 2752725"/>
              <a:gd name="connsiteY27" fmla="*/ 1124331 h 1724025"/>
              <a:gd name="connsiteX28" fmla="*/ 1025843 w 2752725"/>
              <a:gd name="connsiteY28" fmla="*/ 968026 h 1724025"/>
              <a:gd name="connsiteX29" fmla="*/ 1025938 w 2752725"/>
              <a:gd name="connsiteY29" fmla="*/ 970407 h 1724025"/>
              <a:gd name="connsiteX30" fmla="*/ 234410 w 2752725"/>
              <a:gd name="connsiteY30" fmla="*/ 179165 h 1724025"/>
              <a:gd name="connsiteX31" fmla="*/ 350996 w 2752725"/>
              <a:gd name="connsiteY31" fmla="*/ 179165 h 1724025"/>
              <a:gd name="connsiteX32" fmla="*/ 178594 w 2752725"/>
              <a:gd name="connsiteY32" fmla="*/ 350996 h 1724025"/>
              <a:gd name="connsiteX33" fmla="*/ 179070 w 2752725"/>
              <a:gd name="connsiteY33" fmla="*/ 350996 h 1724025"/>
              <a:gd name="connsiteX34" fmla="*/ 179070 w 2752725"/>
              <a:gd name="connsiteY34" fmla="*/ 245078 h 1724025"/>
              <a:gd name="connsiteX35" fmla="*/ 803815 w 2752725"/>
              <a:gd name="connsiteY35" fmla="*/ 869633 h 1724025"/>
              <a:gd name="connsiteX36" fmla="*/ 178594 w 2752725"/>
              <a:gd name="connsiteY36" fmla="*/ 1494854 h 1724025"/>
              <a:gd name="connsiteX37" fmla="*/ 178594 w 2752725"/>
              <a:gd name="connsiteY37" fmla="*/ 350996 h 1724025"/>
              <a:gd name="connsiteX38" fmla="*/ 243935 w 2752725"/>
              <a:gd name="connsiteY38" fmla="*/ 1550765 h 1724025"/>
              <a:gd name="connsiteX39" fmla="*/ 864489 w 2752725"/>
              <a:gd name="connsiteY39" fmla="*/ 930212 h 1724025"/>
              <a:gd name="connsiteX40" fmla="*/ 1124141 w 2752725"/>
              <a:gd name="connsiteY40" fmla="*/ 1189863 h 1724025"/>
              <a:gd name="connsiteX41" fmla="*/ 1132904 w 2752725"/>
              <a:gd name="connsiteY41" fmla="*/ 1198626 h 1724025"/>
              <a:gd name="connsiteX42" fmla="*/ 1140333 w 2752725"/>
              <a:gd name="connsiteY42" fmla="*/ 1206056 h 1724025"/>
              <a:gd name="connsiteX43" fmla="*/ 1140524 w 2752725"/>
              <a:gd name="connsiteY43" fmla="*/ 1205865 h 1724025"/>
              <a:gd name="connsiteX44" fmla="*/ 1378458 w 2752725"/>
              <a:gd name="connsiteY44" fmla="*/ 1297877 h 1724025"/>
              <a:gd name="connsiteX45" fmla="*/ 1630871 w 2752725"/>
              <a:gd name="connsiteY45" fmla="*/ 1191768 h 1724025"/>
              <a:gd name="connsiteX46" fmla="*/ 1897571 w 2752725"/>
              <a:gd name="connsiteY46" fmla="*/ 925354 h 1724025"/>
              <a:gd name="connsiteX47" fmla="*/ 2522982 w 2752725"/>
              <a:gd name="connsiteY47" fmla="*/ 1550765 h 1724025"/>
              <a:gd name="connsiteX48" fmla="*/ 243935 w 2752725"/>
              <a:gd name="connsiteY48" fmla="*/ 1550765 h 1724025"/>
              <a:gd name="connsiteX49" fmla="*/ 2578894 w 2752725"/>
              <a:gd name="connsiteY49" fmla="*/ 350996 h 1724025"/>
              <a:gd name="connsiteX50" fmla="*/ 2578894 w 2752725"/>
              <a:gd name="connsiteY50" fmla="*/ 560165 h 1724025"/>
              <a:gd name="connsiteX51" fmla="*/ 2578894 w 2752725"/>
              <a:gd name="connsiteY51" fmla="*/ 1485424 h 1724025"/>
              <a:gd name="connsiteX52" fmla="*/ 1958245 w 2752725"/>
              <a:gd name="connsiteY52" fmla="*/ 864775 h 1724025"/>
              <a:gd name="connsiteX53" fmla="*/ 2578894 w 2752725"/>
              <a:gd name="connsiteY53" fmla="*/ 244507 h 1724025"/>
              <a:gd name="connsiteX54" fmla="*/ 2578894 w 2752725"/>
              <a:gd name="connsiteY54" fmla="*/ 350996 h 1724025"/>
              <a:gd name="connsiteX55" fmla="*/ 1222058 w 2752725"/>
              <a:gd name="connsiteY55" fmla="*/ 798576 h 1724025"/>
              <a:gd name="connsiteX56" fmla="*/ 1304354 w 2752725"/>
              <a:gd name="connsiteY56" fmla="*/ 853916 h 1724025"/>
              <a:gd name="connsiteX57" fmla="*/ 1406366 w 2752725"/>
              <a:gd name="connsiteY57" fmla="*/ 874014 h 1724025"/>
              <a:gd name="connsiteX58" fmla="*/ 1471327 w 2752725"/>
              <a:gd name="connsiteY58" fmla="*/ 865727 h 1724025"/>
              <a:gd name="connsiteX59" fmla="*/ 1531144 w 2752725"/>
              <a:gd name="connsiteY59" fmla="*/ 841915 h 1724025"/>
              <a:gd name="connsiteX60" fmla="*/ 1582674 w 2752725"/>
              <a:gd name="connsiteY60" fmla="*/ 803529 h 1724025"/>
              <a:gd name="connsiteX61" fmla="*/ 1622774 w 2752725"/>
              <a:gd name="connsiteY61" fmla="*/ 752380 h 1724025"/>
              <a:gd name="connsiteX62" fmla="*/ 1579245 w 2752725"/>
              <a:gd name="connsiteY62" fmla="*/ 752380 h 1724025"/>
              <a:gd name="connsiteX63" fmla="*/ 1545336 w 2752725"/>
              <a:gd name="connsiteY63" fmla="*/ 786575 h 1724025"/>
              <a:gd name="connsiteX64" fmla="*/ 1503521 w 2752725"/>
              <a:gd name="connsiteY64" fmla="*/ 813149 h 1724025"/>
              <a:gd name="connsiteX65" fmla="*/ 1456849 w 2752725"/>
              <a:gd name="connsiteY65" fmla="*/ 830104 h 1724025"/>
              <a:gd name="connsiteX66" fmla="*/ 1407700 w 2752725"/>
              <a:gd name="connsiteY66" fmla="*/ 836009 h 1724025"/>
              <a:gd name="connsiteX67" fmla="*/ 1325404 w 2752725"/>
              <a:gd name="connsiteY67" fmla="*/ 819055 h 1724025"/>
              <a:gd name="connsiteX68" fmla="*/ 1257300 w 2752725"/>
              <a:gd name="connsiteY68" fmla="*/ 772763 h 1724025"/>
              <a:gd name="connsiteX69" fmla="*/ 1211009 w 2752725"/>
              <a:gd name="connsiteY69" fmla="*/ 703231 h 1724025"/>
              <a:gd name="connsiteX70" fmla="*/ 1194054 w 2752725"/>
              <a:gd name="connsiteY70" fmla="*/ 616839 h 1724025"/>
              <a:gd name="connsiteX71" fmla="*/ 1210342 w 2752725"/>
              <a:gd name="connsiteY71" fmla="*/ 531114 h 1724025"/>
              <a:gd name="connsiteX72" fmla="*/ 1254919 w 2752725"/>
              <a:gd name="connsiteY72" fmla="*/ 460629 h 1724025"/>
              <a:gd name="connsiteX73" fmla="*/ 1321594 w 2752725"/>
              <a:gd name="connsiteY73" fmla="*/ 412623 h 1724025"/>
              <a:gd name="connsiteX74" fmla="*/ 1404176 w 2752725"/>
              <a:gd name="connsiteY74" fmla="*/ 395002 h 1724025"/>
              <a:gd name="connsiteX75" fmla="*/ 1473994 w 2752725"/>
              <a:gd name="connsiteY75" fmla="*/ 407480 h 1724025"/>
              <a:gd name="connsiteX76" fmla="*/ 1534097 w 2752725"/>
              <a:gd name="connsiteY76" fmla="*/ 443103 h 1724025"/>
              <a:gd name="connsiteX77" fmla="*/ 1575911 w 2752725"/>
              <a:gd name="connsiteY77" fmla="*/ 499491 h 1724025"/>
              <a:gd name="connsiteX78" fmla="*/ 1591437 w 2752725"/>
              <a:gd name="connsiteY78" fmla="*/ 573500 h 1724025"/>
              <a:gd name="connsiteX79" fmla="*/ 1582484 w 2752725"/>
              <a:gd name="connsiteY79" fmla="*/ 629507 h 1724025"/>
              <a:gd name="connsiteX80" fmla="*/ 1559624 w 2752725"/>
              <a:gd name="connsiteY80" fmla="*/ 680657 h 1724025"/>
              <a:gd name="connsiteX81" fmla="*/ 1528858 w 2752725"/>
              <a:gd name="connsiteY81" fmla="*/ 717995 h 1724025"/>
              <a:gd name="connsiteX82" fmla="*/ 1495997 w 2752725"/>
              <a:gd name="connsiteY82" fmla="*/ 732473 h 1724025"/>
              <a:gd name="connsiteX83" fmla="*/ 1483233 w 2752725"/>
              <a:gd name="connsiteY83" fmla="*/ 726567 h 1724025"/>
              <a:gd name="connsiteX84" fmla="*/ 1479423 w 2752725"/>
              <a:gd name="connsiteY84" fmla="*/ 711041 h 1724025"/>
              <a:gd name="connsiteX85" fmla="*/ 1481804 w 2752725"/>
              <a:gd name="connsiteY85" fmla="*/ 694087 h 1724025"/>
              <a:gd name="connsiteX86" fmla="*/ 1487043 w 2752725"/>
              <a:gd name="connsiteY86" fmla="*/ 675799 h 1724025"/>
              <a:gd name="connsiteX87" fmla="*/ 1545146 w 2752725"/>
              <a:gd name="connsiteY87" fmla="*/ 479393 h 1724025"/>
              <a:gd name="connsiteX88" fmla="*/ 1501521 w 2752725"/>
              <a:gd name="connsiteY88" fmla="*/ 479393 h 1724025"/>
              <a:gd name="connsiteX89" fmla="*/ 1485614 w 2752725"/>
              <a:gd name="connsiteY89" fmla="*/ 522923 h 1724025"/>
              <a:gd name="connsiteX90" fmla="*/ 1453134 w 2752725"/>
              <a:gd name="connsiteY90" fmla="*/ 479012 h 1724025"/>
              <a:gd name="connsiteX91" fmla="*/ 1408176 w 2752725"/>
              <a:gd name="connsiteY91" fmla="*/ 466249 h 1724025"/>
              <a:gd name="connsiteX92" fmla="*/ 1341501 w 2752725"/>
              <a:gd name="connsiteY92" fmla="*/ 483584 h 1724025"/>
              <a:gd name="connsiteX93" fmla="*/ 1290352 w 2752725"/>
              <a:gd name="connsiteY93" fmla="*/ 528542 h 1724025"/>
              <a:gd name="connsiteX94" fmla="*/ 1257491 w 2752725"/>
              <a:gd name="connsiteY94" fmla="*/ 591503 h 1724025"/>
              <a:gd name="connsiteX95" fmla="*/ 1245775 w 2752725"/>
              <a:gd name="connsiteY95" fmla="*/ 662750 h 1724025"/>
              <a:gd name="connsiteX96" fmla="*/ 1253014 w 2752725"/>
              <a:gd name="connsiteY96" fmla="*/ 705612 h 1724025"/>
              <a:gd name="connsiteX97" fmla="*/ 1273112 w 2752725"/>
              <a:gd name="connsiteY97" fmla="*/ 740188 h 1724025"/>
              <a:gd name="connsiteX98" fmla="*/ 1304258 w 2752725"/>
              <a:gd name="connsiteY98" fmla="*/ 763334 h 1724025"/>
              <a:gd name="connsiteX99" fmla="*/ 1344739 w 2752725"/>
              <a:gd name="connsiteY99" fmla="*/ 772001 h 1724025"/>
              <a:gd name="connsiteX100" fmla="*/ 1392460 w 2752725"/>
              <a:gd name="connsiteY100" fmla="*/ 757809 h 1724025"/>
              <a:gd name="connsiteX101" fmla="*/ 1430464 w 2752725"/>
              <a:gd name="connsiteY101" fmla="*/ 725615 h 1724025"/>
              <a:gd name="connsiteX102" fmla="*/ 1432560 w 2752725"/>
              <a:gd name="connsiteY102" fmla="*/ 725615 h 1724025"/>
              <a:gd name="connsiteX103" fmla="*/ 1446371 w 2752725"/>
              <a:gd name="connsiteY103" fmla="*/ 759524 h 1724025"/>
              <a:gd name="connsiteX104" fmla="*/ 1476756 w 2752725"/>
              <a:gd name="connsiteY104" fmla="*/ 770573 h 1724025"/>
              <a:gd name="connsiteX105" fmla="*/ 1529334 w 2752725"/>
              <a:gd name="connsiteY105" fmla="*/ 756095 h 1724025"/>
              <a:gd name="connsiteX106" fmla="*/ 1581912 w 2752725"/>
              <a:gd name="connsiteY106" fmla="*/ 715328 h 1724025"/>
              <a:gd name="connsiteX107" fmla="*/ 1622393 w 2752725"/>
              <a:gd name="connsiteY107" fmla="*/ 652082 h 1724025"/>
              <a:gd name="connsiteX108" fmla="*/ 1638681 w 2752725"/>
              <a:gd name="connsiteY108" fmla="*/ 570167 h 1724025"/>
              <a:gd name="connsiteX109" fmla="*/ 1620012 w 2752725"/>
              <a:gd name="connsiteY109" fmla="*/ 484442 h 1724025"/>
              <a:gd name="connsiteX110" fmla="*/ 1569149 w 2752725"/>
              <a:gd name="connsiteY110" fmla="*/ 417005 h 1724025"/>
              <a:gd name="connsiteX111" fmla="*/ 1494092 w 2752725"/>
              <a:gd name="connsiteY111" fmla="*/ 373094 h 1724025"/>
              <a:gd name="connsiteX112" fmla="*/ 1403509 w 2752725"/>
              <a:gd name="connsiteY112" fmla="*/ 357188 h 1724025"/>
              <a:gd name="connsiteX113" fmla="*/ 1304258 w 2752725"/>
              <a:gd name="connsiteY113" fmla="*/ 377285 h 1724025"/>
              <a:gd name="connsiteX114" fmla="*/ 1222629 w 2752725"/>
              <a:gd name="connsiteY114" fmla="*/ 432245 h 1724025"/>
              <a:gd name="connsiteX115" fmla="*/ 1167289 w 2752725"/>
              <a:gd name="connsiteY115" fmla="*/ 513874 h 1724025"/>
              <a:gd name="connsiteX116" fmla="*/ 1146905 w 2752725"/>
              <a:gd name="connsiteY116" fmla="*/ 613791 h 1724025"/>
              <a:gd name="connsiteX117" fmla="*/ 1167003 w 2752725"/>
              <a:gd name="connsiteY117" fmla="*/ 716090 h 1724025"/>
              <a:gd name="connsiteX118" fmla="*/ 1222058 w 2752725"/>
              <a:gd name="connsiteY118" fmla="*/ 798576 h 1724025"/>
              <a:gd name="connsiteX119" fmla="*/ 1456087 w 2752725"/>
              <a:gd name="connsiteY119" fmla="*/ 624269 h 1724025"/>
              <a:gd name="connsiteX120" fmla="*/ 1433227 w 2752725"/>
              <a:gd name="connsiteY120" fmla="*/ 672370 h 1724025"/>
              <a:gd name="connsiteX121" fmla="*/ 1399318 w 2752725"/>
              <a:gd name="connsiteY121" fmla="*/ 709708 h 1724025"/>
              <a:gd name="connsiteX122" fmla="*/ 1357122 w 2752725"/>
              <a:gd name="connsiteY122" fmla="*/ 724567 h 1724025"/>
              <a:gd name="connsiteX123" fmla="*/ 1314260 w 2752725"/>
              <a:gd name="connsiteY123" fmla="*/ 705517 h 1724025"/>
              <a:gd name="connsiteX124" fmla="*/ 1297686 w 2752725"/>
              <a:gd name="connsiteY124" fmla="*/ 657415 h 1724025"/>
              <a:gd name="connsiteX125" fmla="*/ 1305973 w 2752725"/>
              <a:gd name="connsiteY125" fmla="*/ 609314 h 1724025"/>
              <a:gd name="connsiteX126" fmla="*/ 1328833 w 2752725"/>
              <a:gd name="connsiteY126" fmla="*/ 562642 h 1724025"/>
              <a:gd name="connsiteX127" fmla="*/ 1363789 w 2752725"/>
              <a:gd name="connsiteY127" fmla="*/ 527018 h 1724025"/>
              <a:gd name="connsiteX128" fmla="*/ 1408367 w 2752725"/>
              <a:gd name="connsiteY128" fmla="*/ 512826 h 1724025"/>
              <a:gd name="connsiteX129" fmla="*/ 1429417 w 2752725"/>
              <a:gd name="connsiteY129" fmla="*/ 518350 h 1724025"/>
              <a:gd name="connsiteX130" fmla="*/ 1447038 w 2752725"/>
              <a:gd name="connsiteY130" fmla="*/ 532543 h 1724025"/>
              <a:gd name="connsiteX131" fmla="*/ 1459516 w 2752725"/>
              <a:gd name="connsiteY131" fmla="*/ 552926 h 1724025"/>
              <a:gd name="connsiteX132" fmla="*/ 1464374 w 2752725"/>
              <a:gd name="connsiteY132" fmla="*/ 577120 h 1724025"/>
              <a:gd name="connsiteX133" fmla="*/ 1456087 w 2752725"/>
              <a:gd name="connsiteY133" fmla="*/ 624269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752725" h="1724025">
                <a:moveTo>
                  <a:pt x="2749963" y="179451"/>
                </a:moveTo>
                <a:cubicBezTo>
                  <a:pt x="2749963" y="179356"/>
                  <a:pt x="2749963" y="179261"/>
                  <a:pt x="2749963" y="179165"/>
                </a:cubicBezTo>
                <a:cubicBezTo>
                  <a:pt x="2749963" y="84201"/>
                  <a:pt x="2673001" y="7239"/>
                  <a:pt x="2578037" y="7239"/>
                </a:cubicBezTo>
                <a:cubicBezTo>
                  <a:pt x="2574227" y="7239"/>
                  <a:pt x="2570512" y="7525"/>
                  <a:pt x="2566702" y="7811"/>
                </a:cubicBezTo>
                <a:lnTo>
                  <a:pt x="1378744" y="7811"/>
                </a:lnTo>
                <a:lnTo>
                  <a:pt x="521494" y="7811"/>
                </a:lnTo>
                <a:lnTo>
                  <a:pt x="190405" y="7811"/>
                </a:lnTo>
                <a:cubicBezTo>
                  <a:pt x="186690" y="7430"/>
                  <a:pt x="182880" y="7144"/>
                  <a:pt x="179070" y="7144"/>
                </a:cubicBezTo>
                <a:cubicBezTo>
                  <a:pt x="84106" y="7144"/>
                  <a:pt x="7144" y="84106"/>
                  <a:pt x="7144" y="179070"/>
                </a:cubicBezTo>
                <a:cubicBezTo>
                  <a:pt x="7144" y="179070"/>
                  <a:pt x="7144" y="179070"/>
                  <a:pt x="7144" y="179165"/>
                </a:cubicBezTo>
                <a:lnTo>
                  <a:pt x="7144" y="179165"/>
                </a:lnTo>
                <a:lnTo>
                  <a:pt x="7144" y="1722215"/>
                </a:lnTo>
                <a:lnTo>
                  <a:pt x="178594" y="1722215"/>
                </a:lnTo>
                <a:lnTo>
                  <a:pt x="2578894" y="1722215"/>
                </a:lnTo>
                <a:lnTo>
                  <a:pt x="2750344" y="1722215"/>
                </a:lnTo>
                <a:lnTo>
                  <a:pt x="2750344" y="1550765"/>
                </a:lnTo>
                <a:lnTo>
                  <a:pt x="2750344" y="179451"/>
                </a:lnTo>
                <a:lnTo>
                  <a:pt x="2749963" y="179451"/>
                </a:lnTo>
                <a:close/>
                <a:moveTo>
                  <a:pt x="350996" y="179165"/>
                </a:moveTo>
                <a:lnTo>
                  <a:pt x="521494" y="179165"/>
                </a:lnTo>
                <a:lnTo>
                  <a:pt x="1378744" y="179165"/>
                </a:lnTo>
                <a:lnTo>
                  <a:pt x="2406110" y="179165"/>
                </a:lnTo>
                <a:lnTo>
                  <a:pt x="2522982" y="179165"/>
                </a:lnTo>
                <a:lnTo>
                  <a:pt x="1730978" y="970598"/>
                </a:lnTo>
                <a:cubicBezTo>
                  <a:pt x="1731074" y="969645"/>
                  <a:pt x="1731074" y="968788"/>
                  <a:pt x="1731169" y="967835"/>
                </a:cubicBezTo>
                <a:lnTo>
                  <a:pt x="1569720" y="1128903"/>
                </a:lnTo>
                <a:cubicBezTo>
                  <a:pt x="1522286" y="1180624"/>
                  <a:pt x="1454182" y="1213104"/>
                  <a:pt x="1378458" y="1213104"/>
                </a:cubicBezTo>
                <a:cubicBezTo>
                  <a:pt x="1300543" y="1213104"/>
                  <a:pt x="1230725" y="1178719"/>
                  <a:pt x="1183196" y="1124331"/>
                </a:cubicBezTo>
                <a:lnTo>
                  <a:pt x="1025843" y="968026"/>
                </a:lnTo>
                <a:cubicBezTo>
                  <a:pt x="1025938" y="968788"/>
                  <a:pt x="1025938" y="969645"/>
                  <a:pt x="1025938" y="970407"/>
                </a:cubicBezTo>
                <a:lnTo>
                  <a:pt x="234410" y="179165"/>
                </a:lnTo>
                <a:lnTo>
                  <a:pt x="350996" y="179165"/>
                </a:lnTo>
                <a:close/>
                <a:moveTo>
                  <a:pt x="178594" y="350996"/>
                </a:moveTo>
                <a:cubicBezTo>
                  <a:pt x="178784" y="350996"/>
                  <a:pt x="178975" y="350996"/>
                  <a:pt x="179070" y="350996"/>
                </a:cubicBezTo>
                <a:lnTo>
                  <a:pt x="179070" y="245078"/>
                </a:lnTo>
                <a:lnTo>
                  <a:pt x="803815" y="869633"/>
                </a:lnTo>
                <a:lnTo>
                  <a:pt x="178594" y="1494854"/>
                </a:lnTo>
                <a:lnTo>
                  <a:pt x="178594" y="350996"/>
                </a:lnTo>
                <a:close/>
                <a:moveTo>
                  <a:pt x="243935" y="1550765"/>
                </a:moveTo>
                <a:lnTo>
                  <a:pt x="864489" y="930212"/>
                </a:lnTo>
                <a:lnTo>
                  <a:pt x="1124141" y="1189863"/>
                </a:lnTo>
                <a:cubicBezTo>
                  <a:pt x="1126998" y="1192816"/>
                  <a:pt x="1129951" y="1195769"/>
                  <a:pt x="1132904" y="1198626"/>
                </a:cubicBezTo>
                <a:lnTo>
                  <a:pt x="1140333" y="1206056"/>
                </a:lnTo>
                <a:lnTo>
                  <a:pt x="1140524" y="1205865"/>
                </a:lnTo>
                <a:cubicBezTo>
                  <a:pt x="1203293" y="1263015"/>
                  <a:pt x="1286828" y="1297877"/>
                  <a:pt x="1378458" y="1297877"/>
                </a:cubicBezTo>
                <a:cubicBezTo>
                  <a:pt x="1477328" y="1297877"/>
                  <a:pt x="1566767" y="1257205"/>
                  <a:pt x="1630871" y="1191768"/>
                </a:cubicBezTo>
                <a:lnTo>
                  <a:pt x="1897571" y="925354"/>
                </a:lnTo>
                <a:lnTo>
                  <a:pt x="2522982" y="1550765"/>
                </a:lnTo>
                <a:lnTo>
                  <a:pt x="243935" y="1550765"/>
                </a:lnTo>
                <a:close/>
                <a:moveTo>
                  <a:pt x="2578894" y="350996"/>
                </a:moveTo>
                <a:lnTo>
                  <a:pt x="2578894" y="560165"/>
                </a:lnTo>
                <a:lnTo>
                  <a:pt x="2578894" y="1485424"/>
                </a:lnTo>
                <a:lnTo>
                  <a:pt x="1958245" y="864775"/>
                </a:lnTo>
                <a:lnTo>
                  <a:pt x="2578894" y="244507"/>
                </a:lnTo>
                <a:lnTo>
                  <a:pt x="2578894" y="350996"/>
                </a:lnTo>
                <a:close/>
                <a:moveTo>
                  <a:pt x="1222058" y="798576"/>
                </a:moveTo>
                <a:cubicBezTo>
                  <a:pt x="1245299" y="822103"/>
                  <a:pt x="1272731" y="840486"/>
                  <a:pt x="1304354" y="853916"/>
                </a:cubicBezTo>
                <a:cubicBezTo>
                  <a:pt x="1335881" y="867251"/>
                  <a:pt x="1369886" y="874014"/>
                  <a:pt x="1406366" y="874014"/>
                </a:cubicBezTo>
                <a:cubicBezTo>
                  <a:pt x="1428464" y="874014"/>
                  <a:pt x="1450181" y="871252"/>
                  <a:pt x="1471327" y="865727"/>
                </a:cubicBezTo>
                <a:cubicBezTo>
                  <a:pt x="1492568" y="860203"/>
                  <a:pt x="1512475" y="852202"/>
                  <a:pt x="1531144" y="841915"/>
                </a:cubicBezTo>
                <a:cubicBezTo>
                  <a:pt x="1549813" y="831533"/>
                  <a:pt x="1566958" y="818769"/>
                  <a:pt x="1582674" y="803529"/>
                </a:cubicBezTo>
                <a:cubicBezTo>
                  <a:pt x="1598295" y="788289"/>
                  <a:pt x="1611725" y="771239"/>
                  <a:pt x="1622774" y="752380"/>
                </a:cubicBezTo>
                <a:lnTo>
                  <a:pt x="1579245" y="752380"/>
                </a:lnTo>
                <a:cubicBezTo>
                  <a:pt x="1569530" y="764858"/>
                  <a:pt x="1558290" y="776192"/>
                  <a:pt x="1545336" y="786575"/>
                </a:cubicBezTo>
                <a:cubicBezTo>
                  <a:pt x="1532382" y="796957"/>
                  <a:pt x="1518476" y="805815"/>
                  <a:pt x="1503521" y="813149"/>
                </a:cubicBezTo>
                <a:cubicBezTo>
                  <a:pt x="1488567" y="820484"/>
                  <a:pt x="1472946" y="826199"/>
                  <a:pt x="1456849" y="830104"/>
                </a:cubicBezTo>
                <a:cubicBezTo>
                  <a:pt x="1440656" y="834009"/>
                  <a:pt x="1424368" y="836009"/>
                  <a:pt x="1407700" y="836009"/>
                </a:cubicBezTo>
                <a:cubicBezTo>
                  <a:pt x="1378649" y="836009"/>
                  <a:pt x="1351217" y="830390"/>
                  <a:pt x="1325404" y="819055"/>
                </a:cubicBezTo>
                <a:cubicBezTo>
                  <a:pt x="1299591" y="807815"/>
                  <a:pt x="1276922" y="792290"/>
                  <a:pt x="1257300" y="772763"/>
                </a:cubicBezTo>
                <a:cubicBezTo>
                  <a:pt x="1237679" y="753142"/>
                  <a:pt x="1222248" y="729996"/>
                  <a:pt x="1211009" y="703231"/>
                </a:cubicBezTo>
                <a:cubicBezTo>
                  <a:pt x="1199674" y="676465"/>
                  <a:pt x="1194054" y="647700"/>
                  <a:pt x="1194054" y="616839"/>
                </a:cubicBezTo>
                <a:cubicBezTo>
                  <a:pt x="1194054" y="586454"/>
                  <a:pt x="1199483" y="557879"/>
                  <a:pt x="1210342" y="531114"/>
                </a:cubicBezTo>
                <a:cubicBezTo>
                  <a:pt x="1221200" y="504349"/>
                  <a:pt x="1236059" y="480917"/>
                  <a:pt x="1254919" y="460629"/>
                </a:cubicBezTo>
                <a:cubicBezTo>
                  <a:pt x="1273778" y="440341"/>
                  <a:pt x="1296067" y="424339"/>
                  <a:pt x="1321594" y="412623"/>
                </a:cubicBezTo>
                <a:cubicBezTo>
                  <a:pt x="1347216" y="400907"/>
                  <a:pt x="1374743" y="395002"/>
                  <a:pt x="1404176" y="395002"/>
                </a:cubicBezTo>
                <a:cubicBezTo>
                  <a:pt x="1428179" y="395002"/>
                  <a:pt x="1451420" y="399193"/>
                  <a:pt x="1473994" y="407480"/>
                </a:cubicBezTo>
                <a:cubicBezTo>
                  <a:pt x="1496568" y="415766"/>
                  <a:pt x="1516571" y="427673"/>
                  <a:pt x="1534097" y="443103"/>
                </a:cubicBezTo>
                <a:cubicBezTo>
                  <a:pt x="1551623" y="458534"/>
                  <a:pt x="1565529" y="477298"/>
                  <a:pt x="1575911" y="499491"/>
                </a:cubicBezTo>
                <a:cubicBezTo>
                  <a:pt x="1586293" y="521589"/>
                  <a:pt x="1591437" y="546259"/>
                  <a:pt x="1591437" y="573500"/>
                </a:cubicBezTo>
                <a:cubicBezTo>
                  <a:pt x="1591437" y="591979"/>
                  <a:pt x="1588389" y="610648"/>
                  <a:pt x="1582484" y="629507"/>
                </a:cubicBezTo>
                <a:cubicBezTo>
                  <a:pt x="1576483" y="648367"/>
                  <a:pt x="1568863" y="665417"/>
                  <a:pt x="1559624" y="680657"/>
                </a:cubicBezTo>
                <a:cubicBezTo>
                  <a:pt x="1550384" y="695897"/>
                  <a:pt x="1540097" y="708279"/>
                  <a:pt x="1528858" y="717995"/>
                </a:cubicBezTo>
                <a:cubicBezTo>
                  <a:pt x="1517523" y="727710"/>
                  <a:pt x="1506664" y="732473"/>
                  <a:pt x="1495997" y="732473"/>
                </a:cubicBezTo>
                <a:cubicBezTo>
                  <a:pt x="1489996" y="732473"/>
                  <a:pt x="1485710" y="730472"/>
                  <a:pt x="1483233" y="726567"/>
                </a:cubicBezTo>
                <a:cubicBezTo>
                  <a:pt x="1480661" y="722662"/>
                  <a:pt x="1479423" y="717423"/>
                  <a:pt x="1479423" y="711041"/>
                </a:cubicBezTo>
                <a:cubicBezTo>
                  <a:pt x="1479423" y="705993"/>
                  <a:pt x="1480185" y="700278"/>
                  <a:pt x="1481804" y="694087"/>
                </a:cubicBezTo>
                <a:cubicBezTo>
                  <a:pt x="1483424" y="687896"/>
                  <a:pt x="1485138" y="681800"/>
                  <a:pt x="1487043" y="675799"/>
                </a:cubicBezTo>
                <a:lnTo>
                  <a:pt x="1545146" y="479393"/>
                </a:lnTo>
                <a:lnTo>
                  <a:pt x="1501521" y="479393"/>
                </a:lnTo>
                <a:lnTo>
                  <a:pt x="1485614" y="522923"/>
                </a:lnTo>
                <a:cubicBezTo>
                  <a:pt x="1477804" y="502158"/>
                  <a:pt x="1466945" y="487585"/>
                  <a:pt x="1453134" y="479012"/>
                </a:cubicBezTo>
                <a:cubicBezTo>
                  <a:pt x="1439323" y="470535"/>
                  <a:pt x="1424273" y="466249"/>
                  <a:pt x="1408176" y="466249"/>
                </a:cubicBezTo>
                <a:cubicBezTo>
                  <a:pt x="1383792" y="466249"/>
                  <a:pt x="1361504" y="472059"/>
                  <a:pt x="1341501" y="483584"/>
                </a:cubicBezTo>
                <a:cubicBezTo>
                  <a:pt x="1321499" y="495110"/>
                  <a:pt x="1304354" y="510064"/>
                  <a:pt x="1290352" y="528542"/>
                </a:cubicBezTo>
                <a:cubicBezTo>
                  <a:pt x="1276255" y="547021"/>
                  <a:pt x="1265301" y="567976"/>
                  <a:pt x="1257491" y="591503"/>
                </a:cubicBezTo>
                <a:cubicBezTo>
                  <a:pt x="1249680" y="615029"/>
                  <a:pt x="1245775" y="638747"/>
                  <a:pt x="1245775" y="662750"/>
                </a:cubicBezTo>
                <a:cubicBezTo>
                  <a:pt x="1245775" y="677990"/>
                  <a:pt x="1248156" y="692277"/>
                  <a:pt x="1253014" y="705612"/>
                </a:cubicBezTo>
                <a:cubicBezTo>
                  <a:pt x="1257872" y="718947"/>
                  <a:pt x="1264539" y="730472"/>
                  <a:pt x="1273112" y="740188"/>
                </a:cubicBezTo>
                <a:cubicBezTo>
                  <a:pt x="1281684" y="749903"/>
                  <a:pt x="1291971" y="757619"/>
                  <a:pt x="1304258" y="763334"/>
                </a:cubicBezTo>
                <a:cubicBezTo>
                  <a:pt x="1316450" y="769144"/>
                  <a:pt x="1329976" y="772001"/>
                  <a:pt x="1344739" y="772001"/>
                </a:cubicBezTo>
                <a:cubicBezTo>
                  <a:pt x="1361789" y="772001"/>
                  <a:pt x="1377696" y="767239"/>
                  <a:pt x="1392460" y="757809"/>
                </a:cubicBezTo>
                <a:cubicBezTo>
                  <a:pt x="1407224" y="748379"/>
                  <a:pt x="1419892" y="737616"/>
                  <a:pt x="1430464" y="725615"/>
                </a:cubicBezTo>
                <a:lnTo>
                  <a:pt x="1432560" y="725615"/>
                </a:lnTo>
                <a:cubicBezTo>
                  <a:pt x="1433513" y="740855"/>
                  <a:pt x="1438085" y="752094"/>
                  <a:pt x="1446371" y="759524"/>
                </a:cubicBezTo>
                <a:cubicBezTo>
                  <a:pt x="1454658" y="766858"/>
                  <a:pt x="1464755" y="770573"/>
                  <a:pt x="1476756" y="770573"/>
                </a:cubicBezTo>
                <a:cubicBezTo>
                  <a:pt x="1492853" y="770573"/>
                  <a:pt x="1510379" y="765715"/>
                  <a:pt x="1529334" y="756095"/>
                </a:cubicBezTo>
                <a:cubicBezTo>
                  <a:pt x="1548193" y="746379"/>
                  <a:pt x="1565720" y="732854"/>
                  <a:pt x="1581912" y="715328"/>
                </a:cubicBezTo>
                <a:cubicBezTo>
                  <a:pt x="1598009" y="697802"/>
                  <a:pt x="1611535" y="676751"/>
                  <a:pt x="1622393" y="652082"/>
                </a:cubicBezTo>
                <a:cubicBezTo>
                  <a:pt x="1633252" y="627412"/>
                  <a:pt x="1638681" y="600075"/>
                  <a:pt x="1638681" y="570167"/>
                </a:cubicBezTo>
                <a:cubicBezTo>
                  <a:pt x="1638681" y="539306"/>
                  <a:pt x="1632395" y="510731"/>
                  <a:pt x="1620012" y="484442"/>
                </a:cubicBezTo>
                <a:cubicBezTo>
                  <a:pt x="1607534" y="458153"/>
                  <a:pt x="1590675" y="435674"/>
                  <a:pt x="1569149" y="417005"/>
                </a:cubicBezTo>
                <a:cubicBezTo>
                  <a:pt x="1547717" y="398336"/>
                  <a:pt x="1522667" y="383667"/>
                  <a:pt x="1494092" y="373094"/>
                </a:cubicBezTo>
                <a:cubicBezTo>
                  <a:pt x="1465517" y="362522"/>
                  <a:pt x="1435322" y="357188"/>
                  <a:pt x="1403509" y="357188"/>
                </a:cubicBezTo>
                <a:cubicBezTo>
                  <a:pt x="1368457" y="357188"/>
                  <a:pt x="1335405" y="363855"/>
                  <a:pt x="1304258" y="377285"/>
                </a:cubicBezTo>
                <a:cubicBezTo>
                  <a:pt x="1273112" y="390620"/>
                  <a:pt x="1245965" y="409004"/>
                  <a:pt x="1222629" y="432245"/>
                </a:cubicBezTo>
                <a:cubicBezTo>
                  <a:pt x="1199388" y="455486"/>
                  <a:pt x="1180910" y="482727"/>
                  <a:pt x="1167289" y="513874"/>
                </a:cubicBezTo>
                <a:cubicBezTo>
                  <a:pt x="1153668" y="545021"/>
                  <a:pt x="1146905" y="578263"/>
                  <a:pt x="1146905" y="613791"/>
                </a:cubicBezTo>
                <a:cubicBezTo>
                  <a:pt x="1146905" y="650177"/>
                  <a:pt x="1153573" y="684276"/>
                  <a:pt x="1167003" y="716090"/>
                </a:cubicBezTo>
                <a:cubicBezTo>
                  <a:pt x="1180433" y="747427"/>
                  <a:pt x="1198817" y="775049"/>
                  <a:pt x="1222058" y="798576"/>
                </a:cubicBezTo>
                <a:close/>
                <a:moveTo>
                  <a:pt x="1456087" y="624269"/>
                </a:moveTo>
                <a:cubicBezTo>
                  <a:pt x="1450562" y="641318"/>
                  <a:pt x="1442942" y="657320"/>
                  <a:pt x="1433227" y="672370"/>
                </a:cubicBezTo>
                <a:cubicBezTo>
                  <a:pt x="1423511" y="687324"/>
                  <a:pt x="1412272" y="699802"/>
                  <a:pt x="1399318" y="709708"/>
                </a:cubicBezTo>
                <a:cubicBezTo>
                  <a:pt x="1386364" y="719614"/>
                  <a:pt x="1372362" y="724567"/>
                  <a:pt x="1357122" y="724567"/>
                </a:cubicBezTo>
                <a:cubicBezTo>
                  <a:pt x="1339596" y="724567"/>
                  <a:pt x="1325309" y="718280"/>
                  <a:pt x="1314260" y="705517"/>
                </a:cubicBezTo>
                <a:cubicBezTo>
                  <a:pt x="1303211" y="692849"/>
                  <a:pt x="1297686" y="676847"/>
                  <a:pt x="1297686" y="657415"/>
                </a:cubicBezTo>
                <a:cubicBezTo>
                  <a:pt x="1297686" y="642176"/>
                  <a:pt x="1300448" y="626174"/>
                  <a:pt x="1305973" y="609314"/>
                </a:cubicBezTo>
                <a:cubicBezTo>
                  <a:pt x="1311497" y="592455"/>
                  <a:pt x="1319117" y="576929"/>
                  <a:pt x="1328833" y="562642"/>
                </a:cubicBezTo>
                <a:cubicBezTo>
                  <a:pt x="1338548" y="548354"/>
                  <a:pt x="1350169" y="536448"/>
                  <a:pt x="1363789" y="527018"/>
                </a:cubicBezTo>
                <a:cubicBezTo>
                  <a:pt x="1377410" y="517589"/>
                  <a:pt x="1392269" y="512826"/>
                  <a:pt x="1408367" y="512826"/>
                </a:cubicBezTo>
                <a:cubicBezTo>
                  <a:pt x="1415701" y="512826"/>
                  <a:pt x="1422749" y="514636"/>
                  <a:pt x="1429417" y="518350"/>
                </a:cubicBezTo>
                <a:cubicBezTo>
                  <a:pt x="1436084" y="522065"/>
                  <a:pt x="1441990" y="526733"/>
                  <a:pt x="1447038" y="532543"/>
                </a:cubicBezTo>
                <a:cubicBezTo>
                  <a:pt x="1452086" y="538353"/>
                  <a:pt x="1456277" y="545116"/>
                  <a:pt x="1459516" y="552926"/>
                </a:cubicBezTo>
                <a:cubicBezTo>
                  <a:pt x="1462754" y="560737"/>
                  <a:pt x="1464374" y="568833"/>
                  <a:pt x="1464374" y="577120"/>
                </a:cubicBezTo>
                <a:cubicBezTo>
                  <a:pt x="1464374" y="591598"/>
                  <a:pt x="1461611" y="607219"/>
                  <a:pt x="1456087" y="624269"/>
                </a:cubicBezTo>
                <a:close/>
              </a:path>
            </a:pathLst>
          </a:custGeom>
          <a:solidFill>
            <a:schemeClr val="accent1"/>
          </a:solidFill>
          <a:ln w="9525" cap="flat">
            <a:noFill/>
            <a:prstDash val="solid"/>
            <a:miter/>
          </a:ln>
        </p:spPr>
        <p:txBody>
          <a:bodyPr rtlCol="0" anchor="ctr"/>
          <a:lstStyle/>
          <a:p>
            <a:endParaRPr lang="en-GB" sz="2400">
              <a:solidFill>
                <a:schemeClr val="accent1"/>
              </a:solidFill>
            </a:endParaRPr>
          </a:p>
        </p:txBody>
      </p:sp>
    </p:spTree>
    <p:extLst>
      <p:ext uri="{BB962C8B-B14F-4D97-AF65-F5344CB8AC3E}">
        <p14:creationId xmlns:p14="http://schemas.microsoft.com/office/powerpoint/2010/main" val="357934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DC4B09-7C8D-4315-863B-2112FD026679}"/>
              </a:ext>
            </a:extLst>
          </p:cNvPr>
          <p:cNvSpPr>
            <a:spLocks noGrp="1"/>
          </p:cNvSpPr>
          <p:nvPr>
            <p:ph type="title"/>
          </p:nvPr>
        </p:nvSpPr>
        <p:spPr/>
        <p:txBody>
          <a:bodyPr/>
          <a:lstStyle/>
          <a:p>
            <a:r>
              <a:rPr lang="en-US" err="1"/>
              <a:t>OpenForms</a:t>
            </a:r>
            <a:r>
              <a:rPr lang="en-US" baseline="0"/>
              <a:t> 360 version 8 support*</a:t>
            </a:r>
            <a:endParaRPr lang="en-US"/>
          </a:p>
        </p:txBody>
      </p:sp>
      <p:sp>
        <p:nvSpPr>
          <p:cNvPr id="2" name="Content Placeholder 1">
            <a:extLst>
              <a:ext uri="{FF2B5EF4-FFF2-40B4-BE49-F238E27FC236}">
                <a16:creationId xmlns:a16="http://schemas.microsoft.com/office/drawing/2014/main" id="{C8D9A834-AC14-458D-A5A4-4081E553E823}"/>
              </a:ext>
            </a:extLst>
          </p:cNvPr>
          <p:cNvSpPr>
            <a:spLocks noGrp="1"/>
          </p:cNvSpPr>
          <p:nvPr>
            <p:ph sz="quarter" idx="4294967295"/>
          </p:nvPr>
        </p:nvSpPr>
        <p:spPr>
          <a:xfrm>
            <a:off x="353258" y="1441450"/>
            <a:ext cx="4958481" cy="4525963"/>
          </a:xfrm>
        </p:spPr>
        <p:txBody>
          <a:bodyPr/>
          <a:lstStyle/>
          <a:p>
            <a:pPr>
              <a:lnSpc>
                <a:spcPct val="100000"/>
              </a:lnSpc>
              <a:buClr>
                <a:schemeClr val="accent6">
                  <a:lumMod val="75000"/>
                </a:schemeClr>
              </a:buClr>
              <a:buFont typeface="Arial" panose="020B0604020202020204" pitchFamily="34" charset="0"/>
              <a:buChar char="•"/>
            </a:pPr>
            <a:r>
              <a:rPr lang="en-US" sz="1800"/>
              <a:t>Document separation, classification, data extraction and validation based on intelligent document recognition technology</a:t>
            </a:r>
          </a:p>
          <a:p>
            <a:pPr>
              <a:lnSpc>
                <a:spcPct val="100000"/>
              </a:lnSpc>
              <a:buClr>
                <a:schemeClr val="accent6">
                  <a:lumMod val="75000"/>
                </a:schemeClr>
              </a:buClr>
              <a:buFont typeface="Arial" panose="020B0604020202020204" pitchFamily="34" charset="0"/>
              <a:buChar char="•"/>
            </a:pPr>
            <a:r>
              <a:rPr lang="en-US" sz="1800"/>
              <a:t>Adaptive learning capabilities for continual process optimization</a:t>
            </a:r>
          </a:p>
          <a:p>
            <a:pPr>
              <a:lnSpc>
                <a:spcPct val="100000"/>
              </a:lnSpc>
              <a:buClr>
                <a:schemeClr val="accent6">
                  <a:lumMod val="75000"/>
                </a:schemeClr>
              </a:buClr>
              <a:buFont typeface="Arial" panose="020B0604020202020204" pitchFamily="34" charset="0"/>
              <a:buChar char="•"/>
            </a:pPr>
            <a:r>
              <a:rPr lang="en-US" sz="1800"/>
              <a:t>Simplified configuration and deployment from within  AutoStore</a:t>
            </a:r>
          </a:p>
          <a:p>
            <a:pPr>
              <a:lnSpc>
                <a:spcPct val="100000"/>
              </a:lnSpc>
              <a:buClr>
                <a:schemeClr val="accent6">
                  <a:lumMod val="75000"/>
                </a:schemeClr>
              </a:buClr>
              <a:buFont typeface="Arial" panose="020B0604020202020204" pitchFamily="34" charset="0"/>
              <a:buChar char="•"/>
            </a:pPr>
            <a:r>
              <a:rPr lang="en-US" sz="1800"/>
              <a:t>Simplified pricing model</a:t>
            </a:r>
          </a:p>
          <a:p>
            <a:pPr>
              <a:lnSpc>
                <a:spcPct val="100000"/>
              </a:lnSpc>
              <a:buClr>
                <a:schemeClr val="accent6">
                  <a:lumMod val="75000"/>
                </a:schemeClr>
              </a:buClr>
              <a:buFont typeface="Arial" panose="020B0604020202020204" pitchFamily="34" charset="0"/>
              <a:buChar char="•"/>
            </a:pPr>
            <a:r>
              <a:rPr lang="en-US" sz="1800"/>
              <a:t>Validation station now included in Extraction licenses.</a:t>
            </a:r>
          </a:p>
          <a:p>
            <a:pPr>
              <a:lnSpc>
                <a:spcPct val="100000"/>
              </a:lnSpc>
              <a:buClr>
                <a:schemeClr val="accent6">
                  <a:lumMod val="75000"/>
                </a:schemeClr>
              </a:buClr>
              <a:buFont typeface="Arial" panose="020B0604020202020204" pitchFamily="34" charset="0"/>
              <a:buChar char="•"/>
            </a:pPr>
            <a:r>
              <a:rPr lang="en-US" sz="1800"/>
              <a:t>Ideal for applications like Invoice Processing, Claims Processing, Employee and &amp; New Customer Onboarding</a:t>
            </a:r>
          </a:p>
          <a:p>
            <a:pPr>
              <a:lnSpc>
                <a:spcPct val="100000"/>
              </a:lnSpc>
              <a:buClr>
                <a:schemeClr val="accent6">
                  <a:lumMod val="75000"/>
                </a:schemeClr>
              </a:buClr>
              <a:buFont typeface="Arial" panose="020B0604020202020204" pitchFamily="34" charset="0"/>
              <a:buChar char="•"/>
            </a:pPr>
            <a:endParaRPr lang="en-US" sz="1800"/>
          </a:p>
          <a:p>
            <a:pPr>
              <a:lnSpc>
                <a:spcPct val="100000"/>
              </a:lnSpc>
              <a:buClr>
                <a:schemeClr val="accent6">
                  <a:lumMod val="75000"/>
                </a:schemeClr>
              </a:buClr>
              <a:buFont typeface="Arial" panose="020B0604020202020204" pitchFamily="34" charset="0"/>
              <a:buChar char="•"/>
            </a:pPr>
            <a:endParaRPr lang="en-US" sz="1800"/>
          </a:p>
        </p:txBody>
      </p:sp>
      <p:sp>
        <p:nvSpPr>
          <p:cNvPr id="5" name="Rectangle 4" hidden="1">
            <a:extLst>
              <a:ext uri="{FF2B5EF4-FFF2-40B4-BE49-F238E27FC236}">
                <a16:creationId xmlns:a16="http://schemas.microsoft.com/office/drawing/2014/main" id="{9C2F9F22-5C84-4D3D-8F55-5436FAEE2DD9}"/>
              </a:ext>
            </a:extLst>
          </p:cNvPr>
          <p:cNvSpPr/>
          <p:nvPr/>
        </p:nvSpPr>
        <p:spPr>
          <a:xfrm>
            <a:off x="8780297" y="493617"/>
            <a:ext cx="2675511" cy="177432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a:ln>
                  <a:noFill/>
                </a:ln>
                <a:solidFill>
                  <a:prstClr val="white"/>
                </a:solidFill>
                <a:effectLst/>
                <a:uLnTx/>
                <a:uFillTx/>
                <a:latin typeface="Arial"/>
                <a:ea typeface="+mn-ea"/>
                <a:cs typeface="+mn-cs"/>
              </a:rPr>
              <a:t>This is an optional add-on feature.  Please make that clear.  You have notes on here that make this slide incomplete.</a:t>
            </a:r>
          </a:p>
        </p:txBody>
      </p:sp>
      <p:sp>
        <p:nvSpPr>
          <p:cNvPr id="6" name="Rectangle 5">
            <a:extLst>
              <a:ext uri="{FF2B5EF4-FFF2-40B4-BE49-F238E27FC236}">
                <a16:creationId xmlns:a16="http://schemas.microsoft.com/office/drawing/2014/main" id="{CE002642-7404-41A7-8DEA-728AB033CF98}"/>
              </a:ext>
            </a:extLst>
          </p:cNvPr>
          <p:cNvSpPr/>
          <p:nvPr/>
        </p:nvSpPr>
        <p:spPr>
          <a:xfrm>
            <a:off x="536552" y="5953640"/>
            <a:ext cx="8253335"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*This is an optional add-on for Kofax AutoStore</a:t>
            </a:r>
          </a:p>
        </p:txBody>
      </p:sp>
      <p:sp>
        <p:nvSpPr>
          <p:cNvPr id="8" name="Rectangle 7">
            <a:extLst>
              <a:ext uri="{FF2B5EF4-FFF2-40B4-BE49-F238E27FC236}">
                <a16:creationId xmlns:a16="http://schemas.microsoft.com/office/drawing/2014/main" id="{E69CDE4D-0571-49EE-84B5-101FE7F8BB01}"/>
              </a:ext>
            </a:extLst>
          </p:cNvPr>
          <p:cNvSpPr/>
          <p:nvPr/>
        </p:nvSpPr>
        <p:spPr>
          <a:xfrm>
            <a:off x="6156123" y="5129554"/>
            <a:ext cx="5267528" cy="62708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70" normalizeH="0" noProof="0">
                <a:ln>
                  <a:noFill/>
                </a:ln>
                <a:solidFill>
                  <a:prstClr val="white"/>
                </a:solidFill>
                <a:effectLst/>
                <a:uLnTx/>
                <a:uFillTx/>
                <a:latin typeface="Arial"/>
                <a:ea typeface="Calibri"/>
                <a:cs typeface="Times New Roman"/>
              </a:rPr>
              <a:t>Unstructured Document Processing</a:t>
            </a:r>
          </a:p>
        </p:txBody>
      </p:sp>
      <p:sp>
        <p:nvSpPr>
          <p:cNvPr id="15" name="Rectangle 14">
            <a:extLst>
              <a:ext uri="{FF2B5EF4-FFF2-40B4-BE49-F238E27FC236}">
                <a16:creationId xmlns:a16="http://schemas.microsoft.com/office/drawing/2014/main" id="{21B7267F-39B3-4E45-A14C-07087DB33B65}"/>
              </a:ext>
            </a:extLst>
          </p:cNvPr>
          <p:cNvSpPr/>
          <p:nvPr/>
        </p:nvSpPr>
        <p:spPr>
          <a:xfrm>
            <a:off x="6149772" y="1469866"/>
            <a:ext cx="5267528" cy="62708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rtlCol="0" anchor="ct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200" i="0" u="none" strike="noStrike" kern="1200" cap="none" normalizeH="0" baseline="0" noProof="0" err="1">
                <a:ln>
                  <a:noFill/>
                </a:ln>
                <a:solidFill>
                  <a:schemeClr val="accent1"/>
                </a:solidFill>
                <a:effectLst/>
                <a:uLnTx/>
                <a:uFillTx/>
                <a:latin typeface="Arial"/>
                <a:ea typeface="Calibri"/>
                <a:cs typeface="Times New Roman"/>
              </a:rPr>
              <a:t>OpenForms</a:t>
            </a:r>
            <a:r>
              <a:rPr kumimoji="0" lang="en-US" sz="3200" i="0" u="none" strike="noStrike" kern="1200" cap="none" normalizeH="0" baseline="0" noProof="0">
                <a:ln>
                  <a:noFill/>
                </a:ln>
                <a:solidFill>
                  <a:schemeClr val="accent1"/>
                </a:solidFill>
                <a:effectLst/>
                <a:uLnTx/>
                <a:uFillTx/>
                <a:latin typeface="Arial"/>
                <a:ea typeface="Calibri"/>
                <a:cs typeface="Times New Roman"/>
              </a:rPr>
              <a:t> 360</a:t>
            </a:r>
          </a:p>
        </p:txBody>
      </p:sp>
      <p:pic>
        <p:nvPicPr>
          <p:cNvPr id="52" name="Picture 51">
            <a:extLst>
              <a:ext uri="{FF2B5EF4-FFF2-40B4-BE49-F238E27FC236}">
                <a16:creationId xmlns:a16="http://schemas.microsoft.com/office/drawing/2014/main" id="{3C2276DD-2A14-4B54-9D40-0D9E67E5DE7B}"/>
              </a:ext>
            </a:extLst>
          </p:cNvPr>
          <p:cNvPicPr>
            <a:picLocks noChangeAspect="1"/>
          </p:cNvPicPr>
          <p:nvPr/>
        </p:nvPicPr>
        <p:blipFill>
          <a:blip r:embed="rId3"/>
          <a:stretch>
            <a:fillRect/>
          </a:stretch>
        </p:blipFill>
        <p:spPr>
          <a:xfrm>
            <a:off x="5478971" y="2168320"/>
            <a:ext cx="6621832" cy="2722049"/>
          </a:xfrm>
          <a:prstGeom prst="rect">
            <a:avLst/>
          </a:prstGeom>
        </p:spPr>
      </p:pic>
    </p:spTree>
    <p:extLst>
      <p:ext uri="{BB962C8B-B14F-4D97-AF65-F5344CB8AC3E}">
        <p14:creationId xmlns:p14="http://schemas.microsoft.com/office/powerpoint/2010/main" val="153308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childTnLst>
                                </p:cTn>
                              </p:par>
                              <p:par>
                                <p:cTn id="8" presetID="17" presetClass="entr" presetSubtype="4"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 calcmode="lin" valueType="num">
                                      <p:cBhvr>
                                        <p:cTn id="10" dur="250" fill="hold"/>
                                        <p:tgtEl>
                                          <p:spTgt spid="8"/>
                                        </p:tgtEl>
                                        <p:attrNameLst>
                                          <p:attrName>ppt_x</p:attrName>
                                        </p:attrNameLst>
                                      </p:cBhvr>
                                      <p:tavLst>
                                        <p:tav tm="0">
                                          <p:val>
                                            <p:strVal val="#ppt_x"/>
                                          </p:val>
                                        </p:tav>
                                        <p:tav tm="100000">
                                          <p:val>
                                            <p:strVal val="#ppt_x"/>
                                          </p:val>
                                        </p:tav>
                                      </p:tavLst>
                                    </p:anim>
                                    <p:anim calcmode="lin" valueType="num">
                                      <p:cBhvr>
                                        <p:cTn id="11" dur="250" fill="hold"/>
                                        <p:tgtEl>
                                          <p:spTgt spid="8"/>
                                        </p:tgtEl>
                                        <p:attrNameLst>
                                          <p:attrName>ppt_y</p:attrName>
                                        </p:attrNameLst>
                                      </p:cBhvr>
                                      <p:tavLst>
                                        <p:tav tm="0">
                                          <p:val>
                                            <p:strVal val="#ppt_y+#ppt_h/2"/>
                                          </p:val>
                                        </p:tav>
                                        <p:tav tm="100000">
                                          <p:val>
                                            <p:strVal val="#ppt_y"/>
                                          </p:val>
                                        </p:tav>
                                      </p:tavLst>
                                    </p:anim>
                                    <p:anim calcmode="lin" valueType="num">
                                      <p:cBhvr>
                                        <p:cTn id="12" dur="250" fill="hold"/>
                                        <p:tgtEl>
                                          <p:spTgt spid="8"/>
                                        </p:tgtEl>
                                        <p:attrNameLst>
                                          <p:attrName>ppt_w</p:attrName>
                                        </p:attrNameLst>
                                      </p:cBhvr>
                                      <p:tavLst>
                                        <p:tav tm="0">
                                          <p:val>
                                            <p:strVal val="#ppt_w"/>
                                          </p:val>
                                        </p:tav>
                                        <p:tav tm="100000">
                                          <p:val>
                                            <p:strVal val="#ppt_w"/>
                                          </p:val>
                                        </p:tav>
                                      </p:tavLst>
                                    </p:anim>
                                    <p:anim calcmode="lin" valueType="num">
                                      <p:cBhvr>
                                        <p:cTn id="13" dur="25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BFC3DC8-6DDE-402A-8BEE-F49C27A41BA4}"/>
              </a:ext>
            </a:extLst>
          </p:cNvPr>
          <p:cNvSpPr>
            <a:spLocks noGrp="1"/>
          </p:cNvSpPr>
          <p:nvPr>
            <p:ph type="body" sz="quarter" idx="14"/>
          </p:nvPr>
        </p:nvSpPr>
        <p:spPr>
          <a:xfrm>
            <a:off x="704028" y="1208291"/>
            <a:ext cx="5272175" cy="599470"/>
          </a:xfrm>
          <a:effectLst>
            <a:outerShdw blurRad="50800" dist="38100" dir="5400000" algn="t" rotWithShape="0">
              <a:prstClr val="black">
                <a:alpha val="40000"/>
              </a:prstClr>
            </a:outerShdw>
          </a:effectLst>
        </p:spPr>
        <p:txBody>
          <a:bodyPr/>
          <a:lstStyle/>
          <a:p>
            <a:r>
              <a:rPr lang="en-US"/>
              <a:t>New </a:t>
            </a:r>
          </a:p>
        </p:txBody>
      </p:sp>
      <p:sp>
        <p:nvSpPr>
          <p:cNvPr id="6" name="Text Placeholder 5">
            <a:extLst>
              <a:ext uri="{FF2B5EF4-FFF2-40B4-BE49-F238E27FC236}">
                <a16:creationId xmlns:a16="http://schemas.microsoft.com/office/drawing/2014/main" id="{E8A66F6F-C2D1-4BB8-B1D9-0C7B12C3ACEB}"/>
              </a:ext>
            </a:extLst>
          </p:cNvPr>
          <p:cNvSpPr>
            <a:spLocks noGrp="1"/>
          </p:cNvSpPr>
          <p:nvPr>
            <p:ph type="body" sz="quarter" idx="15"/>
          </p:nvPr>
        </p:nvSpPr>
        <p:spPr>
          <a:xfrm>
            <a:off x="6239748" y="1208291"/>
            <a:ext cx="5247990" cy="599470"/>
          </a:xfrm>
          <a:effectLst>
            <a:outerShdw blurRad="50800" dist="38100" dir="5400000" algn="t" rotWithShape="0">
              <a:prstClr val="black">
                <a:alpha val="40000"/>
              </a:prstClr>
            </a:outerShdw>
          </a:effectLst>
        </p:spPr>
        <p:txBody>
          <a:bodyPr/>
          <a:lstStyle/>
          <a:p>
            <a:r>
              <a:rPr lang="en-US"/>
              <a:t>Updates</a:t>
            </a:r>
          </a:p>
        </p:txBody>
      </p:sp>
      <p:sp>
        <p:nvSpPr>
          <p:cNvPr id="2" name="Content Placeholder 1">
            <a:extLst>
              <a:ext uri="{FF2B5EF4-FFF2-40B4-BE49-F238E27FC236}">
                <a16:creationId xmlns:a16="http://schemas.microsoft.com/office/drawing/2014/main" id="{52465E5E-1016-45A5-8A26-1884F4D683B5}"/>
              </a:ext>
            </a:extLst>
          </p:cNvPr>
          <p:cNvSpPr>
            <a:spLocks noGrp="1"/>
          </p:cNvSpPr>
          <p:nvPr>
            <p:ph sz="half" idx="2"/>
          </p:nvPr>
        </p:nvSpPr>
        <p:spPr>
          <a:solidFill>
            <a:schemeClr val="bg1">
              <a:lumMod val="95000"/>
            </a:schemeClr>
          </a:solidFill>
          <a:effectLst>
            <a:outerShdw blurRad="50800" dist="38100" dir="5400000" algn="t" rotWithShape="0">
              <a:prstClr val="black">
                <a:alpha val="40000"/>
              </a:prstClr>
            </a:outerShdw>
          </a:effectLst>
        </p:spPr>
        <p:txBody>
          <a:bodyPr>
            <a:noAutofit/>
          </a:bodyPr>
          <a:lstStyle/>
          <a:p>
            <a:pPr marL="0" indent="0">
              <a:buNone/>
            </a:pPr>
            <a:r>
              <a:rPr lang="en-US" sz="1800" b="1" err="1"/>
              <a:t>PowerShare</a:t>
            </a:r>
            <a:r>
              <a:rPr lang="en-US" sz="1800" b="1"/>
              <a:t> </a:t>
            </a:r>
          </a:p>
          <a:p>
            <a:pPr marL="365760" lvl="1" indent="-182880">
              <a:buFont typeface="Arial" panose="020B0604020202020204" pitchFamily="34" charset="0"/>
              <a:buChar char="•"/>
            </a:pPr>
            <a:r>
              <a:rPr lang="en-US" sz="1500"/>
              <a:t>Secure, real-time clinical image, report &amp; data exchange &amp;  management system</a:t>
            </a:r>
          </a:p>
          <a:p>
            <a:pPr marL="365760" lvl="1" indent="-182880">
              <a:buFont typeface="Arial" panose="020B0604020202020204" pitchFamily="34" charset="0"/>
              <a:buChar char="•"/>
            </a:pPr>
            <a:r>
              <a:rPr lang="en-US" sz="1500"/>
              <a:t>Highly scalable platform that can be implemented in days</a:t>
            </a:r>
          </a:p>
          <a:p>
            <a:pPr marL="0" indent="0">
              <a:buNone/>
            </a:pPr>
            <a:r>
              <a:rPr lang="en-US" sz="1800" b="1" err="1"/>
              <a:t>Prolaw</a:t>
            </a:r>
            <a:endParaRPr lang="en-US" sz="1800" b="1"/>
          </a:p>
          <a:p>
            <a:pPr marL="365760" lvl="1" indent="-182880">
              <a:buFont typeface="Arial" panose="020B0604020202020204" pitchFamily="34" charset="0"/>
              <a:buChar char="•"/>
            </a:pPr>
            <a:r>
              <a:rPr lang="en-US" sz="1500"/>
              <a:t>Business management solution for law firms and departments</a:t>
            </a:r>
          </a:p>
          <a:p>
            <a:pPr marL="365760" lvl="1" indent="-182880">
              <a:buFont typeface="Arial" panose="020B0604020202020204" pitchFamily="34" charset="0"/>
              <a:buChar char="•"/>
            </a:pPr>
            <a:r>
              <a:rPr lang="en-US" sz="1500"/>
              <a:t>Automates the practice and management of business of law services</a:t>
            </a:r>
          </a:p>
          <a:p>
            <a:pPr marL="0" indent="0">
              <a:buNone/>
            </a:pPr>
            <a:r>
              <a:rPr lang="en-US" sz="1800" b="1"/>
              <a:t>Microsoft OneDrive</a:t>
            </a:r>
          </a:p>
          <a:p>
            <a:pPr marL="365760" lvl="1" indent="-182880">
              <a:buFont typeface="Arial" panose="020B0604020202020204" pitchFamily="34" charset="0"/>
              <a:buChar char="•"/>
            </a:pPr>
            <a:r>
              <a:rPr lang="en-US" sz="1500"/>
              <a:t>Store and access files and photos from anywhere, on any device. </a:t>
            </a:r>
          </a:p>
          <a:p>
            <a:pPr marL="365760" lvl="1" indent="-182880">
              <a:buFont typeface="Arial" panose="020B0604020202020204" pitchFamily="34" charset="0"/>
              <a:buChar char="•"/>
            </a:pPr>
            <a:r>
              <a:rPr lang="en-US" sz="1500"/>
              <a:t>Share and work together with anyone</a:t>
            </a:r>
          </a:p>
          <a:p>
            <a:endParaRPr lang="en-US" sz="1800"/>
          </a:p>
        </p:txBody>
      </p:sp>
      <p:sp>
        <p:nvSpPr>
          <p:cNvPr id="4" name="Content Placeholder 3">
            <a:extLst>
              <a:ext uri="{FF2B5EF4-FFF2-40B4-BE49-F238E27FC236}">
                <a16:creationId xmlns:a16="http://schemas.microsoft.com/office/drawing/2014/main" id="{EA1EDD3F-0C15-47E5-95DE-DBED095EB8CC}"/>
              </a:ext>
            </a:extLst>
          </p:cNvPr>
          <p:cNvSpPr>
            <a:spLocks noGrp="1"/>
          </p:cNvSpPr>
          <p:nvPr>
            <p:ph sz="half" idx="13"/>
          </p:nvPr>
        </p:nvSpPr>
        <p:spPr>
          <a:solidFill>
            <a:schemeClr val="bg1">
              <a:lumMod val="95000"/>
            </a:schemeClr>
          </a:solidFill>
          <a:effectLst>
            <a:outerShdw blurRad="50800" dist="38100" dir="5400000" algn="t" rotWithShape="0">
              <a:prstClr val="black">
                <a:alpha val="40000"/>
              </a:prstClr>
            </a:outerShdw>
          </a:effectLst>
        </p:spPr>
        <p:txBody>
          <a:bodyPr>
            <a:noAutofit/>
          </a:bodyPr>
          <a:lstStyle/>
          <a:p>
            <a:pPr>
              <a:buFont typeface="Arial" panose="020B0604020202020204" pitchFamily="34" charset="0"/>
              <a:buChar char="•"/>
            </a:pPr>
            <a:r>
              <a:rPr lang="en-US"/>
              <a:t>D3 7.2</a:t>
            </a:r>
          </a:p>
          <a:p>
            <a:pPr>
              <a:buFont typeface="Arial" panose="020B0604020202020204" pitchFamily="34" charset="0"/>
              <a:buChar char="•"/>
            </a:pPr>
            <a:endParaRPr lang="en-US"/>
          </a:p>
          <a:p>
            <a:pPr>
              <a:buFont typeface="Arial" panose="020B0604020202020204" pitchFamily="34" charset="0"/>
              <a:buChar char="•"/>
            </a:pPr>
            <a:r>
              <a:rPr lang="en-US"/>
              <a:t>IBM </a:t>
            </a:r>
            <a:r>
              <a:rPr lang="en-US" err="1"/>
              <a:t>Datacap</a:t>
            </a:r>
            <a:r>
              <a:rPr lang="en-US"/>
              <a:t> 9.0 SP1</a:t>
            </a:r>
          </a:p>
          <a:p>
            <a:pPr>
              <a:buFont typeface="Arial" panose="020B0604020202020204" pitchFamily="34" charset="0"/>
              <a:buChar char="•"/>
            </a:pPr>
            <a:endParaRPr lang="en-US"/>
          </a:p>
          <a:p>
            <a:pPr>
              <a:buFont typeface="Arial" panose="020B0604020202020204" pitchFamily="34" charset="0"/>
              <a:buChar char="•"/>
            </a:pPr>
            <a:r>
              <a:rPr lang="en-US"/>
              <a:t>IBM </a:t>
            </a:r>
            <a:r>
              <a:rPr lang="en-US" err="1"/>
              <a:t>ContentManager</a:t>
            </a:r>
            <a:r>
              <a:rPr lang="en-US"/>
              <a:t> 8.5</a:t>
            </a:r>
          </a:p>
          <a:p>
            <a:pPr>
              <a:buFont typeface="Arial" panose="020B0604020202020204" pitchFamily="34" charset="0"/>
              <a:buChar char="•"/>
            </a:pPr>
            <a:endParaRPr lang="en-US"/>
          </a:p>
          <a:p>
            <a:pPr>
              <a:buFont typeface="Arial" panose="020B0604020202020204" pitchFamily="34" charset="0"/>
              <a:buChar char="•"/>
            </a:pPr>
            <a:r>
              <a:rPr lang="en-US"/>
              <a:t>IBM FileNet P8 5.2.1</a:t>
            </a:r>
          </a:p>
          <a:p>
            <a:endParaRPr lang="en-US"/>
          </a:p>
        </p:txBody>
      </p:sp>
      <p:sp>
        <p:nvSpPr>
          <p:cNvPr id="3" name="Title 2">
            <a:extLst>
              <a:ext uri="{FF2B5EF4-FFF2-40B4-BE49-F238E27FC236}">
                <a16:creationId xmlns:a16="http://schemas.microsoft.com/office/drawing/2014/main" id="{B0ABF7E6-4675-4FDD-8D52-A24334ED6649}"/>
              </a:ext>
            </a:extLst>
          </p:cNvPr>
          <p:cNvSpPr>
            <a:spLocks noGrp="1"/>
          </p:cNvSpPr>
          <p:nvPr>
            <p:ph type="title"/>
          </p:nvPr>
        </p:nvSpPr>
        <p:spPr/>
        <p:txBody>
          <a:bodyPr/>
          <a:lstStyle/>
          <a:p>
            <a:r>
              <a:rPr lang="en-US"/>
              <a:t>Routing Integration Additions and Updates </a:t>
            </a:r>
          </a:p>
        </p:txBody>
      </p:sp>
      <p:pic>
        <p:nvPicPr>
          <p:cNvPr id="9" name="Picture 8">
            <a:extLst>
              <a:ext uri="{FF2B5EF4-FFF2-40B4-BE49-F238E27FC236}">
                <a16:creationId xmlns:a16="http://schemas.microsoft.com/office/drawing/2014/main" id="{3FE099F9-12AE-40E8-AB09-B77E172FF24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25555" y="3156293"/>
            <a:ext cx="1582421" cy="365175"/>
          </a:xfrm>
          <a:prstGeom prst="rect">
            <a:avLst/>
          </a:prstGeom>
        </p:spPr>
      </p:pic>
      <p:pic>
        <p:nvPicPr>
          <p:cNvPr id="10" name="Picture 9">
            <a:extLst>
              <a:ext uri="{FF2B5EF4-FFF2-40B4-BE49-F238E27FC236}">
                <a16:creationId xmlns:a16="http://schemas.microsoft.com/office/drawing/2014/main" id="{B60B12E4-1B62-43D5-943C-FC6B43DBB8F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721005" y="4501163"/>
            <a:ext cx="1191519" cy="464659"/>
          </a:xfrm>
          <a:prstGeom prst="rect">
            <a:avLst/>
          </a:prstGeom>
        </p:spPr>
      </p:pic>
      <p:pic>
        <p:nvPicPr>
          <p:cNvPr id="11" name="Picture 6" descr="Image result for ibm logo">
            <a:extLst>
              <a:ext uri="{FF2B5EF4-FFF2-40B4-BE49-F238E27FC236}">
                <a16:creationId xmlns:a16="http://schemas.microsoft.com/office/drawing/2014/main" id="{5A1BFA48-6900-4FCC-B53B-66048ED72450}"/>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33840" y="5036559"/>
            <a:ext cx="1828800" cy="672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171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D43E4A-C2B1-4748-B94C-B68ED28D9AFA}"/>
              </a:ext>
            </a:extLst>
          </p:cNvPr>
          <p:cNvSpPr>
            <a:spLocks noGrp="1"/>
          </p:cNvSpPr>
          <p:nvPr>
            <p:ph type="title"/>
          </p:nvPr>
        </p:nvSpPr>
        <p:spPr/>
        <p:txBody>
          <a:bodyPr/>
          <a:lstStyle/>
          <a:p>
            <a:r>
              <a:rPr lang="en-US"/>
              <a:t>HL7* Messenger &amp; CDA</a:t>
            </a:r>
            <a:r>
              <a:rPr lang="en-US" baseline="0"/>
              <a:t> Builder</a:t>
            </a:r>
            <a:endParaRPr lang="en-US"/>
          </a:p>
        </p:txBody>
      </p:sp>
      <p:sp>
        <p:nvSpPr>
          <p:cNvPr id="2" name="Content Placeholder 1">
            <a:extLst>
              <a:ext uri="{FF2B5EF4-FFF2-40B4-BE49-F238E27FC236}">
                <a16:creationId xmlns:a16="http://schemas.microsoft.com/office/drawing/2014/main" id="{33521347-3D35-4FEE-B6F6-54822FFA33BC}"/>
              </a:ext>
            </a:extLst>
          </p:cNvPr>
          <p:cNvSpPr>
            <a:spLocks noGrp="1"/>
          </p:cNvSpPr>
          <p:nvPr>
            <p:ph sz="quarter" idx="4294967295"/>
          </p:nvPr>
        </p:nvSpPr>
        <p:spPr>
          <a:xfrm>
            <a:off x="549275" y="1446213"/>
            <a:ext cx="5710238" cy="3727450"/>
          </a:xfrm>
        </p:spPr>
        <p:txBody>
          <a:bodyPr/>
          <a:lstStyle/>
          <a:p>
            <a:pPr>
              <a:buFont typeface="Arial" panose="020B0604020202020204" pitchFamily="34" charset="0"/>
              <a:buChar char="•"/>
            </a:pPr>
            <a:r>
              <a:rPr lang="en-US" sz="1800"/>
              <a:t>Create and manage patient healthcare documents</a:t>
            </a:r>
          </a:p>
          <a:p>
            <a:pPr>
              <a:buFont typeface="Arial" panose="020B0604020202020204" pitchFamily="34" charset="0"/>
              <a:buChar char="•"/>
            </a:pPr>
            <a:r>
              <a:rPr lang="en-US" sz="1800"/>
              <a:t>Includes “Messenger” &amp; “Builder” components</a:t>
            </a:r>
          </a:p>
          <a:p>
            <a:pPr>
              <a:buFont typeface="Arial" panose="020B0604020202020204" pitchFamily="34" charset="0"/>
              <a:buChar char="•"/>
            </a:pPr>
            <a:r>
              <a:rPr lang="en-US" sz="1800"/>
              <a:t>Capabilities:</a:t>
            </a:r>
          </a:p>
          <a:p>
            <a:pPr lvl="1">
              <a:buFont typeface="Arial" panose="020B0604020202020204" pitchFamily="34" charset="0"/>
              <a:buChar char="•"/>
            </a:pPr>
            <a:r>
              <a:rPr lang="en-US" sz="1800"/>
              <a:t>Use patient ID to find the patient record</a:t>
            </a:r>
          </a:p>
          <a:p>
            <a:pPr lvl="1">
              <a:buFont typeface="Arial" panose="020B0604020202020204" pitchFamily="34" charset="0"/>
              <a:buChar char="•"/>
            </a:pPr>
            <a:r>
              <a:rPr lang="en-US" sz="1800"/>
              <a:t>Create a CDA* compliant document</a:t>
            </a:r>
          </a:p>
          <a:p>
            <a:pPr lvl="1">
              <a:buFont typeface="Arial" panose="020B0604020202020204" pitchFamily="34" charset="0"/>
              <a:buChar char="•"/>
            </a:pPr>
            <a:r>
              <a:rPr lang="en-US" sz="1800"/>
              <a:t>Attach scanned documents </a:t>
            </a:r>
          </a:p>
          <a:p>
            <a:pPr lvl="1">
              <a:buFont typeface="Arial" panose="020B0604020202020204" pitchFamily="34" charset="0"/>
              <a:buChar char="•"/>
            </a:pPr>
            <a:r>
              <a:rPr lang="en-US" sz="1800"/>
              <a:t>Compile it into a standard HL7 compliant record entry for import into a health records or related system</a:t>
            </a:r>
          </a:p>
        </p:txBody>
      </p:sp>
      <p:pic>
        <p:nvPicPr>
          <p:cNvPr id="3074" name="Picture 2" descr="Image result for Clinical Document Architecture (CDA)">
            <a:extLst>
              <a:ext uri="{FF2B5EF4-FFF2-40B4-BE49-F238E27FC236}">
                <a16:creationId xmlns:a16="http://schemas.microsoft.com/office/drawing/2014/main" id="{958500F3-86E7-45C3-873E-4198313E39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233"/>
          <a:stretch/>
        </p:blipFill>
        <p:spPr bwMode="auto">
          <a:xfrm>
            <a:off x="6762751" y="95185"/>
            <a:ext cx="5334000" cy="61177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C8E8FC6-31B3-465A-AAA0-42959748A46F}"/>
              </a:ext>
            </a:extLst>
          </p:cNvPr>
          <p:cNvSpPr txBox="1"/>
          <p:nvPr/>
        </p:nvSpPr>
        <p:spPr>
          <a:xfrm>
            <a:off x="6762751" y="1063459"/>
            <a:ext cx="5238749" cy="1219200"/>
          </a:xfrm>
          <a:prstGeom prst="rect">
            <a:avLst/>
          </a:prstGeom>
        </p:spPr>
        <p:txBody>
          <a:bodyPr vert="horz" wrap="none" lIns="0" tIns="60960" rIns="121920" bIns="60960" rtlCol="0" anchor="t">
            <a:noAutofit/>
          </a:bodyPr>
          <a:lstStyle/>
          <a:p>
            <a:endParaRPr lang="en-US" sz="2400"/>
          </a:p>
        </p:txBody>
      </p:sp>
      <p:sp>
        <p:nvSpPr>
          <p:cNvPr id="6" name="Rectangle 5">
            <a:extLst>
              <a:ext uri="{FF2B5EF4-FFF2-40B4-BE49-F238E27FC236}">
                <a16:creationId xmlns:a16="http://schemas.microsoft.com/office/drawing/2014/main" id="{DEB87CB4-EEF3-4CD3-AB0E-B08966E59FF3}"/>
              </a:ext>
            </a:extLst>
          </p:cNvPr>
          <p:cNvSpPr/>
          <p:nvPr/>
        </p:nvSpPr>
        <p:spPr>
          <a:xfrm>
            <a:off x="8857021" y="338605"/>
            <a:ext cx="3144480" cy="2085975"/>
          </a:xfrm>
          <a:prstGeom prst="rect">
            <a:avLst/>
          </a:prstGeom>
          <a:noFill/>
          <a:ln w="381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sp>
        <p:nvSpPr>
          <p:cNvPr id="8" name="Rectangle 7">
            <a:extLst>
              <a:ext uri="{FF2B5EF4-FFF2-40B4-BE49-F238E27FC236}">
                <a16:creationId xmlns:a16="http://schemas.microsoft.com/office/drawing/2014/main" id="{98413336-DE32-45B8-A12C-48127BAC02D3}"/>
              </a:ext>
            </a:extLst>
          </p:cNvPr>
          <p:cNvSpPr/>
          <p:nvPr/>
        </p:nvSpPr>
        <p:spPr>
          <a:xfrm>
            <a:off x="444327" y="4653461"/>
            <a:ext cx="5981525" cy="879418"/>
          </a:xfrm>
          <a:prstGeom prst="rect">
            <a:avLst/>
          </a:prstGeom>
          <a:solidFill>
            <a:schemeClr val="bg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sp>
        <p:nvSpPr>
          <p:cNvPr id="9" name="Rectangle 8">
            <a:extLst>
              <a:ext uri="{FF2B5EF4-FFF2-40B4-BE49-F238E27FC236}">
                <a16:creationId xmlns:a16="http://schemas.microsoft.com/office/drawing/2014/main" id="{014457AA-A683-4560-8895-1BCC86B1AD7F}"/>
              </a:ext>
            </a:extLst>
          </p:cNvPr>
          <p:cNvSpPr/>
          <p:nvPr/>
        </p:nvSpPr>
        <p:spPr>
          <a:xfrm>
            <a:off x="9754825" y="2924641"/>
            <a:ext cx="2246676" cy="3005139"/>
          </a:xfrm>
          <a:prstGeom prst="rect">
            <a:avLst/>
          </a:prstGeom>
          <a:noFill/>
          <a:ln w="381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sp>
        <p:nvSpPr>
          <p:cNvPr id="10" name="Rectangle 9">
            <a:extLst>
              <a:ext uri="{FF2B5EF4-FFF2-40B4-BE49-F238E27FC236}">
                <a16:creationId xmlns:a16="http://schemas.microsoft.com/office/drawing/2014/main" id="{E99EA073-3491-4578-817B-4AE7F39DD5A7}"/>
              </a:ext>
            </a:extLst>
          </p:cNvPr>
          <p:cNvSpPr/>
          <p:nvPr/>
        </p:nvSpPr>
        <p:spPr>
          <a:xfrm>
            <a:off x="432411" y="5567982"/>
            <a:ext cx="5993441" cy="439208"/>
          </a:xfrm>
          <a:prstGeom prst="rect">
            <a:avLst/>
          </a:prstGeom>
          <a:solidFill>
            <a:schemeClr val="bg1"/>
          </a:solidFill>
          <a:ln w="381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sp>
        <p:nvSpPr>
          <p:cNvPr id="11" name="Rectangle 10">
            <a:extLst>
              <a:ext uri="{FF2B5EF4-FFF2-40B4-BE49-F238E27FC236}">
                <a16:creationId xmlns:a16="http://schemas.microsoft.com/office/drawing/2014/main" id="{304CF16F-EB3E-4E62-B8AD-AAB14029F611}"/>
              </a:ext>
            </a:extLst>
          </p:cNvPr>
          <p:cNvSpPr/>
          <p:nvPr/>
        </p:nvSpPr>
        <p:spPr>
          <a:xfrm>
            <a:off x="6780574" y="133285"/>
            <a:ext cx="2058625" cy="5567895"/>
          </a:xfrm>
          <a:prstGeom prst="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sp>
        <p:nvSpPr>
          <p:cNvPr id="12" name="Rectangle 11">
            <a:extLst>
              <a:ext uri="{FF2B5EF4-FFF2-40B4-BE49-F238E27FC236}">
                <a16:creationId xmlns:a16="http://schemas.microsoft.com/office/drawing/2014/main" id="{756B191F-015C-4A07-A799-A327B971F75B}"/>
              </a:ext>
            </a:extLst>
          </p:cNvPr>
          <p:cNvSpPr/>
          <p:nvPr/>
        </p:nvSpPr>
        <p:spPr>
          <a:xfrm>
            <a:off x="8857021" y="2924642"/>
            <a:ext cx="867641" cy="2776538"/>
          </a:xfrm>
          <a:prstGeom prst="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sp>
        <p:nvSpPr>
          <p:cNvPr id="13" name="Rectangle 12" hidden="1">
            <a:extLst>
              <a:ext uri="{FF2B5EF4-FFF2-40B4-BE49-F238E27FC236}">
                <a16:creationId xmlns:a16="http://schemas.microsoft.com/office/drawing/2014/main" id="{53FFBB0F-D94F-45C2-ACA5-D680C144D7FE}"/>
              </a:ext>
            </a:extLst>
          </p:cNvPr>
          <p:cNvSpPr/>
          <p:nvPr/>
        </p:nvSpPr>
        <p:spPr>
          <a:xfrm>
            <a:off x="8780297" y="493617"/>
            <a:ext cx="2675511" cy="228960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a:t>add to slide 56 as a feature? Which edition?</a:t>
            </a:r>
          </a:p>
        </p:txBody>
      </p:sp>
      <p:sp>
        <p:nvSpPr>
          <p:cNvPr id="4" name="Rectangle 3">
            <a:extLst>
              <a:ext uri="{FF2B5EF4-FFF2-40B4-BE49-F238E27FC236}">
                <a16:creationId xmlns:a16="http://schemas.microsoft.com/office/drawing/2014/main" id="{1AC25A3E-7756-49B6-AAD9-85224CAEBD76}"/>
              </a:ext>
            </a:extLst>
          </p:cNvPr>
          <p:cNvSpPr/>
          <p:nvPr/>
        </p:nvSpPr>
        <p:spPr>
          <a:xfrm>
            <a:off x="549275" y="4663024"/>
            <a:ext cx="6096000" cy="1354217"/>
          </a:xfrm>
          <a:prstGeom prst="rect">
            <a:avLst/>
          </a:prstGeom>
          <a:noFill/>
        </p:spPr>
        <p:txBody>
          <a:bodyPr>
            <a:spAutoFit/>
          </a:bodyPr>
          <a:lstStyle/>
          <a:p>
            <a:pPr>
              <a:spcAft>
                <a:spcPts val="600"/>
              </a:spcAft>
              <a:buFont typeface="Arial" panose="020B0604020202020204" pitchFamily="34" charset="0"/>
              <a:buChar char="•"/>
            </a:pPr>
            <a:r>
              <a:rPr lang="en-US" sz="2400"/>
              <a:t>*CDA = Clinical Document Architecture</a:t>
            </a:r>
          </a:p>
          <a:p>
            <a:pPr lvl="1">
              <a:spcAft>
                <a:spcPts val="600"/>
              </a:spcAft>
              <a:buFont typeface="Arial" panose="020B0604020202020204" pitchFamily="34" charset="0"/>
              <a:buChar char="•"/>
            </a:pPr>
            <a:r>
              <a:rPr lang="en-US" sz="2400"/>
              <a:t>XML data schema (see the image)</a:t>
            </a:r>
          </a:p>
          <a:p>
            <a:pPr>
              <a:spcAft>
                <a:spcPts val="600"/>
              </a:spcAft>
              <a:buFont typeface="Arial" panose="020B0604020202020204" pitchFamily="34" charset="0"/>
              <a:buChar char="•"/>
            </a:pPr>
            <a:r>
              <a:rPr lang="en-US" sz="2400"/>
              <a:t>*HL7 = non-xml defined document data</a:t>
            </a:r>
          </a:p>
        </p:txBody>
      </p:sp>
    </p:spTree>
    <p:extLst>
      <p:ext uri="{BB962C8B-B14F-4D97-AF65-F5344CB8AC3E}">
        <p14:creationId xmlns:p14="http://schemas.microsoft.com/office/powerpoint/2010/main" val="330239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A1AA95B0-5226-4ED6-AE94-B03E8CCEDE7F}"/>
              </a:ext>
            </a:extLst>
          </p:cNvPr>
          <p:cNvGrpSpPr/>
          <p:nvPr/>
        </p:nvGrpSpPr>
        <p:grpSpPr>
          <a:xfrm>
            <a:off x="4390538" y="2757544"/>
            <a:ext cx="1705462" cy="1705462"/>
            <a:chOff x="7676146" y="1094638"/>
            <a:chExt cx="1705462" cy="1705462"/>
          </a:xfrm>
        </p:grpSpPr>
        <p:pic>
          <p:nvPicPr>
            <p:cNvPr id="29" name="Graphic 28" descr="Paper">
              <a:extLst>
                <a:ext uri="{FF2B5EF4-FFF2-40B4-BE49-F238E27FC236}">
                  <a16:creationId xmlns:a16="http://schemas.microsoft.com/office/drawing/2014/main" id="{72A469E4-ECBA-4FAD-BD48-5255C37267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76146" y="1094638"/>
              <a:ext cx="1705462" cy="1705462"/>
            </a:xfrm>
            <a:prstGeom prst="rect">
              <a:avLst/>
            </a:prstGeom>
          </p:spPr>
        </p:pic>
        <p:sp>
          <p:nvSpPr>
            <p:cNvPr id="30" name="Rectangle 29">
              <a:extLst>
                <a:ext uri="{FF2B5EF4-FFF2-40B4-BE49-F238E27FC236}">
                  <a16:creationId xmlns:a16="http://schemas.microsoft.com/office/drawing/2014/main" id="{74CC46E1-4634-40A9-B817-20156118A699}"/>
                </a:ext>
              </a:extLst>
            </p:cNvPr>
            <p:cNvSpPr/>
            <p:nvPr/>
          </p:nvSpPr>
          <p:spPr>
            <a:xfrm>
              <a:off x="8143597" y="1982591"/>
              <a:ext cx="770561" cy="4925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Narrow" panose="020B0606020202030204" pitchFamily="34" charset="0"/>
                </a:rPr>
                <a:t>PDF</a:t>
              </a:r>
            </a:p>
          </p:txBody>
        </p:sp>
      </p:grpSp>
      <p:sp>
        <p:nvSpPr>
          <p:cNvPr id="3" name="Title 2">
            <a:extLst>
              <a:ext uri="{FF2B5EF4-FFF2-40B4-BE49-F238E27FC236}">
                <a16:creationId xmlns:a16="http://schemas.microsoft.com/office/drawing/2014/main" id="{E81DB275-0208-4EF9-94A3-2CD56F614DD6}"/>
              </a:ext>
            </a:extLst>
          </p:cNvPr>
          <p:cNvSpPr>
            <a:spLocks noGrp="1"/>
          </p:cNvSpPr>
          <p:nvPr>
            <p:ph type="title"/>
          </p:nvPr>
        </p:nvSpPr>
        <p:spPr/>
        <p:txBody>
          <a:bodyPr/>
          <a:lstStyle/>
          <a:p>
            <a:r>
              <a:rPr lang="en-US"/>
              <a:t>PDF Merge</a:t>
            </a:r>
          </a:p>
        </p:txBody>
      </p:sp>
      <p:sp>
        <p:nvSpPr>
          <p:cNvPr id="2" name="Content Placeholder 1">
            <a:extLst>
              <a:ext uri="{FF2B5EF4-FFF2-40B4-BE49-F238E27FC236}">
                <a16:creationId xmlns:a16="http://schemas.microsoft.com/office/drawing/2014/main" id="{18F450C4-642D-497C-8C59-12B3665DD773}"/>
              </a:ext>
            </a:extLst>
          </p:cNvPr>
          <p:cNvSpPr>
            <a:spLocks noGrp="1"/>
          </p:cNvSpPr>
          <p:nvPr>
            <p:ph sz="quarter" idx="4294967295"/>
          </p:nvPr>
        </p:nvSpPr>
        <p:spPr>
          <a:xfrm>
            <a:off x="6096000" y="1817472"/>
            <a:ext cx="5392754" cy="3133783"/>
          </a:xfrm>
        </p:spPr>
        <p:txBody>
          <a:bodyPr/>
          <a:lstStyle/>
          <a:p>
            <a:pPr>
              <a:lnSpc>
                <a:spcPct val="110000"/>
              </a:lnSpc>
              <a:buFont typeface="Arial" panose="020B0604020202020204" pitchFamily="34" charset="0"/>
              <a:buChar char="•"/>
            </a:pPr>
            <a:r>
              <a:rPr lang="en-US"/>
              <a:t>Merges existing PDFs into a single PDF document </a:t>
            </a:r>
          </a:p>
          <a:p>
            <a:pPr>
              <a:lnSpc>
                <a:spcPct val="110000"/>
              </a:lnSpc>
              <a:buFont typeface="Arial" panose="020B0604020202020204" pitchFamily="34" charset="0"/>
              <a:buChar char="•"/>
            </a:pPr>
            <a:r>
              <a:rPr lang="en-US"/>
              <a:t>Enables multistep workflows that require programmatic combination of multiple documents to complete a task</a:t>
            </a:r>
          </a:p>
        </p:txBody>
      </p:sp>
      <p:sp>
        <p:nvSpPr>
          <p:cNvPr id="24" name="Arrow: Right 23">
            <a:extLst>
              <a:ext uri="{FF2B5EF4-FFF2-40B4-BE49-F238E27FC236}">
                <a16:creationId xmlns:a16="http://schemas.microsoft.com/office/drawing/2014/main" id="{BC9B7A68-A4D9-4A77-A4F2-A498AE8660DE}"/>
              </a:ext>
            </a:extLst>
          </p:cNvPr>
          <p:cNvSpPr/>
          <p:nvPr/>
        </p:nvSpPr>
        <p:spPr>
          <a:xfrm>
            <a:off x="3506350" y="2908420"/>
            <a:ext cx="988514" cy="1344525"/>
          </a:xfrm>
          <a:prstGeom prst="rightArrow">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sp>
        <p:nvSpPr>
          <p:cNvPr id="11" name="Rectangle 10" hidden="1">
            <a:extLst>
              <a:ext uri="{FF2B5EF4-FFF2-40B4-BE49-F238E27FC236}">
                <a16:creationId xmlns:a16="http://schemas.microsoft.com/office/drawing/2014/main" id="{018C31D4-24E4-4C93-9D37-3E3D32158CBE}"/>
              </a:ext>
            </a:extLst>
          </p:cNvPr>
          <p:cNvSpPr/>
          <p:nvPr/>
        </p:nvSpPr>
        <p:spPr>
          <a:xfrm>
            <a:off x="8780297" y="493617"/>
            <a:ext cx="2675511" cy="228960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a:t>Is this new? add to slide 56 as a feature?</a:t>
            </a:r>
          </a:p>
        </p:txBody>
      </p:sp>
      <p:grpSp>
        <p:nvGrpSpPr>
          <p:cNvPr id="8" name="Group 7">
            <a:extLst>
              <a:ext uri="{FF2B5EF4-FFF2-40B4-BE49-F238E27FC236}">
                <a16:creationId xmlns:a16="http://schemas.microsoft.com/office/drawing/2014/main" id="{8594A9C1-03BD-4AFA-B989-875C11C43169}"/>
              </a:ext>
            </a:extLst>
          </p:cNvPr>
          <p:cNvGrpSpPr/>
          <p:nvPr/>
        </p:nvGrpSpPr>
        <p:grpSpPr>
          <a:xfrm>
            <a:off x="1644221" y="1094638"/>
            <a:ext cx="1705462" cy="1705462"/>
            <a:chOff x="7601500" y="1094638"/>
            <a:chExt cx="1705462" cy="1705462"/>
          </a:xfrm>
        </p:grpSpPr>
        <p:pic>
          <p:nvPicPr>
            <p:cNvPr id="6" name="Graphic 5" descr="Paper">
              <a:extLst>
                <a:ext uri="{FF2B5EF4-FFF2-40B4-BE49-F238E27FC236}">
                  <a16:creationId xmlns:a16="http://schemas.microsoft.com/office/drawing/2014/main" id="{B7899669-BE22-4DF7-8E3B-C6C600C43C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01500" y="1094638"/>
              <a:ext cx="1705462" cy="1705462"/>
            </a:xfrm>
            <a:prstGeom prst="rect">
              <a:avLst/>
            </a:prstGeom>
          </p:spPr>
        </p:pic>
        <p:sp>
          <p:nvSpPr>
            <p:cNvPr id="7" name="Rectangle 6">
              <a:extLst>
                <a:ext uri="{FF2B5EF4-FFF2-40B4-BE49-F238E27FC236}">
                  <a16:creationId xmlns:a16="http://schemas.microsoft.com/office/drawing/2014/main" id="{5A6A8DD7-EEBC-47C0-842F-69872DE3327A}"/>
                </a:ext>
              </a:extLst>
            </p:cNvPr>
            <p:cNvSpPr/>
            <p:nvPr/>
          </p:nvSpPr>
          <p:spPr>
            <a:xfrm>
              <a:off x="8068951" y="1982591"/>
              <a:ext cx="770561" cy="4925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Narrow" panose="020B0606020202030204" pitchFamily="34" charset="0"/>
                </a:rPr>
                <a:t>PDF</a:t>
              </a:r>
            </a:p>
          </p:txBody>
        </p:sp>
      </p:grpSp>
      <p:grpSp>
        <p:nvGrpSpPr>
          <p:cNvPr id="16" name="Group 15">
            <a:extLst>
              <a:ext uri="{FF2B5EF4-FFF2-40B4-BE49-F238E27FC236}">
                <a16:creationId xmlns:a16="http://schemas.microsoft.com/office/drawing/2014/main" id="{9101DBC1-2293-4D41-AB2D-21B3989D4612}"/>
              </a:ext>
            </a:extLst>
          </p:cNvPr>
          <p:cNvGrpSpPr/>
          <p:nvPr/>
        </p:nvGrpSpPr>
        <p:grpSpPr>
          <a:xfrm>
            <a:off x="1644221" y="2695624"/>
            <a:ext cx="1705462" cy="1705462"/>
            <a:chOff x="7601500" y="1094638"/>
            <a:chExt cx="1705462" cy="1705462"/>
          </a:xfrm>
        </p:grpSpPr>
        <p:pic>
          <p:nvPicPr>
            <p:cNvPr id="17" name="Graphic 16" descr="Paper">
              <a:extLst>
                <a:ext uri="{FF2B5EF4-FFF2-40B4-BE49-F238E27FC236}">
                  <a16:creationId xmlns:a16="http://schemas.microsoft.com/office/drawing/2014/main" id="{911782A8-E0A4-480D-9283-139E82AB26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01500" y="1094638"/>
              <a:ext cx="1705462" cy="1705462"/>
            </a:xfrm>
            <a:prstGeom prst="rect">
              <a:avLst/>
            </a:prstGeom>
          </p:spPr>
        </p:pic>
        <p:sp>
          <p:nvSpPr>
            <p:cNvPr id="18" name="Rectangle 17">
              <a:extLst>
                <a:ext uri="{FF2B5EF4-FFF2-40B4-BE49-F238E27FC236}">
                  <a16:creationId xmlns:a16="http://schemas.microsoft.com/office/drawing/2014/main" id="{AA0DEA46-8FA9-4479-B17D-F843C9EADFE3}"/>
                </a:ext>
              </a:extLst>
            </p:cNvPr>
            <p:cNvSpPr/>
            <p:nvPr/>
          </p:nvSpPr>
          <p:spPr>
            <a:xfrm>
              <a:off x="8068951" y="1982591"/>
              <a:ext cx="770561" cy="4925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Narrow" panose="020B0606020202030204" pitchFamily="34" charset="0"/>
                </a:rPr>
                <a:t>PDF</a:t>
              </a:r>
            </a:p>
          </p:txBody>
        </p:sp>
      </p:grpSp>
      <p:grpSp>
        <p:nvGrpSpPr>
          <p:cNvPr id="19" name="Group 18">
            <a:extLst>
              <a:ext uri="{FF2B5EF4-FFF2-40B4-BE49-F238E27FC236}">
                <a16:creationId xmlns:a16="http://schemas.microsoft.com/office/drawing/2014/main" id="{ECEAE337-1DE3-45E3-8112-699569AE0ED8}"/>
              </a:ext>
            </a:extLst>
          </p:cNvPr>
          <p:cNvGrpSpPr/>
          <p:nvPr/>
        </p:nvGrpSpPr>
        <p:grpSpPr>
          <a:xfrm>
            <a:off x="1656249" y="4296610"/>
            <a:ext cx="1705462" cy="1705462"/>
            <a:chOff x="7601500" y="1094638"/>
            <a:chExt cx="1705462" cy="1705462"/>
          </a:xfrm>
        </p:grpSpPr>
        <p:pic>
          <p:nvPicPr>
            <p:cNvPr id="26" name="Graphic 25" descr="Paper">
              <a:extLst>
                <a:ext uri="{FF2B5EF4-FFF2-40B4-BE49-F238E27FC236}">
                  <a16:creationId xmlns:a16="http://schemas.microsoft.com/office/drawing/2014/main" id="{40F26174-47D4-471D-8798-8CF63B75B8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01500" y="1094638"/>
              <a:ext cx="1705462" cy="1705462"/>
            </a:xfrm>
            <a:prstGeom prst="rect">
              <a:avLst/>
            </a:prstGeom>
          </p:spPr>
        </p:pic>
        <p:sp>
          <p:nvSpPr>
            <p:cNvPr id="27" name="Rectangle 26">
              <a:extLst>
                <a:ext uri="{FF2B5EF4-FFF2-40B4-BE49-F238E27FC236}">
                  <a16:creationId xmlns:a16="http://schemas.microsoft.com/office/drawing/2014/main" id="{1781C2D9-D8AF-4835-AA6E-AC96D3AEB335}"/>
                </a:ext>
              </a:extLst>
            </p:cNvPr>
            <p:cNvSpPr/>
            <p:nvPr/>
          </p:nvSpPr>
          <p:spPr>
            <a:xfrm>
              <a:off x="8068951" y="1982591"/>
              <a:ext cx="770561" cy="4925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Narrow" panose="020B0606020202030204" pitchFamily="34" charset="0"/>
                </a:rPr>
                <a:t>PDF</a:t>
              </a:r>
            </a:p>
          </p:txBody>
        </p:sp>
      </p:grpSp>
      <p:sp>
        <p:nvSpPr>
          <p:cNvPr id="9" name="Right Bracket 8">
            <a:extLst>
              <a:ext uri="{FF2B5EF4-FFF2-40B4-BE49-F238E27FC236}">
                <a16:creationId xmlns:a16="http://schemas.microsoft.com/office/drawing/2014/main" id="{BCD29863-288B-429F-A32C-68742BE1F550}"/>
              </a:ext>
            </a:extLst>
          </p:cNvPr>
          <p:cNvSpPr/>
          <p:nvPr/>
        </p:nvSpPr>
        <p:spPr>
          <a:xfrm>
            <a:off x="3041260" y="1256322"/>
            <a:ext cx="465090" cy="4799996"/>
          </a:xfrm>
          <a:prstGeom prst="rightBracket">
            <a:avLst>
              <a:gd name="adj" fmla="val 107741"/>
            </a:avLst>
          </a:prstGeom>
          <a:ln w="857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Rectangle 44">
            <a:extLst>
              <a:ext uri="{FF2B5EF4-FFF2-40B4-BE49-F238E27FC236}">
                <a16:creationId xmlns:a16="http://schemas.microsoft.com/office/drawing/2014/main" id="{B630A9C9-0B5D-440E-BF3C-DAE1086A9265}"/>
              </a:ext>
            </a:extLst>
          </p:cNvPr>
          <p:cNvSpPr/>
          <p:nvPr/>
        </p:nvSpPr>
        <p:spPr>
          <a:xfrm>
            <a:off x="6096000" y="4045406"/>
            <a:ext cx="5191676" cy="1593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Ins="182880" bIns="91440" rtlCol="0" anchor="ctr"/>
          <a:lstStyle/>
          <a:p>
            <a:pPr lvl="0">
              <a:lnSpc>
                <a:spcPct val="110000"/>
              </a:lnSpc>
              <a:spcBef>
                <a:spcPts val="1000"/>
              </a:spcBef>
              <a:buClr>
                <a:srgbClr val="025389"/>
              </a:buClr>
            </a:pPr>
            <a:r>
              <a:rPr lang="en-US" sz="2000" b="1">
                <a:solidFill>
                  <a:schemeClr val="bg2">
                    <a:lumMod val="25000"/>
                  </a:schemeClr>
                </a:solidFill>
              </a:rPr>
              <a:t>Example: </a:t>
            </a:r>
            <a:r>
              <a:rPr lang="en-US" sz="2000">
                <a:solidFill>
                  <a:schemeClr val="bg2">
                    <a:lumMod val="25000"/>
                  </a:schemeClr>
                </a:solidFill>
              </a:rPr>
              <a:t>creating a consolidated mortgage package for aftermarket resale</a:t>
            </a:r>
            <a:endParaRPr lang="en-US">
              <a:solidFill>
                <a:schemeClr val="bg2">
                  <a:lumMod val="25000"/>
                </a:schemeClr>
              </a:solidFill>
            </a:endParaRPr>
          </a:p>
        </p:txBody>
      </p:sp>
    </p:spTree>
    <p:extLst>
      <p:ext uri="{BB962C8B-B14F-4D97-AF65-F5344CB8AC3E}">
        <p14:creationId xmlns:p14="http://schemas.microsoft.com/office/powerpoint/2010/main" val="395114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AC49467-3D1A-468E-B690-BEF52E56CBC0}"/>
              </a:ext>
            </a:extLst>
          </p:cNvPr>
          <p:cNvSpPr/>
          <p:nvPr/>
        </p:nvSpPr>
        <p:spPr>
          <a:xfrm>
            <a:off x="7392758" y="2761477"/>
            <a:ext cx="2723562" cy="119492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ffectLst/>
            </a:endParaRPr>
          </a:p>
        </p:txBody>
      </p:sp>
      <p:sp>
        <p:nvSpPr>
          <p:cNvPr id="25" name="Rectangle 24">
            <a:extLst>
              <a:ext uri="{FF2B5EF4-FFF2-40B4-BE49-F238E27FC236}">
                <a16:creationId xmlns:a16="http://schemas.microsoft.com/office/drawing/2014/main" id="{F17578C4-BE03-4348-ABA7-BB0758C27854}"/>
              </a:ext>
            </a:extLst>
          </p:cNvPr>
          <p:cNvSpPr/>
          <p:nvPr/>
        </p:nvSpPr>
        <p:spPr>
          <a:xfrm>
            <a:off x="4594484" y="2761477"/>
            <a:ext cx="2723562" cy="119492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ffectLst/>
            </a:endParaRPr>
          </a:p>
        </p:txBody>
      </p:sp>
      <p:sp>
        <p:nvSpPr>
          <p:cNvPr id="23" name="Rectangle 22">
            <a:extLst>
              <a:ext uri="{FF2B5EF4-FFF2-40B4-BE49-F238E27FC236}">
                <a16:creationId xmlns:a16="http://schemas.microsoft.com/office/drawing/2014/main" id="{8BCEB72C-775D-4F22-8DDB-ECEA9378DE2C}"/>
              </a:ext>
            </a:extLst>
          </p:cNvPr>
          <p:cNvSpPr/>
          <p:nvPr/>
        </p:nvSpPr>
        <p:spPr>
          <a:xfrm>
            <a:off x="1796210" y="2761477"/>
            <a:ext cx="2723562" cy="119492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ffectLst/>
            </a:endParaRPr>
          </a:p>
        </p:txBody>
      </p:sp>
      <p:sp>
        <p:nvSpPr>
          <p:cNvPr id="4" name="Title 3"/>
          <p:cNvSpPr>
            <a:spLocks noGrp="1"/>
          </p:cNvSpPr>
          <p:nvPr>
            <p:ph type="title"/>
          </p:nvPr>
        </p:nvSpPr>
        <p:spPr/>
        <p:txBody>
          <a:bodyPr/>
          <a:lstStyle/>
          <a:p>
            <a:r>
              <a:rPr lang="en-US"/>
              <a:t>Market Challenges &amp; Pressures</a:t>
            </a:r>
          </a:p>
        </p:txBody>
      </p:sp>
      <p:grpSp>
        <p:nvGrpSpPr>
          <p:cNvPr id="12" name="Group 11">
            <a:extLst>
              <a:ext uri="{FF2B5EF4-FFF2-40B4-BE49-F238E27FC236}">
                <a16:creationId xmlns:a16="http://schemas.microsoft.com/office/drawing/2014/main" id="{931D041D-7698-4B34-AAE0-0C397D01F5F6}"/>
              </a:ext>
            </a:extLst>
          </p:cNvPr>
          <p:cNvGrpSpPr/>
          <p:nvPr/>
        </p:nvGrpSpPr>
        <p:grpSpPr>
          <a:xfrm>
            <a:off x="1796210" y="3979098"/>
            <a:ext cx="8320107" cy="1634138"/>
            <a:chOff x="-715441" y="2057771"/>
            <a:chExt cx="11820881" cy="2321718"/>
          </a:xfrm>
        </p:grpSpPr>
        <p:sp>
          <p:nvSpPr>
            <p:cNvPr id="6" name="Freeform: Shape 5">
              <a:extLst>
                <a:ext uri="{FF2B5EF4-FFF2-40B4-BE49-F238E27FC236}">
                  <a16:creationId xmlns:a16="http://schemas.microsoft.com/office/drawing/2014/main" id="{146D828C-9200-40A0-8384-82A644C7D66D}"/>
                </a:ext>
              </a:extLst>
            </p:cNvPr>
            <p:cNvSpPr/>
            <p:nvPr/>
          </p:nvSpPr>
          <p:spPr>
            <a:xfrm>
              <a:off x="-715441" y="2057771"/>
              <a:ext cx="3869531" cy="232171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solidFill>
              <a:schemeClr val="accent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2400" kern="1200"/>
                <a:t>Compliance &amp; Security Risks</a:t>
              </a:r>
            </a:p>
          </p:txBody>
        </p:sp>
        <p:sp>
          <p:nvSpPr>
            <p:cNvPr id="7" name="Freeform: Shape 6">
              <a:extLst>
                <a:ext uri="{FF2B5EF4-FFF2-40B4-BE49-F238E27FC236}">
                  <a16:creationId xmlns:a16="http://schemas.microsoft.com/office/drawing/2014/main" id="{A74C77D1-3626-4449-82ED-FE6E47260CF8}"/>
                </a:ext>
              </a:extLst>
            </p:cNvPr>
            <p:cNvSpPr/>
            <p:nvPr/>
          </p:nvSpPr>
          <p:spPr>
            <a:xfrm>
              <a:off x="7235909" y="2057771"/>
              <a:ext cx="3869531" cy="232171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solidFill>
              <a:schemeClr val="accent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2400" kern="1200"/>
                <a:t>Business Process Efficiency</a:t>
              </a:r>
            </a:p>
          </p:txBody>
        </p:sp>
        <p:sp>
          <p:nvSpPr>
            <p:cNvPr id="9" name="Freeform: Shape 8">
              <a:extLst>
                <a:ext uri="{FF2B5EF4-FFF2-40B4-BE49-F238E27FC236}">
                  <a16:creationId xmlns:a16="http://schemas.microsoft.com/office/drawing/2014/main" id="{87F6CC4B-7D4F-42D3-8BD0-07B525CCF640}"/>
                </a:ext>
              </a:extLst>
            </p:cNvPr>
            <p:cNvSpPr/>
            <p:nvPr/>
          </p:nvSpPr>
          <p:spPr>
            <a:xfrm>
              <a:off x="3260234" y="2057771"/>
              <a:ext cx="3869531" cy="232171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solidFill>
              <a:schemeClr val="accent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2400" kern="1200"/>
                <a:t>Mobile </a:t>
              </a:r>
              <a:br>
                <a:rPr lang="en-US" sz="2400" kern="1200"/>
              </a:br>
              <a:r>
                <a:rPr lang="en-US" sz="2400" kern="1200"/>
                <a:t>Workforce</a:t>
              </a:r>
            </a:p>
          </p:txBody>
        </p:sp>
      </p:grpSp>
      <p:pic>
        <p:nvPicPr>
          <p:cNvPr id="14" name="Graphic 13" descr="Lock">
            <a:extLst>
              <a:ext uri="{FF2B5EF4-FFF2-40B4-BE49-F238E27FC236}">
                <a16:creationId xmlns:a16="http://schemas.microsoft.com/office/drawing/2014/main" id="{9101D968-EA18-46B4-9AC8-D0C1C35BB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52939" y="2866719"/>
            <a:ext cx="1010101" cy="1010101"/>
          </a:xfrm>
          <a:prstGeom prst="rect">
            <a:avLst/>
          </a:prstGeom>
        </p:spPr>
      </p:pic>
      <p:pic>
        <p:nvPicPr>
          <p:cNvPr id="16" name="Graphic 15" descr="Smart Phone">
            <a:extLst>
              <a:ext uri="{FF2B5EF4-FFF2-40B4-BE49-F238E27FC236}">
                <a16:creationId xmlns:a16="http://schemas.microsoft.com/office/drawing/2014/main" id="{83E182F7-08D7-426B-97FF-5DB483F84A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11197" y="2936520"/>
            <a:ext cx="890135" cy="890135"/>
          </a:xfrm>
          <a:prstGeom prst="rect">
            <a:avLst/>
          </a:prstGeom>
        </p:spPr>
      </p:pic>
      <p:pic>
        <p:nvPicPr>
          <p:cNvPr id="20" name="Graphic 19" descr="Network">
            <a:extLst>
              <a:ext uri="{FF2B5EF4-FFF2-40B4-BE49-F238E27FC236}">
                <a16:creationId xmlns:a16="http://schemas.microsoft.com/office/drawing/2014/main" id="{31F1EF4D-A53C-4A2A-9B5E-AB537FFD59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97339" y="2924387"/>
            <a:ext cx="914400" cy="914400"/>
          </a:xfrm>
          <a:prstGeom prst="rect">
            <a:avLst/>
          </a:prstGeom>
        </p:spPr>
      </p:pic>
      <p:sp>
        <p:nvSpPr>
          <p:cNvPr id="2" name="TextBox 1">
            <a:extLst>
              <a:ext uri="{FF2B5EF4-FFF2-40B4-BE49-F238E27FC236}">
                <a16:creationId xmlns:a16="http://schemas.microsoft.com/office/drawing/2014/main" id="{76615B6B-065B-4441-BFCC-D095132A9D8F}"/>
              </a:ext>
            </a:extLst>
          </p:cNvPr>
          <p:cNvSpPr txBox="1"/>
          <p:nvPr/>
        </p:nvSpPr>
        <p:spPr>
          <a:xfrm>
            <a:off x="777329" y="1413532"/>
            <a:ext cx="10665734" cy="1292662"/>
          </a:xfrm>
          <a:prstGeom prst="rect">
            <a:avLst/>
          </a:prstGeom>
          <a:noFill/>
        </p:spPr>
        <p:txBody>
          <a:bodyPr wrap="square" rtlCol="0">
            <a:spAutoFit/>
          </a:bodyPr>
          <a:lstStyle/>
          <a:p>
            <a:pPr algn="ctr"/>
            <a:r>
              <a:rPr lang="en-US" sz="2000"/>
              <a:t>Our market today mandates that organizations employ solutions that help them successfully maneuver through a </a:t>
            </a:r>
            <a:r>
              <a:rPr lang="en-US" sz="2000" b="1">
                <a:solidFill>
                  <a:schemeClr val="accent6">
                    <a:lumMod val="75000"/>
                  </a:schemeClr>
                </a:solidFill>
              </a:rPr>
              <a:t>digital transformation</a:t>
            </a:r>
            <a:r>
              <a:rPr lang="en-US" sz="2000"/>
              <a:t>. A focus of this is around content. And how documents comes into an organization via scan, online form capture or mobile capture. </a:t>
            </a:r>
          </a:p>
          <a:p>
            <a:endParaRPr lang="en-US"/>
          </a:p>
        </p:txBody>
      </p:sp>
    </p:spTree>
    <p:extLst>
      <p:ext uri="{BB962C8B-B14F-4D97-AF65-F5344CB8AC3E}">
        <p14:creationId xmlns:p14="http://schemas.microsoft.com/office/powerpoint/2010/main" val="314425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A92E0A8A-63A2-4DE7-8224-7308D0A59758}"/>
              </a:ext>
            </a:extLst>
          </p:cNvPr>
          <p:cNvSpPr/>
          <p:nvPr/>
        </p:nvSpPr>
        <p:spPr>
          <a:xfrm>
            <a:off x="6659221" y="1563452"/>
            <a:ext cx="4100715" cy="41007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4363941-3E16-449F-92D2-B4825B041AA1}"/>
              </a:ext>
            </a:extLst>
          </p:cNvPr>
          <p:cNvSpPr>
            <a:spLocks noGrp="1"/>
          </p:cNvSpPr>
          <p:nvPr>
            <p:ph type="title"/>
          </p:nvPr>
        </p:nvSpPr>
        <p:spPr/>
        <p:txBody>
          <a:bodyPr/>
          <a:lstStyle/>
          <a:p>
            <a:r>
              <a:rPr lang="en-US" err="1"/>
              <a:t>AutoCapture</a:t>
            </a:r>
            <a:r>
              <a:rPr lang="en-US" baseline="0"/>
              <a:t> Database Lookup</a:t>
            </a:r>
            <a:endParaRPr lang="en-US"/>
          </a:p>
        </p:txBody>
      </p:sp>
      <p:sp>
        <p:nvSpPr>
          <p:cNvPr id="2" name="Content Placeholder 1">
            <a:extLst>
              <a:ext uri="{FF2B5EF4-FFF2-40B4-BE49-F238E27FC236}">
                <a16:creationId xmlns:a16="http://schemas.microsoft.com/office/drawing/2014/main" id="{F4BDE599-62EF-4000-BCA4-11612837966A}"/>
              </a:ext>
            </a:extLst>
          </p:cNvPr>
          <p:cNvSpPr>
            <a:spLocks noGrp="1"/>
          </p:cNvSpPr>
          <p:nvPr>
            <p:ph sz="quarter" idx="4294967295"/>
          </p:nvPr>
        </p:nvSpPr>
        <p:spPr>
          <a:xfrm>
            <a:off x="904514" y="1750084"/>
            <a:ext cx="5050819" cy="3727450"/>
          </a:xfrm>
        </p:spPr>
        <p:txBody>
          <a:bodyPr>
            <a:noAutofit/>
          </a:bodyPr>
          <a:lstStyle/>
          <a:p>
            <a:pPr>
              <a:lnSpc>
                <a:spcPct val="120000"/>
              </a:lnSpc>
              <a:buFont typeface="Arial" panose="020B0604020202020204" pitchFamily="34" charset="0"/>
              <a:buChar char="•"/>
            </a:pPr>
            <a:r>
              <a:rPr lang="en-US"/>
              <a:t>Brings the MFP client capability to the Desktop</a:t>
            </a:r>
          </a:p>
          <a:p>
            <a:pPr>
              <a:lnSpc>
                <a:spcPct val="120000"/>
              </a:lnSpc>
              <a:buFont typeface="Arial" panose="020B0604020202020204" pitchFamily="34" charset="0"/>
              <a:buChar char="•"/>
            </a:pPr>
            <a:r>
              <a:rPr lang="en-US"/>
              <a:t>Simplifies the entry and capture of metadata associated with a document</a:t>
            </a:r>
          </a:p>
          <a:p>
            <a:pPr>
              <a:lnSpc>
                <a:spcPct val="120000"/>
              </a:lnSpc>
              <a:buFont typeface="Arial" panose="020B0604020202020204" pitchFamily="34" charset="0"/>
              <a:buChar char="•"/>
            </a:pPr>
            <a:r>
              <a:rPr lang="en-US"/>
              <a:t>Increases productivity &amp; ease of use at the desktop</a:t>
            </a:r>
          </a:p>
          <a:p>
            <a:pPr>
              <a:lnSpc>
                <a:spcPct val="120000"/>
              </a:lnSpc>
              <a:buFont typeface="Arial" panose="020B0604020202020204" pitchFamily="34" charset="0"/>
              <a:buChar char="•"/>
            </a:pPr>
            <a:r>
              <a:rPr lang="en-US"/>
              <a:t>Improves the performance of workflow applications that originate at the desktop</a:t>
            </a:r>
          </a:p>
        </p:txBody>
      </p:sp>
      <p:grpSp>
        <p:nvGrpSpPr>
          <p:cNvPr id="30" name="Group 29">
            <a:extLst>
              <a:ext uri="{FF2B5EF4-FFF2-40B4-BE49-F238E27FC236}">
                <a16:creationId xmlns:a16="http://schemas.microsoft.com/office/drawing/2014/main" id="{BF0CAF8E-B58D-43B7-B886-6541DF513AE1}"/>
              </a:ext>
            </a:extLst>
          </p:cNvPr>
          <p:cNvGrpSpPr/>
          <p:nvPr/>
        </p:nvGrpSpPr>
        <p:grpSpPr>
          <a:xfrm>
            <a:off x="9594266" y="2283218"/>
            <a:ext cx="1509448" cy="1771536"/>
            <a:chOff x="7175053" y="1360110"/>
            <a:chExt cx="735854" cy="863624"/>
          </a:xfrm>
        </p:grpSpPr>
        <p:sp>
          <p:nvSpPr>
            <p:cNvPr id="28" name="Freeform 115">
              <a:extLst>
                <a:ext uri="{FF2B5EF4-FFF2-40B4-BE49-F238E27FC236}">
                  <a16:creationId xmlns:a16="http://schemas.microsoft.com/office/drawing/2014/main" id="{BC4EFA4C-49D6-4C4D-B9F3-F7000B2E85B6}"/>
                </a:ext>
              </a:extLst>
            </p:cNvPr>
            <p:cNvSpPr/>
            <p:nvPr/>
          </p:nvSpPr>
          <p:spPr>
            <a:xfrm>
              <a:off x="7181324" y="1369060"/>
              <a:ext cx="698552" cy="820956"/>
            </a:xfrm>
            <a:custGeom>
              <a:avLst/>
              <a:gdLst>
                <a:gd name="connsiteX0" fmla="*/ 410796 w 720359"/>
                <a:gd name="connsiteY0" fmla="*/ 0 h 846587"/>
                <a:gd name="connsiteX1" fmla="*/ 714070 w 720359"/>
                <a:gd name="connsiteY1" fmla="*/ 89114 h 846587"/>
                <a:gd name="connsiteX2" fmla="*/ 718449 w 720359"/>
                <a:gd name="connsiteY2" fmla="*/ 104775 h 846587"/>
                <a:gd name="connsiteX3" fmla="*/ 720358 w 720359"/>
                <a:gd name="connsiteY3" fmla="*/ 104775 h 846587"/>
                <a:gd name="connsiteX4" fmla="*/ 720358 w 720359"/>
                <a:gd name="connsiteY4" fmla="*/ 111604 h 846587"/>
                <a:gd name="connsiteX5" fmla="*/ 720359 w 720359"/>
                <a:gd name="connsiteY5" fmla="*/ 111607 h 846587"/>
                <a:gd name="connsiteX6" fmla="*/ 720358 w 720359"/>
                <a:gd name="connsiteY6" fmla="*/ 111611 h 846587"/>
                <a:gd name="connsiteX7" fmla="*/ 720358 w 720359"/>
                <a:gd name="connsiteY7" fmla="*/ 657704 h 846587"/>
                <a:gd name="connsiteX8" fmla="*/ 720359 w 720359"/>
                <a:gd name="connsiteY8" fmla="*/ 657707 h 846587"/>
                <a:gd name="connsiteX9" fmla="*/ 720358 w 720359"/>
                <a:gd name="connsiteY9" fmla="*/ 657711 h 846587"/>
                <a:gd name="connsiteX10" fmla="*/ 720358 w 720359"/>
                <a:gd name="connsiteY10" fmla="*/ 673100 h 846587"/>
                <a:gd name="connsiteX11" fmla="*/ 716055 w 720359"/>
                <a:gd name="connsiteY11" fmla="*/ 673100 h 846587"/>
                <a:gd name="connsiteX12" fmla="*/ 714070 w 720359"/>
                <a:gd name="connsiteY12" fmla="*/ 680200 h 846587"/>
                <a:gd name="connsiteX13" fmla="*/ 410796 w 720359"/>
                <a:gd name="connsiteY13" fmla="*/ 769314 h 846587"/>
                <a:gd name="connsiteX14" fmla="*/ 304358 w 720359"/>
                <a:gd name="connsiteY14" fmla="*/ 762542 h 846587"/>
                <a:gd name="connsiteX15" fmla="*/ 278606 w 720359"/>
                <a:gd name="connsiteY15" fmla="*/ 757215 h 846587"/>
                <a:gd name="connsiteX16" fmla="*/ 278606 w 720359"/>
                <a:gd name="connsiteY16" fmla="*/ 846587 h 846587"/>
                <a:gd name="connsiteX17" fmla="*/ 0 w 720359"/>
                <a:gd name="connsiteY17" fmla="*/ 846587 h 846587"/>
                <a:gd name="connsiteX18" fmla="*/ 0 w 720359"/>
                <a:gd name="connsiteY18" fmla="*/ 460826 h 846587"/>
                <a:gd name="connsiteX19" fmla="*/ 101233 w 720359"/>
                <a:gd name="connsiteY19" fmla="*/ 460826 h 846587"/>
                <a:gd name="connsiteX20" fmla="*/ 101233 w 720359"/>
                <a:gd name="connsiteY20" fmla="*/ 111607 h 846587"/>
                <a:gd name="connsiteX21" fmla="*/ 101233 w 720359"/>
                <a:gd name="connsiteY21" fmla="*/ 104775 h 846587"/>
                <a:gd name="connsiteX22" fmla="*/ 103143 w 720359"/>
                <a:gd name="connsiteY22" fmla="*/ 104775 h 846587"/>
                <a:gd name="connsiteX23" fmla="*/ 107522 w 720359"/>
                <a:gd name="connsiteY23" fmla="*/ 89114 h 846587"/>
                <a:gd name="connsiteX24" fmla="*/ 410796 w 720359"/>
                <a:gd name="connsiteY24" fmla="*/ 0 h 84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0359" h="846587">
                  <a:moveTo>
                    <a:pt x="410796" y="0"/>
                  </a:moveTo>
                  <a:cubicBezTo>
                    <a:pt x="560392" y="0"/>
                    <a:pt x="685204" y="38257"/>
                    <a:pt x="714070" y="89114"/>
                  </a:cubicBezTo>
                  <a:lnTo>
                    <a:pt x="718449" y="104775"/>
                  </a:lnTo>
                  <a:lnTo>
                    <a:pt x="720358" y="104775"/>
                  </a:lnTo>
                  <a:lnTo>
                    <a:pt x="720358" y="111604"/>
                  </a:lnTo>
                  <a:lnTo>
                    <a:pt x="720359" y="111607"/>
                  </a:lnTo>
                  <a:lnTo>
                    <a:pt x="720358" y="111611"/>
                  </a:lnTo>
                  <a:lnTo>
                    <a:pt x="720358" y="657704"/>
                  </a:lnTo>
                  <a:lnTo>
                    <a:pt x="720359" y="657707"/>
                  </a:lnTo>
                  <a:lnTo>
                    <a:pt x="720358" y="657711"/>
                  </a:lnTo>
                  <a:lnTo>
                    <a:pt x="720358" y="673100"/>
                  </a:lnTo>
                  <a:lnTo>
                    <a:pt x="716055" y="673100"/>
                  </a:lnTo>
                  <a:lnTo>
                    <a:pt x="714070" y="680200"/>
                  </a:lnTo>
                  <a:cubicBezTo>
                    <a:pt x="685204" y="731057"/>
                    <a:pt x="560392" y="769314"/>
                    <a:pt x="410796" y="769314"/>
                  </a:cubicBezTo>
                  <a:cubicBezTo>
                    <a:pt x="373397" y="769314"/>
                    <a:pt x="337547" y="766923"/>
                    <a:pt x="304358" y="762542"/>
                  </a:cubicBezTo>
                  <a:lnTo>
                    <a:pt x="278606" y="757215"/>
                  </a:lnTo>
                  <a:lnTo>
                    <a:pt x="278606" y="846587"/>
                  </a:lnTo>
                  <a:lnTo>
                    <a:pt x="0" y="846587"/>
                  </a:lnTo>
                  <a:lnTo>
                    <a:pt x="0" y="460826"/>
                  </a:lnTo>
                  <a:lnTo>
                    <a:pt x="101233" y="460826"/>
                  </a:lnTo>
                  <a:lnTo>
                    <a:pt x="101233" y="111607"/>
                  </a:lnTo>
                  <a:lnTo>
                    <a:pt x="101233" y="104775"/>
                  </a:lnTo>
                  <a:lnTo>
                    <a:pt x="103143" y="104775"/>
                  </a:lnTo>
                  <a:lnTo>
                    <a:pt x="107522" y="89114"/>
                  </a:lnTo>
                  <a:cubicBezTo>
                    <a:pt x="136388" y="38257"/>
                    <a:pt x="261200" y="0"/>
                    <a:pt x="410796"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9" name="Freeform 5">
              <a:extLst>
                <a:ext uri="{FF2B5EF4-FFF2-40B4-BE49-F238E27FC236}">
                  <a16:creationId xmlns:a16="http://schemas.microsoft.com/office/drawing/2014/main" id="{E843852E-9F28-4971-B72C-BD7D4F68D996}"/>
                </a:ext>
              </a:extLst>
            </p:cNvPr>
            <p:cNvSpPr>
              <a:spLocks noEditPoints="1"/>
            </p:cNvSpPr>
            <p:nvPr/>
          </p:nvSpPr>
          <p:spPr bwMode="auto">
            <a:xfrm>
              <a:off x="7175053" y="1360110"/>
              <a:ext cx="735854" cy="863624"/>
            </a:xfrm>
            <a:custGeom>
              <a:avLst/>
              <a:gdLst>
                <a:gd name="T0" fmla="*/ 884 w 990"/>
                <a:gd name="T1" fmla="*/ 64 h 1162"/>
                <a:gd name="T2" fmla="*/ 229 w 990"/>
                <a:gd name="T3" fmla="*/ 64 h 1162"/>
                <a:gd name="T4" fmla="*/ 124 w 990"/>
                <a:gd name="T5" fmla="*/ 185 h 1162"/>
                <a:gd name="T6" fmla="*/ 123 w 990"/>
                <a:gd name="T7" fmla="*/ 574 h 1162"/>
                <a:gd name="T8" fmla="*/ 195 w 990"/>
                <a:gd name="T9" fmla="*/ 516 h 1162"/>
                <a:gd name="T10" fmla="*/ 919 w 990"/>
                <a:gd name="T11" fmla="*/ 517 h 1162"/>
                <a:gd name="T12" fmla="*/ 559 w 990"/>
                <a:gd name="T13" fmla="*/ 777 h 1162"/>
                <a:gd name="T14" fmla="*/ 450 w 990"/>
                <a:gd name="T15" fmla="*/ 833 h 1162"/>
                <a:gd name="T16" fmla="*/ 919 w 990"/>
                <a:gd name="T17" fmla="*/ 761 h 1162"/>
                <a:gd name="T18" fmla="*/ 557 w 990"/>
                <a:gd name="T19" fmla="*/ 1014 h 1162"/>
                <a:gd name="T20" fmla="*/ 450 w 990"/>
                <a:gd name="T21" fmla="*/ 1075 h 1162"/>
                <a:gd name="T22" fmla="*/ 990 w 990"/>
                <a:gd name="T23" fmla="*/ 892 h 1162"/>
                <a:gd name="T24" fmla="*/ 989 w 990"/>
                <a:gd name="T25" fmla="*/ 185 h 1162"/>
                <a:gd name="T26" fmla="*/ 557 w 990"/>
                <a:gd name="T27" fmla="*/ 67 h 1162"/>
                <a:gd name="T28" fmla="*/ 915 w 990"/>
                <a:gd name="T29" fmla="*/ 181 h 1162"/>
                <a:gd name="T30" fmla="*/ 195 w 990"/>
                <a:gd name="T31" fmla="*/ 185 h 1162"/>
                <a:gd name="T32" fmla="*/ 919 w 990"/>
                <a:gd name="T33" fmla="*/ 448 h 1162"/>
                <a:gd name="T34" fmla="*/ 195 w 990"/>
                <a:gd name="T35" fmla="*/ 446 h 1162"/>
                <a:gd name="T36" fmla="*/ 557 w 990"/>
                <a:gd name="T37" fmla="*/ 358 h 1162"/>
                <a:gd name="T38" fmla="*/ 919 w 990"/>
                <a:gd name="T39" fmla="*/ 448 h 1162"/>
                <a:gd name="T40" fmla="*/ 747 w 990"/>
                <a:gd name="T41" fmla="*/ 869 h 1162"/>
                <a:gd name="T42" fmla="*/ 803 w 990"/>
                <a:gd name="T43" fmla="*/ 871 h 1162"/>
                <a:gd name="T44" fmla="*/ 755 w 990"/>
                <a:gd name="T45" fmla="*/ 903 h 1162"/>
                <a:gd name="T46" fmla="*/ 734 w 990"/>
                <a:gd name="T47" fmla="*/ 890 h 1162"/>
                <a:gd name="T48" fmla="*/ 747 w 990"/>
                <a:gd name="T49" fmla="*/ 625 h 1162"/>
                <a:gd name="T50" fmla="*/ 803 w 990"/>
                <a:gd name="T51" fmla="*/ 627 h 1162"/>
                <a:gd name="T52" fmla="*/ 755 w 990"/>
                <a:gd name="T53" fmla="*/ 659 h 1162"/>
                <a:gd name="T54" fmla="*/ 734 w 990"/>
                <a:gd name="T55" fmla="*/ 646 h 1162"/>
                <a:gd name="T56" fmla="*/ 747 w 990"/>
                <a:gd name="T57" fmla="*/ 385 h 1162"/>
                <a:gd name="T58" fmla="*/ 803 w 990"/>
                <a:gd name="T59" fmla="*/ 387 h 1162"/>
                <a:gd name="T60" fmla="*/ 755 w 990"/>
                <a:gd name="T61" fmla="*/ 419 h 1162"/>
                <a:gd name="T62" fmla="*/ 734 w 990"/>
                <a:gd name="T63" fmla="*/ 406 h 1162"/>
                <a:gd name="T64" fmla="*/ 273 w 990"/>
                <a:gd name="T65" fmla="*/ 615 h 1162"/>
                <a:gd name="T66" fmla="*/ 34 w 990"/>
                <a:gd name="T67" fmla="*/ 615 h 1162"/>
                <a:gd name="T68" fmla="*/ 0 w 990"/>
                <a:gd name="T69" fmla="*/ 615 h 1162"/>
                <a:gd name="T70" fmla="*/ 0 w 990"/>
                <a:gd name="T71" fmla="*/ 649 h 1162"/>
                <a:gd name="T72" fmla="*/ 0 w 990"/>
                <a:gd name="T73" fmla="*/ 1162 h 1162"/>
                <a:gd name="T74" fmla="*/ 376 w 990"/>
                <a:gd name="T75" fmla="*/ 1162 h 1162"/>
                <a:gd name="T76" fmla="*/ 410 w 990"/>
                <a:gd name="T77" fmla="*/ 1162 h 1162"/>
                <a:gd name="T78" fmla="*/ 410 w 990"/>
                <a:gd name="T79" fmla="*/ 752 h 1162"/>
                <a:gd name="T80" fmla="*/ 368 w 990"/>
                <a:gd name="T81" fmla="*/ 1120 h 1162"/>
                <a:gd name="T82" fmla="*/ 42 w 990"/>
                <a:gd name="T83" fmla="*/ 657 h 1162"/>
                <a:gd name="T84" fmla="*/ 222 w 990"/>
                <a:gd name="T85" fmla="*/ 803 h 1162"/>
                <a:gd name="T86" fmla="*/ 368 w 990"/>
                <a:gd name="T87" fmla="*/ 1120 h 1162"/>
                <a:gd name="T88" fmla="*/ 259 w 990"/>
                <a:gd name="T89" fmla="*/ 766 h 1162"/>
                <a:gd name="T90" fmla="*/ 259 w 990"/>
                <a:gd name="T91" fmla="*/ 649 h 1162"/>
                <a:gd name="T92" fmla="*/ 376 w 990"/>
                <a:gd name="T93" fmla="*/ 766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0" h="1162">
                  <a:moveTo>
                    <a:pt x="990" y="181"/>
                  </a:moveTo>
                  <a:cubicBezTo>
                    <a:pt x="990" y="132"/>
                    <a:pt x="947" y="92"/>
                    <a:pt x="884" y="64"/>
                  </a:cubicBezTo>
                  <a:cubicBezTo>
                    <a:pt x="797" y="21"/>
                    <a:pt x="670" y="0"/>
                    <a:pt x="557" y="0"/>
                  </a:cubicBezTo>
                  <a:cubicBezTo>
                    <a:pt x="443" y="0"/>
                    <a:pt x="316" y="21"/>
                    <a:pt x="229" y="64"/>
                  </a:cubicBezTo>
                  <a:cubicBezTo>
                    <a:pt x="166" y="92"/>
                    <a:pt x="123" y="132"/>
                    <a:pt x="123" y="181"/>
                  </a:cubicBezTo>
                  <a:cubicBezTo>
                    <a:pt x="123" y="182"/>
                    <a:pt x="123" y="183"/>
                    <a:pt x="124" y="185"/>
                  </a:cubicBezTo>
                  <a:cubicBezTo>
                    <a:pt x="123" y="186"/>
                    <a:pt x="123" y="187"/>
                    <a:pt x="123" y="189"/>
                  </a:cubicBezTo>
                  <a:cubicBezTo>
                    <a:pt x="123" y="574"/>
                    <a:pt x="123" y="574"/>
                    <a:pt x="123" y="574"/>
                  </a:cubicBezTo>
                  <a:cubicBezTo>
                    <a:pt x="195" y="574"/>
                    <a:pt x="195" y="574"/>
                    <a:pt x="195" y="574"/>
                  </a:cubicBezTo>
                  <a:cubicBezTo>
                    <a:pt x="195" y="516"/>
                    <a:pt x="195" y="516"/>
                    <a:pt x="195" y="516"/>
                  </a:cubicBezTo>
                  <a:cubicBezTo>
                    <a:pt x="279" y="568"/>
                    <a:pt x="428" y="595"/>
                    <a:pt x="559" y="595"/>
                  </a:cubicBezTo>
                  <a:cubicBezTo>
                    <a:pt x="690" y="595"/>
                    <a:pt x="835" y="569"/>
                    <a:pt x="919" y="517"/>
                  </a:cubicBezTo>
                  <a:cubicBezTo>
                    <a:pt x="919" y="692"/>
                    <a:pt x="919" y="692"/>
                    <a:pt x="919" y="692"/>
                  </a:cubicBezTo>
                  <a:cubicBezTo>
                    <a:pt x="869" y="733"/>
                    <a:pt x="726" y="777"/>
                    <a:pt x="559" y="777"/>
                  </a:cubicBezTo>
                  <a:cubicBezTo>
                    <a:pt x="521" y="777"/>
                    <a:pt x="485" y="774"/>
                    <a:pt x="450" y="770"/>
                  </a:cubicBezTo>
                  <a:cubicBezTo>
                    <a:pt x="450" y="833"/>
                    <a:pt x="450" y="833"/>
                    <a:pt x="450" y="833"/>
                  </a:cubicBezTo>
                  <a:cubicBezTo>
                    <a:pt x="487" y="837"/>
                    <a:pt x="524" y="839"/>
                    <a:pt x="559" y="839"/>
                  </a:cubicBezTo>
                  <a:cubicBezTo>
                    <a:pt x="690" y="839"/>
                    <a:pt x="835" y="813"/>
                    <a:pt x="919" y="761"/>
                  </a:cubicBezTo>
                  <a:cubicBezTo>
                    <a:pt x="919" y="892"/>
                    <a:pt x="919" y="892"/>
                    <a:pt x="919" y="892"/>
                  </a:cubicBezTo>
                  <a:cubicBezTo>
                    <a:pt x="919" y="941"/>
                    <a:pt x="765" y="1014"/>
                    <a:pt x="557" y="1014"/>
                  </a:cubicBezTo>
                  <a:cubicBezTo>
                    <a:pt x="519" y="1014"/>
                    <a:pt x="483" y="1011"/>
                    <a:pt x="450" y="1007"/>
                  </a:cubicBezTo>
                  <a:cubicBezTo>
                    <a:pt x="450" y="1075"/>
                    <a:pt x="450" y="1075"/>
                    <a:pt x="450" y="1075"/>
                  </a:cubicBezTo>
                  <a:cubicBezTo>
                    <a:pt x="486" y="1079"/>
                    <a:pt x="522" y="1081"/>
                    <a:pt x="557" y="1081"/>
                  </a:cubicBezTo>
                  <a:cubicBezTo>
                    <a:pt x="754" y="1081"/>
                    <a:pt x="990" y="1016"/>
                    <a:pt x="990" y="892"/>
                  </a:cubicBezTo>
                  <a:cubicBezTo>
                    <a:pt x="990" y="189"/>
                    <a:pt x="990" y="189"/>
                    <a:pt x="990" y="189"/>
                  </a:cubicBezTo>
                  <a:cubicBezTo>
                    <a:pt x="990" y="187"/>
                    <a:pt x="990" y="186"/>
                    <a:pt x="989" y="185"/>
                  </a:cubicBezTo>
                  <a:cubicBezTo>
                    <a:pt x="990" y="183"/>
                    <a:pt x="990" y="182"/>
                    <a:pt x="990" y="181"/>
                  </a:cubicBezTo>
                  <a:close/>
                  <a:moveTo>
                    <a:pt x="557" y="67"/>
                  </a:moveTo>
                  <a:cubicBezTo>
                    <a:pt x="739" y="67"/>
                    <a:pt x="880" y="122"/>
                    <a:pt x="912" y="169"/>
                  </a:cubicBezTo>
                  <a:cubicBezTo>
                    <a:pt x="913" y="173"/>
                    <a:pt x="915" y="177"/>
                    <a:pt x="915" y="181"/>
                  </a:cubicBezTo>
                  <a:cubicBezTo>
                    <a:pt x="915" y="227"/>
                    <a:pt x="765" y="295"/>
                    <a:pt x="557" y="295"/>
                  </a:cubicBezTo>
                  <a:cubicBezTo>
                    <a:pt x="353" y="295"/>
                    <a:pt x="203" y="231"/>
                    <a:pt x="195" y="185"/>
                  </a:cubicBezTo>
                  <a:cubicBezTo>
                    <a:pt x="203" y="135"/>
                    <a:pt x="353" y="67"/>
                    <a:pt x="557" y="67"/>
                  </a:cubicBezTo>
                  <a:close/>
                  <a:moveTo>
                    <a:pt x="919" y="448"/>
                  </a:moveTo>
                  <a:cubicBezTo>
                    <a:pt x="869" y="489"/>
                    <a:pt x="726" y="533"/>
                    <a:pt x="559" y="533"/>
                  </a:cubicBezTo>
                  <a:cubicBezTo>
                    <a:pt x="390" y="533"/>
                    <a:pt x="243" y="488"/>
                    <a:pt x="195" y="446"/>
                  </a:cubicBezTo>
                  <a:cubicBezTo>
                    <a:pt x="195" y="280"/>
                    <a:pt x="195" y="280"/>
                    <a:pt x="195" y="280"/>
                  </a:cubicBezTo>
                  <a:cubicBezTo>
                    <a:pt x="279" y="332"/>
                    <a:pt x="426" y="358"/>
                    <a:pt x="557" y="358"/>
                  </a:cubicBezTo>
                  <a:cubicBezTo>
                    <a:pt x="687" y="358"/>
                    <a:pt x="834" y="331"/>
                    <a:pt x="919" y="280"/>
                  </a:cubicBezTo>
                  <a:lnTo>
                    <a:pt x="919" y="448"/>
                  </a:lnTo>
                  <a:close/>
                  <a:moveTo>
                    <a:pt x="734" y="890"/>
                  </a:moveTo>
                  <a:cubicBezTo>
                    <a:pt x="732" y="880"/>
                    <a:pt x="738" y="871"/>
                    <a:pt x="747" y="869"/>
                  </a:cubicBezTo>
                  <a:cubicBezTo>
                    <a:pt x="759" y="866"/>
                    <a:pt x="771" y="863"/>
                    <a:pt x="781" y="860"/>
                  </a:cubicBezTo>
                  <a:cubicBezTo>
                    <a:pt x="790" y="857"/>
                    <a:pt x="800" y="862"/>
                    <a:pt x="803" y="871"/>
                  </a:cubicBezTo>
                  <a:cubicBezTo>
                    <a:pt x="806" y="880"/>
                    <a:pt x="801" y="890"/>
                    <a:pt x="792" y="893"/>
                  </a:cubicBezTo>
                  <a:cubicBezTo>
                    <a:pt x="780" y="897"/>
                    <a:pt x="768" y="900"/>
                    <a:pt x="755" y="903"/>
                  </a:cubicBezTo>
                  <a:cubicBezTo>
                    <a:pt x="753" y="903"/>
                    <a:pt x="752" y="903"/>
                    <a:pt x="751" y="903"/>
                  </a:cubicBezTo>
                  <a:cubicBezTo>
                    <a:pt x="743" y="903"/>
                    <a:pt x="736" y="898"/>
                    <a:pt x="734" y="890"/>
                  </a:cubicBezTo>
                  <a:close/>
                  <a:moveTo>
                    <a:pt x="734" y="646"/>
                  </a:moveTo>
                  <a:cubicBezTo>
                    <a:pt x="732" y="636"/>
                    <a:pt x="738" y="627"/>
                    <a:pt x="747" y="625"/>
                  </a:cubicBezTo>
                  <a:cubicBezTo>
                    <a:pt x="759" y="622"/>
                    <a:pt x="771" y="619"/>
                    <a:pt x="781" y="616"/>
                  </a:cubicBezTo>
                  <a:cubicBezTo>
                    <a:pt x="790" y="613"/>
                    <a:pt x="800" y="618"/>
                    <a:pt x="803" y="627"/>
                  </a:cubicBezTo>
                  <a:cubicBezTo>
                    <a:pt x="806" y="636"/>
                    <a:pt x="801" y="646"/>
                    <a:pt x="792" y="649"/>
                  </a:cubicBezTo>
                  <a:cubicBezTo>
                    <a:pt x="780" y="653"/>
                    <a:pt x="768" y="656"/>
                    <a:pt x="755" y="659"/>
                  </a:cubicBezTo>
                  <a:cubicBezTo>
                    <a:pt x="753" y="659"/>
                    <a:pt x="752" y="659"/>
                    <a:pt x="751" y="659"/>
                  </a:cubicBezTo>
                  <a:cubicBezTo>
                    <a:pt x="743" y="659"/>
                    <a:pt x="736" y="654"/>
                    <a:pt x="734" y="646"/>
                  </a:cubicBezTo>
                  <a:close/>
                  <a:moveTo>
                    <a:pt x="734" y="406"/>
                  </a:moveTo>
                  <a:cubicBezTo>
                    <a:pt x="732" y="396"/>
                    <a:pt x="738" y="387"/>
                    <a:pt x="747" y="385"/>
                  </a:cubicBezTo>
                  <a:cubicBezTo>
                    <a:pt x="759" y="382"/>
                    <a:pt x="771" y="379"/>
                    <a:pt x="781" y="376"/>
                  </a:cubicBezTo>
                  <a:cubicBezTo>
                    <a:pt x="790" y="373"/>
                    <a:pt x="800" y="378"/>
                    <a:pt x="803" y="387"/>
                  </a:cubicBezTo>
                  <a:cubicBezTo>
                    <a:pt x="806" y="396"/>
                    <a:pt x="801" y="406"/>
                    <a:pt x="792" y="409"/>
                  </a:cubicBezTo>
                  <a:cubicBezTo>
                    <a:pt x="780" y="413"/>
                    <a:pt x="768" y="416"/>
                    <a:pt x="755" y="419"/>
                  </a:cubicBezTo>
                  <a:cubicBezTo>
                    <a:pt x="753" y="419"/>
                    <a:pt x="752" y="419"/>
                    <a:pt x="751" y="419"/>
                  </a:cubicBezTo>
                  <a:cubicBezTo>
                    <a:pt x="743" y="419"/>
                    <a:pt x="736" y="414"/>
                    <a:pt x="734" y="406"/>
                  </a:cubicBezTo>
                  <a:close/>
                  <a:moveTo>
                    <a:pt x="376" y="718"/>
                  </a:moveTo>
                  <a:cubicBezTo>
                    <a:pt x="273" y="615"/>
                    <a:pt x="273" y="615"/>
                    <a:pt x="273" y="615"/>
                  </a:cubicBezTo>
                  <a:cubicBezTo>
                    <a:pt x="273" y="615"/>
                    <a:pt x="273" y="615"/>
                    <a:pt x="273" y="615"/>
                  </a:cubicBezTo>
                  <a:cubicBezTo>
                    <a:pt x="34" y="615"/>
                    <a:pt x="34" y="615"/>
                    <a:pt x="34" y="615"/>
                  </a:cubicBezTo>
                  <a:cubicBezTo>
                    <a:pt x="0" y="615"/>
                    <a:pt x="0" y="615"/>
                    <a:pt x="0" y="615"/>
                  </a:cubicBezTo>
                  <a:cubicBezTo>
                    <a:pt x="0" y="615"/>
                    <a:pt x="0" y="615"/>
                    <a:pt x="0" y="615"/>
                  </a:cubicBezTo>
                  <a:cubicBezTo>
                    <a:pt x="0" y="649"/>
                    <a:pt x="0" y="649"/>
                    <a:pt x="0" y="649"/>
                  </a:cubicBezTo>
                  <a:cubicBezTo>
                    <a:pt x="0" y="649"/>
                    <a:pt x="0" y="649"/>
                    <a:pt x="0" y="649"/>
                  </a:cubicBezTo>
                  <a:cubicBezTo>
                    <a:pt x="0" y="1162"/>
                    <a:pt x="0" y="1162"/>
                    <a:pt x="0" y="1162"/>
                  </a:cubicBezTo>
                  <a:cubicBezTo>
                    <a:pt x="0" y="1162"/>
                    <a:pt x="0" y="1162"/>
                    <a:pt x="0" y="1162"/>
                  </a:cubicBezTo>
                  <a:cubicBezTo>
                    <a:pt x="34" y="1162"/>
                    <a:pt x="34" y="1162"/>
                    <a:pt x="34" y="1162"/>
                  </a:cubicBezTo>
                  <a:cubicBezTo>
                    <a:pt x="376" y="1162"/>
                    <a:pt x="376" y="1162"/>
                    <a:pt x="376" y="1162"/>
                  </a:cubicBezTo>
                  <a:cubicBezTo>
                    <a:pt x="410" y="1162"/>
                    <a:pt x="410" y="1162"/>
                    <a:pt x="410" y="1162"/>
                  </a:cubicBezTo>
                  <a:cubicBezTo>
                    <a:pt x="410" y="1162"/>
                    <a:pt x="410" y="1162"/>
                    <a:pt x="410" y="1162"/>
                  </a:cubicBezTo>
                  <a:cubicBezTo>
                    <a:pt x="410" y="752"/>
                    <a:pt x="410" y="752"/>
                    <a:pt x="410" y="752"/>
                  </a:cubicBezTo>
                  <a:cubicBezTo>
                    <a:pt x="410" y="752"/>
                    <a:pt x="410" y="752"/>
                    <a:pt x="410" y="752"/>
                  </a:cubicBezTo>
                  <a:lnTo>
                    <a:pt x="376" y="718"/>
                  </a:lnTo>
                  <a:close/>
                  <a:moveTo>
                    <a:pt x="368" y="1120"/>
                  </a:moveTo>
                  <a:cubicBezTo>
                    <a:pt x="42" y="1120"/>
                    <a:pt x="42" y="1120"/>
                    <a:pt x="42" y="1120"/>
                  </a:cubicBezTo>
                  <a:cubicBezTo>
                    <a:pt x="42" y="657"/>
                    <a:pt x="42" y="657"/>
                    <a:pt x="42" y="657"/>
                  </a:cubicBezTo>
                  <a:cubicBezTo>
                    <a:pt x="222" y="657"/>
                    <a:pt x="222" y="657"/>
                    <a:pt x="222" y="657"/>
                  </a:cubicBezTo>
                  <a:cubicBezTo>
                    <a:pt x="222" y="803"/>
                    <a:pt x="222" y="803"/>
                    <a:pt x="222" y="803"/>
                  </a:cubicBezTo>
                  <a:cubicBezTo>
                    <a:pt x="368" y="803"/>
                    <a:pt x="368" y="803"/>
                    <a:pt x="368" y="803"/>
                  </a:cubicBezTo>
                  <a:lnTo>
                    <a:pt x="368" y="1120"/>
                  </a:lnTo>
                  <a:close/>
                  <a:moveTo>
                    <a:pt x="376" y="766"/>
                  </a:moveTo>
                  <a:cubicBezTo>
                    <a:pt x="259" y="766"/>
                    <a:pt x="259" y="766"/>
                    <a:pt x="259" y="766"/>
                  </a:cubicBezTo>
                  <a:cubicBezTo>
                    <a:pt x="259" y="649"/>
                    <a:pt x="259" y="649"/>
                    <a:pt x="259" y="649"/>
                  </a:cubicBezTo>
                  <a:cubicBezTo>
                    <a:pt x="259" y="649"/>
                    <a:pt x="259" y="649"/>
                    <a:pt x="259" y="649"/>
                  </a:cubicBezTo>
                  <a:cubicBezTo>
                    <a:pt x="376" y="766"/>
                    <a:pt x="376" y="766"/>
                    <a:pt x="376" y="766"/>
                  </a:cubicBezTo>
                  <a:cubicBezTo>
                    <a:pt x="376" y="766"/>
                    <a:pt x="376" y="766"/>
                    <a:pt x="376" y="766"/>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a:extLst>
              <a:ext uri="{FF2B5EF4-FFF2-40B4-BE49-F238E27FC236}">
                <a16:creationId xmlns:a16="http://schemas.microsoft.com/office/drawing/2014/main" id="{B133A488-E7A8-4E36-8084-9C57D1DCE1AB}"/>
              </a:ext>
            </a:extLst>
          </p:cNvPr>
          <p:cNvGrpSpPr>
            <a:grpSpLocks noChangeAspect="1"/>
          </p:cNvGrpSpPr>
          <p:nvPr/>
        </p:nvGrpSpPr>
        <p:grpSpPr>
          <a:xfrm>
            <a:off x="6245630" y="3507334"/>
            <a:ext cx="1967520" cy="1584960"/>
            <a:chOff x="5168551" y="1971100"/>
            <a:chExt cx="1165676" cy="939025"/>
          </a:xfrm>
        </p:grpSpPr>
        <p:grpSp>
          <p:nvGrpSpPr>
            <p:cNvPr id="34" name="Group 33">
              <a:extLst>
                <a:ext uri="{FF2B5EF4-FFF2-40B4-BE49-F238E27FC236}">
                  <a16:creationId xmlns:a16="http://schemas.microsoft.com/office/drawing/2014/main" id="{0C63281A-D7F3-4F3D-A512-2D2E6D198C32}"/>
                </a:ext>
              </a:extLst>
            </p:cNvPr>
            <p:cNvGrpSpPr/>
            <p:nvPr/>
          </p:nvGrpSpPr>
          <p:grpSpPr>
            <a:xfrm>
              <a:off x="5168551" y="1971100"/>
              <a:ext cx="1165676" cy="939025"/>
              <a:chOff x="1999243" y="1729341"/>
              <a:chExt cx="1165676" cy="939025"/>
            </a:xfrm>
          </p:grpSpPr>
          <p:sp>
            <p:nvSpPr>
              <p:cNvPr id="42" name="Rectangle 41">
                <a:extLst>
                  <a:ext uri="{FF2B5EF4-FFF2-40B4-BE49-F238E27FC236}">
                    <a16:creationId xmlns:a16="http://schemas.microsoft.com/office/drawing/2014/main" id="{E24CC677-0D23-4E2D-B027-C5E1057C09D0}"/>
                  </a:ext>
                </a:extLst>
              </p:cNvPr>
              <p:cNvSpPr/>
              <p:nvPr/>
            </p:nvSpPr>
            <p:spPr>
              <a:xfrm>
                <a:off x="2028845" y="1792424"/>
                <a:ext cx="1091959" cy="7504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43" name="Freeform 10">
                <a:extLst>
                  <a:ext uri="{FF2B5EF4-FFF2-40B4-BE49-F238E27FC236}">
                    <a16:creationId xmlns:a16="http://schemas.microsoft.com/office/drawing/2014/main" id="{8943C102-F9C7-4624-9293-336CA523DD7C}"/>
                  </a:ext>
                </a:extLst>
              </p:cNvPr>
              <p:cNvSpPr>
                <a:spLocks noEditPoints="1"/>
              </p:cNvSpPr>
              <p:nvPr/>
            </p:nvSpPr>
            <p:spPr bwMode="auto">
              <a:xfrm>
                <a:off x="1999243" y="1729341"/>
                <a:ext cx="1165676" cy="838988"/>
              </a:xfrm>
              <a:custGeom>
                <a:avLst/>
                <a:gdLst>
                  <a:gd name="T0" fmla="*/ 2061 w 2198"/>
                  <a:gd name="T1" fmla="*/ 1442 h 1582"/>
                  <a:gd name="T2" fmla="*/ 135 w 2198"/>
                  <a:gd name="T3" fmla="*/ 1442 h 1582"/>
                  <a:gd name="T4" fmla="*/ 135 w 2198"/>
                  <a:gd name="T5" fmla="*/ 138 h 1582"/>
                  <a:gd name="T6" fmla="*/ 2061 w 2198"/>
                  <a:gd name="T7" fmla="*/ 138 h 1582"/>
                  <a:gd name="T8" fmla="*/ 2061 w 2198"/>
                  <a:gd name="T9" fmla="*/ 1442 h 1582"/>
                  <a:gd name="T10" fmla="*/ 0 w 2198"/>
                  <a:gd name="T11" fmla="*/ 1582 h 1582"/>
                  <a:gd name="T12" fmla="*/ 2198 w 2198"/>
                  <a:gd name="T13" fmla="*/ 1582 h 1582"/>
                  <a:gd name="T14" fmla="*/ 2198 w 2198"/>
                  <a:gd name="T15" fmla="*/ 0 h 1582"/>
                  <a:gd name="T16" fmla="*/ 0 w 2198"/>
                  <a:gd name="T17" fmla="*/ 0 h 1582"/>
                  <a:gd name="T18" fmla="*/ 0 w 2198"/>
                  <a:gd name="T19" fmla="*/ 1582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8" h="1582">
                    <a:moveTo>
                      <a:pt x="2061" y="1442"/>
                    </a:moveTo>
                    <a:lnTo>
                      <a:pt x="135" y="1442"/>
                    </a:lnTo>
                    <a:lnTo>
                      <a:pt x="135" y="138"/>
                    </a:lnTo>
                    <a:lnTo>
                      <a:pt x="2061" y="138"/>
                    </a:lnTo>
                    <a:lnTo>
                      <a:pt x="2061" y="1442"/>
                    </a:lnTo>
                    <a:close/>
                    <a:moveTo>
                      <a:pt x="0" y="1582"/>
                    </a:moveTo>
                    <a:lnTo>
                      <a:pt x="2198" y="1582"/>
                    </a:lnTo>
                    <a:lnTo>
                      <a:pt x="2198" y="0"/>
                    </a:lnTo>
                    <a:lnTo>
                      <a:pt x="0" y="0"/>
                    </a:lnTo>
                    <a:lnTo>
                      <a:pt x="0" y="1582"/>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a:p>
            </p:txBody>
          </p:sp>
          <p:sp>
            <p:nvSpPr>
              <p:cNvPr id="44" name="Freeform 11">
                <a:extLst>
                  <a:ext uri="{FF2B5EF4-FFF2-40B4-BE49-F238E27FC236}">
                    <a16:creationId xmlns:a16="http://schemas.microsoft.com/office/drawing/2014/main" id="{6834D7DA-FB65-4738-8D65-D71DE4C59AEC}"/>
                  </a:ext>
                </a:extLst>
              </p:cNvPr>
              <p:cNvSpPr>
                <a:spLocks/>
              </p:cNvSpPr>
              <p:nvPr/>
            </p:nvSpPr>
            <p:spPr bwMode="auto">
              <a:xfrm>
                <a:off x="2363583" y="2595180"/>
                <a:ext cx="435935" cy="73186"/>
              </a:xfrm>
              <a:custGeom>
                <a:avLst/>
                <a:gdLst>
                  <a:gd name="T0" fmla="*/ 395 w 431"/>
                  <a:gd name="T1" fmla="*/ 0 h 72"/>
                  <a:gd name="T2" fmla="*/ 37 w 431"/>
                  <a:gd name="T3" fmla="*/ 0 h 72"/>
                  <a:gd name="T4" fmla="*/ 37 w 431"/>
                  <a:gd name="T5" fmla="*/ 0 h 72"/>
                  <a:gd name="T6" fmla="*/ 37 w 431"/>
                  <a:gd name="T7" fmla="*/ 0 h 72"/>
                  <a:gd name="T8" fmla="*/ 0 w 431"/>
                  <a:gd name="T9" fmla="*/ 36 h 72"/>
                  <a:gd name="T10" fmla="*/ 37 w 431"/>
                  <a:gd name="T11" fmla="*/ 72 h 72"/>
                  <a:gd name="T12" fmla="*/ 37 w 431"/>
                  <a:gd name="T13" fmla="*/ 72 h 72"/>
                  <a:gd name="T14" fmla="*/ 37 w 431"/>
                  <a:gd name="T15" fmla="*/ 72 h 72"/>
                  <a:gd name="T16" fmla="*/ 395 w 431"/>
                  <a:gd name="T17" fmla="*/ 72 h 72"/>
                  <a:gd name="T18" fmla="*/ 431 w 431"/>
                  <a:gd name="T19" fmla="*/ 36 h 72"/>
                  <a:gd name="T20" fmla="*/ 395 w 431"/>
                  <a:gd name="T2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1" h="72">
                    <a:moveTo>
                      <a:pt x="395" y="0"/>
                    </a:moveTo>
                    <a:cubicBezTo>
                      <a:pt x="37" y="0"/>
                      <a:pt x="37" y="0"/>
                      <a:pt x="37" y="0"/>
                    </a:cubicBezTo>
                    <a:cubicBezTo>
                      <a:pt x="37" y="0"/>
                      <a:pt x="37" y="0"/>
                      <a:pt x="37" y="0"/>
                    </a:cubicBezTo>
                    <a:cubicBezTo>
                      <a:pt x="37" y="0"/>
                      <a:pt x="37" y="0"/>
                      <a:pt x="37" y="0"/>
                    </a:cubicBezTo>
                    <a:cubicBezTo>
                      <a:pt x="17" y="0"/>
                      <a:pt x="0" y="16"/>
                      <a:pt x="0" y="36"/>
                    </a:cubicBezTo>
                    <a:cubicBezTo>
                      <a:pt x="0" y="56"/>
                      <a:pt x="17" y="72"/>
                      <a:pt x="37" y="72"/>
                    </a:cubicBezTo>
                    <a:cubicBezTo>
                      <a:pt x="37" y="72"/>
                      <a:pt x="37" y="72"/>
                      <a:pt x="37" y="72"/>
                    </a:cubicBezTo>
                    <a:cubicBezTo>
                      <a:pt x="37" y="72"/>
                      <a:pt x="37" y="72"/>
                      <a:pt x="37" y="72"/>
                    </a:cubicBezTo>
                    <a:cubicBezTo>
                      <a:pt x="395" y="72"/>
                      <a:pt x="395" y="72"/>
                      <a:pt x="395" y="72"/>
                    </a:cubicBezTo>
                    <a:cubicBezTo>
                      <a:pt x="415" y="72"/>
                      <a:pt x="431" y="56"/>
                      <a:pt x="431" y="36"/>
                    </a:cubicBezTo>
                    <a:cubicBezTo>
                      <a:pt x="431" y="16"/>
                      <a:pt x="415" y="0"/>
                      <a:pt x="395" y="0"/>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a:p>
            </p:txBody>
          </p:sp>
        </p:grpSp>
        <p:grpSp>
          <p:nvGrpSpPr>
            <p:cNvPr id="35" name="Group 34">
              <a:extLst>
                <a:ext uri="{FF2B5EF4-FFF2-40B4-BE49-F238E27FC236}">
                  <a16:creationId xmlns:a16="http://schemas.microsoft.com/office/drawing/2014/main" id="{8959E67A-9DD7-41DC-B3E2-DFE0B1A3D22B}"/>
                </a:ext>
              </a:extLst>
            </p:cNvPr>
            <p:cNvGrpSpPr/>
            <p:nvPr/>
          </p:nvGrpSpPr>
          <p:grpSpPr>
            <a:xfrm>
              <a:off x="5301261" y="2139851"/>
              <a:ext cx="829368" cy="460175"/>
              <a:chOff x="2131953" y="1898092"/>
              <a:chExt cx="829368" cy="460175"/>
            </a:xfrm>
          </p:grpSpPr>
          <p:sp>
            <p:nvSpPr>
              <p:cNvPr id="36" name="Freeform 354">
                <a:extLst>
                  <a:ext uri="{FF2B5EF4-FFF2-40B4-BE49-F238E27FC236}">
                    <a16:creationId xmlns:a16="http://schemas.microsoft.com/office/drawing/2014/main" id="{67C7CBC5-9E4D-4D7E-B7D1-BF52FE574603}"/>
                  </a:ext>
                </a:extLst>
              </p:cNvPr>
              <p:cNvSpPr>
                <a:spLocks/>
              </p:cNvSpPr>
              <p:nvPr/>
            </p:nvSpPr>
            <p:spPr bwMode="auto">
              <a:xfrm>
                <a:off x="2416179" y="2305633"/>
                <a:ext cx="545142" cy="52634"/>
              </a:xfrm>
              <a:custGeom>
                <a:avLst/>
                <a:gdLst>
                  <a:gd name="T0" fmla="*/ 724 w 760"/>
                  <a:gd name="T1" fmla="*/ 0 h 73"/>
                  <a:gd name="T2" fmla="*/ 36 w 760"/>
                  <a:gd name="T3" fmla="*/ 0 h 73"/>
                  <a:gd name="T4" fmla="*/ 0 w 760"/>
                  <a:gd name="T5" fmla="*/ 36 h 73"/>
                  <a:gd name="T6" fmla="*/ 36 w 760"/>
                  <a:gd name="T7" fmla="*/ 73 h 73"/>
                  <a:gd name="T8" fmla="*/ 724 w 760"/>
                  <a:gd name="T9" fmla="*/ 73 h 73"/>
                  <a:gd name="T10" fmla="*/ 760 w 760"/>
                  <a:gd name="T11" fmla="*/ 36 h 73"/>
                  <a:gd name="T12" fmla="*/ 724 w 760"/>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760" h="73">
                    <a:moveTo>
                      <a:pt x="724" y="0"/>
                    </a:moveTo>
                    <a:cubicBezTo>
                      <a:pt x="36" y="0"/>
                      <a:pt x="36" y="0"/>
                      <a:pt x="36" y="0"/>
                    </a:cubicBezTo>
                    <a:cubicBezTo>
                      <a:pt x="16" y="0"/>
                      <a:pt x="0" y="16"/>
                      <a:pt x="0" y="36"/>
                    </a:cubicBezTo>
                    <a:cubicBezTo>
                      <a:pt x="0" y="56"/>
                      <a:pt x="16" y="73"/>
                      <a:pt x="36" y="73"/>
                    </a:cubicBezTo>
                    <a:cubicBezTo>
                      <a:pt x="724" y="73"/>
                      <a:pt x="724" y="73"/>
                      <a:pt x="724" y="73"/>
                    </a:cubicBezTo>
                    <a:cubicBezTo>
                      <a:pt x="744" y="73"/>
                      <a:pt x="760" y="56"/>
                      <a:pt x="760" y="36"/>
                    </a:cubicBezTo>
                    <a:cubicBezTo>
                      <a:pt x="760" y="16"/>
                      <a:pt x="744" y="0"/>
                      <a:pt x="724"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a:p>
            </p:txBody>
          </p:sp>
          <p:sp>
            <p:nvSpPr>
              <p:cNvPr id="37" name="Freeform 355">
                <a:extLst>
                  <a:ext uri="{FF2B5EF4-FFF2-40B4-BE49-F238E27FC236}">
                    <a16:creationId xmlns:a16="http://schemas.microsoft.com/office/drawing/2014/main" id="{B4E68531-1E4D-4F1A-ABCE-264ED667C911}"/>
                  </a:ext>
                </a:extLst>
              </p:cNvPr>
              <p:cNvSpPr>
                <a:spLocks/>
              </p:cNvSpPr>
              <p:nvPr/>
            </p:nvSpPr>
            <p:spPr bwMode="auto">
              <a:xfrm>
                <a:off x="2416179" y="2146977"/>
                <a:ext cx="545142" cy="52634"/>
              </a:xfrm>
              <a:custGeom>
                <a:avLst/>
                <a:gdLst>
                  <a:gd name="T0" fmla="*/ 724 w 760"/>
                  <a:gd name="T1" fmla="*/ 0 h 73"/>
                  <a:gd name="T2" fmla="*/ 36 w 760"/>
                  <a:gd name="T3" fmla="*/ 0 h 73"/>
                  <a:gd name="T4" fmla="*/ 0 w 760"/>
                  <a:gd name="T5" fmla="*/ 36 h 73"/>
                  <a:gd name="T6" fmla="*/ 36 w 760"/>
                  <a:gd name="T7" fmla="*/ 73 h 73"/>
                  <a:gd name="T8" fmla="*/ 724 w 760"/>
                  <a:gd name="T9" fmla="*/ 73 h 73"/>
                  <a:gd name="T10" fmla="*/ 760 w 760"/>
                  <a:gd name="T11" fmla="*/ 36 h 73"/>
                  <a:gd name="T12" fmla="*/ 724 w 760"/>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760" h="73">
                    <a:moveTo>
                      <a:pt x="724" y="0"/>
                    </a:moveTo>
                    <a:cubicBezTo>
                      <a:pt x="36" y="0"/>
                      <a:pt x="36" y="0"/>
                      <a:pt x="36" y="0"/>
                    </a:cubicBezTo>
                    <a:cubicBezTo>
                      <a:pt x="16" y="0"/>
                      <a:pt x="0" y="16"/>
                      <a:pt x="0" y="36"/>
                    </a:cubicBezTo>
                    <a:cubicBezTo>
                      <a:pt x="0" y="57"/>
                      <a:pt x="16" y="73"/>
                      <a:pt x="36" y="73"/>
                    </a:cubicBezTo>
                    <a:cubicBezTo>
                      <a:pt x="724" y="73"/>
                      <a:pt x="724" y="73"/>
                      <a:pt x="724" y="73"/>
                    </a:cubicBezTo>
                    <a:cubicBezTo>
                      <a:pt x="744" y="73"/>
                      <a:pt x="760" y="57"/>
                      <a:pt x="760" y="36"/>
                    </a:cubicBezTo>
                    <a:cubicBezTo>
                      <a:pt x="760" y="16"/>
                      <a:pt x="744" y="0"/>
                      <a:pt x="724"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a:p>
            </p:txBody>
          </p:sp>
          <p:sp>
            <p:nvSpPr>
              <p:cNvPr id="38" name="Freeform 356">
                <a:extLst>
                  <a:ext uri="{FF2B5EF4-FFF2-40B4-BE49-F238E27FC236}">
                    <a16:creationId xmlns:a16="http://schemas.microsoft.com/office/drawing/2014/main" id="{EA42C8FF-D2F5-4308-B769-1B56C7F32362}"/>
                  </a:ext>
                </a:extLst>
              </p:cNvPr>
              <p:cNvSpPr>
                <a:spLocks/>
              </p:cNvSpPr>
              <p:nvPr/>
            </p:nvSpPr>
            <p:spPr bwMode="auto">
              <a:xfrm>
                <a:off x="2416179" y="1991330"/>
                <a:ext cx="545142" cy="52634"/>
              </a:xfrm>
              <a:custGeom>
                <a:avLst/>
                <a:gdLst>
                  <a:gd name="T0" fmla="*/ 36 w 760"/>
                  <a:gd name="T1" fmla="*/ 73 h 73"/>
                  <a:gd name="T2" fmla="*/ 724 w 760"/>
                  <a:gd name="T3" fmla="*/ 73 h 73"/>
                  <a:gd name="T4" fmla="*/ 760 w 760"/>
                  <a:gd name="T5" fmla="*/ 36 h 73"/>
                  <a:gd name="T6" fmla="*/ 724 w 760"/>
                  <a:gd name="T7" fmla="*/ 0 h 73"/>
                  <a:gd name="T8" fmla="*/ 36 w 760"/>
                  <a:gd name="T9" fmla="*/ 0 h 73"/>
                  <a:gd name="T10" fmla="*/ 0 w 760"/>
                  <a:gd name="T11" fmla="*/ 36 h 73"/>
                  <a:gd name="T12" fmla="*/ 36 w 760"/>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760" h="73">
                    <a:moveTo>
                      <a:pt x="36" y="73"/>
                    </a:moveTo>
                    <a:cubicBezTo>
                      <a:pt x="724" y="73"/>
                      <a:pt x="724" y="73"/>
                      <a:pt x="724" y="73"/>
                    </a:cubicBezTo>
                    <a:cubicBezTo>
                      <a:pt x="744" y="73"/>
                      <a:pt x="760" y="57"/>
                      <a:pt x="760" y="36"/>
                    </a:cubicBezTo>
                    <a:cubicBezTo>
                      <a:pt x="760" y="16"/>
                      <a:pt x="744" y="0"/>
                      <a:pt x="724" y="0"/>
                    </a:cubicBezTo>
                    <a:cubicBezTo>
                      <a:pt x="36" y="0"/>
                      <a:pt x="36" y="0"/>
                      <a:pt x="36" y="0"/>
                    </a:cubicBezTo>
                    <a:cubicBezTo>
                      <a:pt x="16" y="0"/>
                      <a:pt x="0" y="16"/>
                      <a:pt x="0" y="36"/>
                    </a:cubicBezTo>
                    <a:cubicBezTo>
                      <a:pt x="0" y="57"/>
                      <a:pt x="16" y="73"/>
                      <a:pt x="36" y="73"/>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a:p>
            </p:txBody>
          </p:sp>
          <p:sp>
            <p:nvSpPr>
              <p:cNvPr id="39" name="Freeform 357">
                <a:extLst>
                  <a:ext uri="{FF2B5EF4-FFF2-40B4-BE49-F238E27FC236}">
                    <a16:creationId xmlns:a16="http://schemas.microsoft.com/office/drawing/2014/main" id="{592036A5-FB53-4039-899E-52398B1090D3}"/>
                  </a:ext>
                </a:extLst>
              </p:cNvPr>
              <p:cNvSpPr>
                <a:spLocks/>
              </p:cNvSpPr>
              <p:nvPr/>
            </p:nvSpPr>
            <p:spPr bwMode="auto">
              <a:xfrm>
                <a:off x="2131953" y="2066898"/>
                <a:ext cx="214673" cy="174445"/>
              </a:xfrm>
              <a:custGeom>
                <a:avLst/>
                <a:gdLst>
                  <a:gd name="T0" fmla="*/ 231 w 299"/>
                  <a:gd name="T1" fmla="*/ 15 h 242"/>
                  <a:gd name="T2" fmla="*/ 98 w 299"/>
                  <a:gd name="T3" fmla="*/ 147 h 242"/>
                  <a:gd name="T4" fmla="*/ 69 w 299"/>
                  <a:gd name="T5" fmla="*/ 117 h 242"/>
                  <a:gd name="T6" fmla="*/ 15 w 299"/>
                  <a:gd name="T7" fmla="*/ 117 h 242"/>
                  <a:gd name="T8" fmla="*/ 15 w 299"/>
                  <a:gd name="T9" fmla="*/ 171 h 242"/>
                  <a:gd name="T10" fmla="*/ 68 w 299"/>
                  <a:gd name="T11" fmla="*/ 223 h 242"/>
                  <a:gd name="T12" fmla="*/ 71 w 299"/>
                  <a:gd name="T13" fmla="*/ 228 h 242"/>
                  <a:gd name="T14" fmla="*/ 125 w 299"/>
                  <a:gd name="T15" fmla="*/ 228 h 242"/>
                  <a:gd name="T16" fmla="*/ 284 w 299"/>
                  <a:gd name="T17" fmla="*/ 68 h 242"/>
                  <a:gd name="T18" fmla="*/ 284 w 299"/>
                  <a:gd name="T19" fmla="*/ 15 h 242"/>
                  <a:gd name="T20" fmla="*/ 231 w 299"/>
                  <a:gd name="T21" fmla="*/ 1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242">
                    <a:moveTo>
                      <a:pt x="231" y="15"/>
                    </a:moveTo>
                    <a:cubicBezTo>
                      <a:pt x="98" y="147"/>
                      <a:pt x="98" y="147"/>
                      <a:pt x="98" y="147"/>
                    </a:cubicBezTo>
                    <a:cubicBezTo>
                      <a:pt x="69" y="117"/>
                      <a:pt x="69" y="117"/>
                      <a:pt x="69" y="117"/>
                    </a:cubicBezTo>
                    <a:cubicBezTo>
                      <a:pt x="54" y="102"/>
                      <a:pt x="30" y="102"/>
                      <a:pt x="15" y="117"/>
                    </a:cubicBezTo>
                    <a:cubicBezTo>
                      <a:pt x="0" y="132"/>
                      <a:pt x="0" y="156"/>
                      <a:pt x="15" y="171"/>
                    </a:cubicBezTo>
                    <a:cubicBezTo>
                      <a:pt x="68" y="223"/>
                      <a:pt x="68" y="223"/>
                      <a:pt x="68" y="223"/>
                    </a:cubicBezTo>
                    <a:cubicBezTo>
                      <a:pt x="69" y="225"/>
                      <a:pt x="70" y="226"/>
                      <a:pt x="71" y="228"/>
                    </a:cubicBezTo>
                    <a:cubicBezTo>
                      <a:pt x="86" y="242"/>
                      <a:pt x="110" y="242"/>
                      <a:pt x="125" y="228"/>
                    </a:cubicBezTo>
                    <a:cubicBezTo>
                      <a:pt x="284" y="68"/>
                      <a:pt x="284" y="68"/>
                      <a:pt x="284" y="68"/>
                    </a:cubicBezTo>
                    <a:cubicBezTo>
                      <a:pt x="299" y="53"/>
                      <a:pt x="299" y="29"/>
                      <a:pt x="284" y="15"/>
                    </a:cubicBezTo>
                    <a:cubicBezTo>
                      <a:pt x="269" y="0"/>
                      <a:pt x="245" y="0"/>
                      <a:pt x="231" y="15"/>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a:p>
            </p:txBody>
          </p:sp>
          <p:sp>
            <p:nvSpPr>
              <p:cNvPr id="40" name="Freeform 358">
                <a:extLst>
                  <a:ext uri="{FF2B5EF4-FFF2-40B4-BE49-F238E27FC236}">
                    <a16:creationId xmlns:a16="http://schemas.microsoft.com/office/drawing/2014/main" id="{8D808D98-5467-4AB3-BC24-DD376016807D}"/>
                  </a:ext>
                </a:extLst>
              </p:cNvPr>
              <p:cNvSpPr>
                <a:spLocks/>
              </p:cNvSpPr>
              <p:nvPr/>
            </p:nvSpPr>
            <p:spPr bwMode="auto">
              <a:xfrm>
                <a:off x="2131953" y="1898092"/>
                <a:ext cx="214673" cy="175573"/>
              </a:xfrm>
              <a:custGeom>
                <a:avLst/>
                <a:gdLst>
                  <a:gd name="T0" fmla="*/ 231 w 299"/>
                  <a:gd name="T1" fmla="*/ 15 h 243"/>
                  <a:gd name="T2" fmla="*/ 98 w 299"/>
                  <a:gd name="T3" fmla="*/ 147 h 243"/>
                  <a:gd name="T4" fmla="*/ 69 w 299"/>
                  <a:gd name="T5" fmla="*/ 118 h 243"/>
                  <a:gd name="T6" fmla="*/ 15 w 299"/>
                  <a:gd name="T7" fmla="*/ 118 h 243"/>
                  <a:gd name="T8" fmla="*/ 15 w 299"/>
                  <a:gd name="T9" fmla="*/ 171 h 243"/>
                  <a:gd name="T10" fmla="*/ 68 w 299"/>
                  <a:gd name="T11" fmla="*/ 224 h 243"/>
                  <a:gd name="T12" fmla="*/ 71 w 299"/>
                  <a:gd name="T13" fmla="*/ 228 h 243"/>
                  <a:gd name="T14" fmla="*/ 125 w 299"/>
                  <a:gd name="T15" fmla="*/ 228 h 243"/>
                  <a:gd name="T16" fmla="*/ 284 w 299"/>
                  <a:gd name="T17" fmla="*/ 69 h 243"/>
                  <a:gd name="T18" fmla="*/ 284 w 299"/>
                  <a:gd name="T19" fmla="*/ 15 h 243"/>
                  <a:gd name="T20" fmla="*/ 231 w 299"/>
                  <a:gd name="T21" fmla="*/ 1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243">
                    <a:moveTo>
                      <a:pt x="231" y="15"/>
                    </a:moveTo>
                    <a:cubicBezTo>
                      <a:pt x="98" y="147"/>
                      <a:pt x="98" y="147"/>
                      <a:pt x="98" y="147"/>
                    </a:cubicBezTo>
                    <a:cubicBezTo>
                      <a:pt x="69" y="118"/>
                      <a:pt x="69" y="118"/>
                      <a:pt x="69" y="118"/>
                    </a:cubicBezTo>
                    <a:cubicBezTo>
                      <a:pt x="54" y="103"/>
                      <a:pt x="30" y="103"/>
                      <a:pt x="15" y="118"/>
                    </a:cubicBezTo>
                    <a:cubicBezTo>
                      <a:pt x="0" y="132"/>
                      <a:pt x="0" y="157"/>
                      <a:pt x="15" y="171"/>
                    </a:cubicBezTo>
                    <a:cubicBezTo>
                      <a:pt x="68" y="224"/>
                      <a:pt x="68" y="224"/>
                      <a:pt x="68" y="224"/>
                    </a:cubicBezTo>
                    <a:cubicBezTo>
                      <a:pt x="69" y="225"/>
                      <a:pt x="70" y="227"/>
                      <a:pt x="71" y="228"/>
                    </a:cubicBezTo>
                    <a:cubicBezTo>
                      <a:pt x="86" y="243"/>
                      <a:pt x="110" y="243"/>
                      <a:pt x="125" y="228"/>
                    </a:cubicBezTo>
                    <a:cubicBezTo>
                      <a:pt x="284" y="69"/>
                      <a:pt x="284" y="69"/>
                      <a:pt x="284" y="69"/>
                    </a:cubicBezTo>
                    <a:cubicBezTo>
                      <a:pt x="299" y="54"/>
                      <a:pt x="299" y="30"/>
                      <a:pt x="284" y="15"/>
                    </a:cubicBezTo>
                    <a:cubicBezTo>
                      <a:pt x="269" y="0"/>
                      <a:pt x="245" y="0"/>
                      <a:pt x="231" y="15"/>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a:p>
            </p:txBody>
          </p:sp>
          <p:sp>
            <p:nvSpPr>
              <p:cNvPr id="41" name="Freeform 359">
                <a:extLst>
                  <a:ext uri="{FF2B5EF4-FFF2-40B4-BE49-F238E27FC236}">
                    <a16:creationId xmlns:a16="http://schemas.microsoft.com/office/drawing/2014/main" id="{7524428D-4AB9-4FDA-9926-359AA20A5F03}"/>
                  </a:ext>
                </a:extLst>
              </p:cNvPr>
              <p:cNvSpPr>
                <a:spLocks/>
              </p:cNvSpPr>
              <p:nvPr/>
            </p:nvSpPr>
            <p:spPr bwMode="auto">
              <a:xfrm>
                <a:off x="2134961" y="2305633"/>
                <a:ext cx="184220" cy="52634"/>
              </a:xfrm>
              <a:custGeom>
                <a:avLst/>
                <a:gdLst>
                  <a:gd name="T0" fmla="*/ 224 w 257"/>
                  <a:gd name="T1" fmla="*/ 0 h 73"/>
                  <a:gd name="T2" fmla="*/ 224 w 257"/>
                  <a:gd name="T3" fmla="*/ 0 h 73"/>
                  <a:gd name="T4" fmla="*/ 36 w 257"/>
                  <a:gd name="T5" fmla="*/ 0 h 73"/>
                  <a:gd name="T6" fmla="*/ 0 w 257"/>
                  <a:gd name="T7" fmla="*/ 36 h 73"/>
                  <a:gd name="T8" fmla="*/ 36 w 257"/>
                  <a:gd name="T9" fmla="*/ 73 h 73"/>
                  <a:gd name="T10" fmla="*/ 224 w 257"/>
                  <a:gd name="T11" fmla="*/ 73 h 73"/>
                  <a:gd name="T12" fmla="*/ 224 w 257"/>
                  <a:gd name="T13" fmla="*/ 72 h 73"/>
                  <a:gd name="T14" fmla="*/ 257 w 257"/>
                  <a:gd name="T15" fmla="*/ 36 h 73"/>
                  <a:gd name="T16" fmla="*/ 224 w 257"/>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 h="73">
                    <a:moveTo>
                      <a:pt x="224" y="0"/>
                    </a:moveTo>
                    <a:cubicBezTo>
                      <a:pt x="224" y="0"/>
                      <a:pt x="224" y="0"/>
                      <a:pt x="224" y="0"/>
                    </a:cubicBezTo>
                    <a:cubicBezTo>
                      <a:pt x="36" y="0"/>
                      <a:pt x="36" y="0"/>
                      <a:pt x="36" y="0"/>
                    </a:cubicBezTo>
                    <a:cubicBezTo>
                      <a:pt x="16" y="0"/>
                      <a:pt x="0" y="16"/>
                      <a:pt x="0" y="36"/>
                    </a:cubicBezTo>
                    <a:cubicBezTo>
                      <a:pt x="0" y="56"/>
                      <a:pt x="16" y="73"/>
                      <a:pt x="36" y="73"/>
                    </a:cubicBezTo>
                    <a:cubicBezTo>
                      <a:pt x="224" y="73"/>
                      <a:pt x="224" y="73"/>
                      <a:pt x="224" y="73"/>
                    </a:cubicBezTo>
                    <a:cubicBezTo>
                      <a:pt x="224" y="72"/>
                      <a:pt x="224" y="72"/>
                      <a:pt x="224" y="72"/>
                    </a:cubicBezTo>
                    <a:cubicBezTo>
                      <a:pt x="243" y="70"/>
                      <a:pt x="257" y="55"/>
                      <a:pt x="257" y="36"/>
                    </a:cubicBezTo>
                    <a:cubicBezTo>
                      <a:pt x="257" y="18"/>
                      <a:pt x="243" y="2"/>
                      <a:pt x="224"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a:p>
            </p:txBody>
          </p:sp>
        </p:grpSp>
      </p:grpSp>
      <p:grpSp>
        <p:nvGrpSpPr>
          <p:cNvPr id="31" name="Group 30">
            <a:extLst>
              <a:ext uri="{FF2B5EF4-FFF2-40B4-BE49-F238E27FC236}">
                <a16:creationId xmlns:a16="http://schemas.microsoft.com/office/drawing/2014/main" id="{11F27744-7A66-4E30-BE2F-A152742567C7}"/>
              </a:ext>
            </a:extLst>
          </p:cNvPr>
          <p:cNvGrpSpPr/>
          <p:nvPr/>
        </p:nvGrpSpPr>
        <p:grpSpPr>
          <a:xfrm>
            <a:off x="8204933" y="2625664"/>
            <a:ext cx="1372205" cy="973288"/>
            <a:chOff x="5554500" y="1655198"/>
            <a:chExt cx="668950" cy="474478"/>
          </a:xfrm>
        </p:grpSpPr>
        <p:sp>
          <p:nvSpPr>
            <p:cNvPr id="10" name="Freeform 13">
              <a:extLst>
                <a:ext uri="{FF2B5EF4-FFF2-40B4-BE49-F238E27FC236}">
                  <a16:creationId xmlns:a16="http://schemas.microsoft.com/office/drawing/2014/main" id="{DBC5412D-D9E2-426F-A65D-EF8BD3955189}"/>
                </a:ext>
              </a:extLst>
            </p:cNvPr>
            <p:cNvSpPr>
              <a:spLocks/>
            </p:cNvSpPr>
            <p:nvPr/>
          </p:nvSpPr>
          <p:spPr bwMode="auto">
            <a:xfrm>
              <a:off x="6065755" y="1893413"/>
              <a:ext cx="157695" cy="23682"/>
            </a:xfrm>
            <a:custGeom>
              <a:avLst/>
              <a:gdLst>
                <a:gd name="T0" fmla="*/ 239 w 239"/>
                <a:gd name="T1" fmla="*/ 0 h 36"/>
                <a:gd name="T2" fmla="*/ 10 w 239"/>
                <a:gd name="T3" fmla="*/ 0 h 36"/>
                <a:gd name="T4" fmla="*/ 0 w 239"/>
                <a:gd name="T5" fmla="*/ 36 h 36"/>
                <a:gd name="T6" fmla="*/ 239 w 239"/>
                <a:gd name="T7" fmla="*/ 36 h 36"/>
                <a:gd name="T8" fmla="*/ 239 w 239"/>
                <a:gd name="T9" fmla="*/ 0 h 36"/>
              </a:gdLst>
              <a:ahLst/>
              <a:cxnLst>
                <a:cxn ang="0">
                  <a:pos x="T0" y="T1"/>
                </a:cxn>
                <a:cxn ang="0">
                  <a:pos x="T2" y="T3"/>
                </a:cxn>
                <a:cxn ang="0">
                  <a:pos x="T4" y="T5"/>
                </a:cxn>
                <a:cxn ang="0">
                  <a:pos x="T6" y="T7"/>
                </a:cxn>
                <a:cxn ang="0">
                  <a:pos x="T8" y="T9"/>
                </a:cxn>
              </a:cxnLst>
              <a:rect l="0" t="0" r="r" b="b"/>
              <a:pathLst>
                <a:path w="239" h="36">
                  <a:moveTo>
                    <a:pt x="239" y="0"/>
                  </a:moveTo>
                  <a:cubicBezTo>
                    <a:pt x="10" y="0"/>
                    <a:pt x="10" y="0"/>
                    <a:pt x="10" y="0"/>
                  </a:cubicBezTo>
                  <a:cubicBezTo>
                    <a:pt x="8" y="13"/>
                    <a:pt x="4" y="25"/>
                    <a:pt x="0" y="36"/>
                  </a:cubicBezTo>
                  <a:cubicBezTo>
                    <a:pt x="239" y="36"/>
                    <a:pt x="239" y="36"/>
                    <a:pt x="239" y="36"/>
                  </a:cubicBezTo>
                  <a:lnTo>
                    <a:pt x="23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1" name="Freeform 14">
              <a:extLst>
                <a:ext uri="{FF2B5EF4-FFF2-40B4-BE49-F238E27FC236}">
                  <a16:creationId xmlns:a16="http://schemas.microsoft.com/office/drawing/2014/main" id="{218D9662-73EE-47C0-9264-EAE80D145661}"/>
                </a:ext>
              </a:extLst>
            </p:cNvPr>
            <p:cNvSpPr>
              <a:spLocks/>
            </p:cNvSpPr>
            <p:nvPr/>
          </p:nvSpPr>
          <p:spPr bwMode="auto">
            <a:xfrm>
              <a:off x="6076900" y="1822088"/>
              <a:ext cx="146550" cy="23682"/>
            </a:xfrm>
            <a:custGeom>
              <a:avLst/>
              <a:gdLst>
                <a:gd name="T0" fmla="*/ 222 w 222"/>
                <a:gd name="T1" fmla="*/ 0 h 36"/>
                <a:gd name="T2" fmla="*/ 0 w 222"/>
                <a:gd name="T3" fmla="*/ 0 h 36"/>
                <a:gd name="T4" fmla="*/ 1 w 222"/>
                <a:gd name="T5" fmla="*/ 32 h 36"/>
                <a:gd name="T6" fmla="*/ 1 w 222"/>
                <a:gd name="T7" fmla="*/ 36 h 36"/>
                <a:gd name="T8" fmla="*/ 222 w 222"/>
                <a:gd name="T9" fmla="*/ 36 h 36"/>
                <a:gd name="T10" fmla="*/ 222 w 222"/>
                <a:gd name="T11" fmla="*/ 0 h 36"/>
              </a:gdLst>
              <a:ahLst/>
              <a:cxnLst>
                <a:cxn ang="0">
                  <a:pos x="T0" y="T1"/>
                </a:cxn>
                <a:cxn ang="0">
                  <a:pos x="T2" y="T3"/>
                </a:cxn>
                <a:cxn ang="0">
                  <a:pos x="T4" y="T5"/>
                </a:cxn>
                <a:cxn ang="0">
                  <a:pos x="T6" y="T7"/>
                </a:cxn>
                <a:cxn ang="0">
                  <a:pos x="T8" y="T9"/>
                </a:cxn>
                <a:cxn ang="0">
                  <a:pos x="T10" y="T11"/>
                </a:cxn>
              </a:cxnLst>
              <a:rect l="0" t="0" r="r" b="b"/>
              <a:pathLst>
                <a:path w="222" h="36">
                  <a:moveTo>
                    <a:pt x="222" y="0"/>
                  </a:moveTo>
                  <a:cubicBezTo>
                    <a:pt x="0" y="0"/>
                    <a:pt x="0" y="0"/>
                    <a:pt x="0" y="0"/>
                  </a:cubicBezTo>
                  <a:cubicBezTo>
                    <a:pt x="1" y="11"/>
                    <a:pt x="1" y="21"/>
                    <a:pt x="1" y="32"/>
                  </a:cubicBezTo>
                  <a:cubicBezTo>
                    <a:pt x="1" y="33"/>
                    <a:pt x="1" y="35"/>
                    <a:pt x="1" y="36"/>
                  </a:cubicBezTo>
                  <a:cubicBezTo>
                    <a:pt x="222" y="36"/>
                    <a:pt x="222" y="36"/>
                    <a:pt x="222" y="36"/>
                  </a:cubicBezTo>
                  <a:lnTo>
                    <a:pt x="22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2" name="Freeform 15">
              <a:extLst>
                <a:ext uri="{FF2B5EF4-FFF2-40B4-BE49-F238E27FC236}">
                  <a16:creationId xmlns:a16="http://schemas.microsoft.com/office/drawing/2014/main" id="{0D491EA9-7971-444B-B608-E20DBAC4EB94}"/>
                </a:ext>
              </a:extLst>
            </p:cNvPr>
            <p:cNvSpPr>
              <a:spLocks/>
            </p:cNvSpPr>
            <p:nvPr/>
          </p:nvSpPr>
          <p:spPr bwMode="auto">
            <a:xfrm>
              <a:off x="6059068" y="1750763"/>
              <a:ext cx="164382" cy="23682"/>
            </a:xfrm>
            <a:custGeom>
              <a:avLst/>
              <a:gdLst>
                <a:gd name="T0" fmla="*/ 249 w 249"/>
                <a:gd name="T1" fmla="*/ 0 h 36"/>
                <a:gd name="T2" fmla="*/ 0 w 249"/>
                <a:gd name="T3" fmla="*/ 0 h 36"/>
                <a:gd name="T4" fmla="*/ 13 w 249"/>
                <a:gd name="T5" fmla="*/ 36 h 36"/>
                <a:gd name="T6" fmla="*/ 249 w 249"/>
                <a:gd name="T7" fmla="*/ 36 h 36"/>
                <a:gd name="T8" fmla="*/ 249 w 249"/>
                <a:gd name="T9" fmla="*/ 0 h 36"/>
              </a:gdLst>
              <a:ahLst/>
              <a:cxnLst>
                <a:cxn ang="0">
                  <a:pos x="T0" y="T1"/>
                </a:cxn>
                <a:cxn ang="0">
                  <a:pos x="T2" y="T3"/>
                </a:cxn>
                <a:cxn ang="0">
                  <a:pos x="T4" y="T5"/>
                </a:cxn>
                <a:cxn ang="0">
                  <a:pos x="T6" y="T7"/>
                </a:cxn>
                <a:cxn ang="0">
                  <a:pos x="T8" y="T9"/>
                </a:cxn>
              </a:cxnLst>
              <a:rect l="0" t="0" r="r" b="b"/>
              <a:pathLst>
                <a:path w="249" h="36">
                  <a:moveTo>
                    <a:pt x="249" y="0"/>
                  </a:moveTo>
                  <a:cubicBezTo>
                    <a:pt x="0" y="0"/>
                    <a:pt x="0" y="0"/>
                    <a:pt x="0" y="0"/>
                  </a:cubicBezTo>
                  <a:cubicBezTo>
                    <a:pt x="5" y="12"/>
                    <a:pt x="10" y="24"/>
                    <a:pt x="13" y="36"/>
                  </a:cubicBezTo>
                  <a:cubicBezTo>
                    <a:pt x="249" y="36"/>
                    <a:pt x="249" y="36"/>
                    <a:pt x="249" y="36"/>
                  </a:cubicBezTo>
                  <a:lnTo>
                    <a:pt x="24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4" name="Freeform 17">
              <a:extLst>
                <a:ext uri="{FF2B5EF4-FFF2-40B4-BE49-F238E27FC236}">
                  <a16:creationId xmlns:a16="http://schemas.microsoft.com/office/drawing/2014/main" id="{C8B18A5F-5119-4946-8AF3-8B4D05AD1432}"/>
                </a:ext>
              </a:extLst>
            </p:cNvPr>
            <p:cNvSpPr>
              <a:spLocks noEditPoints="1"/>
            </p:cNvSpPr>
            <p:nvPr/>
          </p:nvSpPr>
          <p:spPr bwMode="auto">
            <a:xfrm>
              <a:off x="5554500" y="1655198"/>
              <a:ext cx="475593" cy="474478"/>
            </a:xfrm>
            <a:custGeom>
              <a:avLst/>
              <a:gdLst>
                <a:gd name="T0" fmla="*/ 147 w 721"/>
                <a:gd name="T1" fmla="*/ 287 h 719"/>
                <a:gd name="T2" fmla="*/ 15 w 721"/>
                <a:gd name="T3" fmla="*/ 658 h 719"/>
                <a:gd name="T4" fmla="*/ 40 w 721"/>
                <a:gd name="T5" fmla="*/ 719 h 719"/>
                <a:gd name="T6" fmla="*/ 259 w 721"/>
                <a:gd name="T7" fmla="*/ 514 h 719"/>
                <a:gd name="T8" fmla="*/ 721 w 721"/>
                <a:gd name="T9" fmla="*/ 287 h 719"/>
                <a:gd name="T10" fmla="*/ 310 w 721"/>
                <a:gd name="T11" fmla="*/ 116 h 719"/>
                <a:gd name="T12" fmla="*/ 322 w 721"/>
                <a:gd name="T13" fmla="*/ 137 h 719"/>
                <a:gd name="T14" fmla="*/ 250 w 721"/>
                <a:gd name="T15" fmla="*/ 182 h 719"/>
                <a:gd name="T16" fmla="*/ 282 w 721"/>
                <a:gd name="T17" fmla="*/ 135 h 719"/>
                <a:gd name="T18" fmla="*/ 310 w 721"/>
                <a:gd name="T19" fmla="*/ 116 h 719"/>
                <a:gd name="T20" fmla="*/ 327 w 721"/>
                <a:gd name="T21" fmla="*/ 167 h 719"/>
                <a:gd name="T22" fmla="*/ 325 w 721"/>
                <a:gd name="T23" fmla="*/ 205 h 719"/>
                <a:gd name="T24" fmla="*/ 305 w 721"/>
                <a:gd name="T25" fmla="*/ 238 h 719"/>
                <a:gd name="T26" fmla="*/ 276 w 721"/>
                <a:gd name="T27" fmla="*/ 241 h 719"/>
                <a:gd name="T28" fmla="*/ 260 w 721"/>
                <a:gd name="T29" fmla="*/ 224 h 719"/>
                <a:gd name="T30" fmla="*/ 326 w 721"/>
                <a:gd name="T31" fmla="*/ 159 h 719"/>
                <a:gd name="T32" fmla="*/ 599 w 721"/>
                <a:gd name="T33" fmla="*/ 311 h 719"/>
                <a:gd name="T34" fmla="*/ 525 w 721"/>
                <a:gd name="T35" fmla="*/ 339 h 719"/>
                <a:gd name="T36" fmla="*/ 574 w 721"/>
                <a:gd name="T37" fmla="*/ 336 h 719"/>
                <a:gd name="T38" fmla="*/ 563 w 721"/>
                <a:gd name="T39" fmla="*/ 460 h 719"/>
                <a:gd name="T40" fmla="*/ 530 w 721"/>
                <a:gd name="T41" fmla="*/ 480 h 719"/>
                <a:gd name="T42" fmla="*/ 340 w 721"/>
                <a:gd name="T43" fmla="*/ 481 h 719"/>
                <a:gd name="T44" fmla="*/ 345 w 721"/>
                <a:gd name="T45" fmla="*/ 460 h 719"/>
                <a:gd name="T46" fmla="*/ 307 w 721"/>
                <a:gd name="T47" fmla="*/ 311 h 719"/>
                <a:gd name="T48" fmla="*/ 233 w 721"/>
                <a:gd name="T49" fmla="*/ 339 h 719"/>
                <a:gd name="T50" fmla="*/ 282 w 721"/>
                <a:gd name="T51" fmla="*/ 336 h 719"/>
                <a:gd name="T52" fmla="*/ 219 w 721"/>
                <a:gd name="T53" fmla="*/ 287 h 719"/>
                <a:gd name="T54" fmla="*/ 243 w 721"/>
                <a:gd name="T55" fmla="*/ 241 h 719"/>
                <a:gd name="T56" fmla="*/ 287 w 721"/>
                <a:gd name="T57" fmla="*/ 262 h 719"/>
                <a:gd name="T58" fmla="*/ 334 w 721"/>
                <a:gd name="T59" fmla="*/ 238 h 719"/>
                <a:gd name="T60" fmla="*/ 350 w 721"/>
                <a:gd name="T61" fmla="*/ 175 h 719"/>
                <a:gd name="T62" fmla="*/ 334 w 721"/>
                <a:gd name="T63" fmla="*/ 109 h 719"/>
                <a:gd name="T64" fmla="*/ 434 w 721"/>
                <a:gd name="T65" fmla="*/ 72 h 719"/>
                <a:gd name="T66" fmla="*/ 525 w 721"/>
                <a:gd name="T67" fmla="*/ 118 h 719"/>
                <a:gd name="T68" fmla="*/ 568 w 721"/>
                <a:gd name="T69" fmla="*/ 118 h 719"/>
                <a:gd name="T70" fmla="*/ 574 w 721"/>
                <a:gd name="T71" fmla="*/ 239 h 719"/>
                <a:gd name="T72" fmla="*/ 530 w 721"/>
                <a:gd name="T73" fmla="*/ 260 h 719"/>
                <a:gd name="T74" fmla="*/ 637 w 721"/>
                <a:gd name="T75" fmla="*/ 239 h 719"/>
                <a:gd name="T76" fmla="*/ 599 w 721"/>
                <a:gd name="T77" fmla="*/ 149 h 719"/>
                <a:gd name="T78" fmla="*/ 599 w 721"/>
                <a:gd name="T79" fmla="*/ 426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1" h="719">
                  <a:moveTo>
                    <a:pt x="434" y="0"/>
                  </a:moveTo>
                  <a:cubicBezTo>
                    <a:pt x="276" y="0"/>
                    <a:pt x="147" y="129"/>
                    <a:pt x="147" y="287"/>
                  </a:cubicBezTo>
                  <a:cubicBezTo>
                    <a:pt x="147" y="354"/>
                    <a:pt x="170" y="415"/>
                    <a:pt x="208" y="464"/>
                  </a:cubicBezTo>
                  <a:cubicBezTo>
                    <a:pt x="15" y="658"/>
                    <a:pt x="15" y="658"/>
                    <a:pt x="15" y="658"/>
                  </a:cubicBezTo>
                  <a:cubicBezTo>
                    <a:pt x="0" y="672"/>
                    <a:pt x="0" y="694"/>
                    <a:pt x="15" y="709"/>
                  </a:cubicBezTo>
                  <a:cubicBezTo>
                    <a:pt x="22" y="716"/>
                    <a:pt x="31" y="719"/>
                    <a:pt x="40" y="719"/>
                  </a:cubicBezTo>
                  <a:cubicBezTo>
                    <a:pt x="49" y="719"/>
                    <a:pt x="58" y="716"/>
                    <a:pt x="65" y="709"/>
                  </a:cubicBezTo>
                  <a:cubicBezTo>
                    <a:pt x="259" y="514"/>
                    <a:pt x="259" y="514"/>
                    <a:pt x="259" y="514"/>
                  </a:cubicBezTo>
                  <a:cubicBezTo>
                    <a:pt x="308" y="552"/>
                    <a:pt x="368" y="574"/>
                    <a:pt x="434" y="574"/>
                  </a:cubicBezTo>
                  <a:cubicBezTo>
                    <a:pt x="593" y="574"/>
                    <a:pt x="721" y="446"/>
                    <a:pt x="721" y="287"/>
                  </a:cubicBezTo>
                  <a:cubicBezTo>
                    <a:pt x="721" y="129"/>
                    <a:pt x="593" y="0"/>
                    <a:pt x="434" y="0"/>
                  </a:cubicBezTo>
                  <a:close/>
                  <a:moveTo>
                    <a:pt x="310" y="116"/>
                  </a:moveTo>
                  <a:cubicBezTo>
                    <a:pt x="313" y="118"/>
                    <a:pt x="315" y="121"/>
                    <a:pt x="317" y="125"/>
                  </a:cubicBezTo>
                  <a:cubicBezTo>
                    <a:pt x="319" y="129"/>
                    <a:pt x="321" y="133"/>
                    <a:pt x="322" y="137"/>
                  </a:cubicBezTo>
                  <a:cubicBezTo>
                    <a:pt x="250" y="190"/>
                    <a:pt x="250" y="190"/>
                    <a:pt x="250" y="190"/>
                  </a:cubicBezTo>
                  <a:cubicBezTo>
                    <a:pt x="250" y="188"/>
                    <a:pt x="250" y="185"/>
                    <a:pt x="250" y="182"/>
                  </a:cubicBezTo>
                  <a:cubicBezTo>
                    <a:pt x="250" y="180"/>
                    <a:pt x="250" y="178"/>
                    <a:pt x="250" y="176"/>
                  </a:cubicBezTo>
                  <a:cubicBezTo>
                    <a:pt x="259" y="162"/>
                    <a:pt x="270" y="148"/>
                    <a:pt x="282" y="135"/>
                  </a:cubicBezTo>
                  <a:cubicBezTo>
                    <a:pt x="290" y="127"/>
                    <a:pt x="298" y="120"/>
                    <a:pt x="307" y="114"/>
                  </a:cubicBezTo>
                  <a:cubicBezTo>
                    <a:pt x="308" y="114"/>
                    <a:pt x="309" y="115"/>
                    <a:pt x="310" y="116"/>
                  </a:cubicBezTo>
                  <a:close/>
                  <a:moveTo>
                    <a:pt x="326" y="159"/>
                  </a:moveTo>
                  <a:cubicBezTo>
                    <a:pt x="327" y="161"/>
                    <a:pt x="327" y="164"/>
                    <a:pt x="327" y="167"/>
                  </a:cubicBezTo>
                  <a:cubicBezTo>
                    <a:pt x="327" y="170"/>
                    <a:pt x="327" y="173"/>
                    <a:pt x="327" y="176"/>
                  </a:cubicBezTo>
                  <a:cubicBezTo>
                    <a:pt x="327" y="187"/>
                    <a:pt x="326" y="197"/>
                    <a:pt x="325" y="205"/>
                  </a:cubicBezTo>
                  <a:cubicBezTo>
                    <a:pt x="323" y="213"/>
                    <a:pt x="320" y="220"/>
                    <a:pt x="317" y="226"/>
                  </a:cubicBezTo>
                  <a:cubicBezTo>
                    <a:pt x="313" y="231"/>
                    <a:pt x="309" y="236"/>
                    <a:pt x="305" y="238"/>
                  </a:cubicBezTo>
                  <a:cubicBezTo>
                    <a:pt x="300" y="241"/>
                    <a:pt x="294" y="243"/>
                    <a:pt x="289" y="243"/>
                  </a:cubicBezTo>
                  <a:cubicBezTo>
                    <a:pt x="284" y="243"/>
                    <a:pt x="280" y="242"/>
                    <a:pt x="276" y="241"/>
                  </a:cubicBezTo>
                  <a:cubicBezTo>
                    <a:pt x="273" y="239"/>
                    <a:pt x="270" y="237"/>
                    <a:pt x="267" y="234"/>
                  </a:cubicBezTo>
                  <a:cubicBezTo>
                    <a:pt x="264" y="231"/>
                    <a:pt x="262" y="228"/>
                    <a:pt x="260" y="224"/>
                  </a:cubicBezTo>
                  <a:cubicBezTo>
                    <a:pt x="258" y="221"/>
                    <a:pt x="256" y="216"/>
                    <a:pt x="255" y="212"/>
                  </a:cubicBezTo>
                  <a:lnTo>
                    <a:pt x="326" y="159"/>
                  </a:lnTo>
                  <a:close/>
                  <a:moveTo>
                    <a:pt x="599" y="426"/>
                  </a:moveTo>
                  <a:cubicBezTo>
                    <a:pt x="599" y="311"/>
                    <a:pt x="599" y="311"/>
                    <a:pt x="599" y="311"/>
                  </a:cubicBezTo>
                  <a:cubicBezTo>
                    <a:pt x="579" y="311"/>
                    <a:pt x="579" y="311"/>
                    <a:pt x="579" y="311"/>
                  </a:cubicBezTo>
                  <a:cubicBezTo>
                    <a:pt x="525" y="339"/>
                    <a:pt x="525" y="339"/>
                    <a:pt x="525" y="339"/>
                  </a:cubicBezTo>
                  <a:cubicBezTo>
                    <a:pt x="533" y="358"/>
                    <a:pt x="533" y="358"/>
                    <a:pt x="533" y="358"/>
                  </a:cubicBezTo>
                  <a:cubicBezTo>
                    <a:pt x="574" y="336"/>
                    <a:pt x="574" y="336"/>
                    <a:pt x="574" y="336"/>
                  </a:cubicBezTo>
                  <a:cubicBezTo>
                    <a:pt x="574" y="451"/>
                    <a:pt x="574" y="451"/>
                    <a:pt x="574" y="451"/>
                  </a:cubicBezTo>
                  <a:cubicBezTo>
                    <a:pt x="570" y="454"/>
                    <a:pt x="567" y="457"/>
                    <a:pt x="563" y="460"/>
                  </a:cubicBezTo>
                  <a:cubicBezTo>
                    <a:pt x="530" y="460"/>
                    <a:pt x="530" y="460"/>
                    <a:pt x="530" y="460"/>
                  </a:cubicBezTo>
                  <a:cubicBezTo>
                    <a:pt x="530" y="480"/>
                    <a:pt x="530" y="480"/>
                    <a:pt x="530" y="480"/>
                  </a:cubicBezTo>
                  <a:cubicBezTo>
                    <a:pt x="501" y="495"/>
                    <a:pt x="468" y="503"/>
                    <a:pt x="434" y="503"/>
                  </a:cubicBezTo>
                  <a:cubicBezTo>
                    <a:pt x="401" y="503"/>
                    <a:pt x="369" y="495"/>
                    <a:pt x="340" y="481"/>
                  </a:cubicBezTo>
                  <a:cubicBezTo>
                    <a:pt x="345" y="481"/>
                    <a:pt x="345" y="481"/>
                    <a:pt x="345" y="481"/>
                  </a:cubicBezTo>
                  <a:cubicBezTo>
                    <a:pt x="345" y="460"/>
                    <a:pt x="345" y="460"/>
                    <a:pt x="345" y="460"/>
                  </a:cubicBezTo>
                  <a:cubicBezTo>
                    <a:pt x="307" y="460"/>
                    <a:pt x="307" y="460"/>
                    <a:pt x="307" y="460"/>
                  </a:cubicBezTo>
                  <a:cubicBezTo>
                    <a:pt x="307" y="311"/>
                    <a:pt x="307" y="311"/>
                    <a:pt x="307" y="311"/>
                  </a:cubicBezTo>
                  <a:cubicBezTo>
                    <a:pt x="287" y="311"/>
                    <a:pt x="287" y="311"/>
                    <a:pt x="287" y="311"/>
                  </a:cubicBezTo>
                  <a:cubicBezTo>
                    <a:pt x="233" y="339"/>
                    <a:pt x="233" y="339"/>
                    <a:pt x="233" y="339"/>
                  </a:cubicBezTo>
                  <a:cubicBezTo>
                    <a:pt x="241" y="358"/>
                    <a:pt x="241" y="358"/>
                    <a:pt x="241" y="358"/>
                  </a:cubicBezTo>
                  <a:cubicBezTo>
                    <a:pt x="282" y="336"/>
                    <a:pt x="282" y="336"/>
                    <a:pt x="282" y="336"/>
                  </a:cubicBezTo>
                  <a:cubicBezTo>
                    <a:pt x="282" y="439"/>
                    <a:pt x="282" y="439"/>
                    <a:pt x="282" y="439"/>
                  </a:cubicBezTo>
                  <a:cubicBezTo>
                    <a:pt x="241" y="399"/>
                    <a:pt x="219" y="345"/>
                    <a:pt x="219" y="287"/>
                  </a:cubicBezTo>
                  <a:cubicBezTo>
                    <a:pt x="219" y="262"/>
                    <a:pt x="223" y="238"/>
                    <a:pt x="232" y="215"/>
                  </a:cubicBezTo>
                  <a:cubicBezTo>
                    <a:pt x="234" y="226"/>
                    <a:pt x="238" y="234"/>
                    <a:pt x="243" y="241"/>
                  </a:cubicBezTo>
                  <a:cubicBezTo>
                    <a:pt x="249" y="248"/>
                    <a:pt x="255" y="254"/>
                    <a:pt x="263" y="257"/>
                  </a:cubicBezTo>
                  <a:cubicBezTo>
                    <a:pt x="270" y="260"/>
                    <a:pt x="278" y="262"/>
                    <a:pt x="287" y="262"/>
                  </a:cubicBezTo>
                  <a:cubicBezTo>
                    <a:pt x="298" y="262"/>
                    <a:pt x="307" y="260"/>
                    <a:pt x="315" y="256"/>
                  </a:cubicBezTo>
                  <a:cubicBezTo>
                    <a:pt x="323" y="252"/>
                    <a:pt x="329" y="246"/>
                    <a:pt x="334" y="238"/>
                  </a:cubicBezTo>
                  <a:cubicBezTo>
                    <a:pt x="340" y="230"/>
                    <a:pt x="344" y="221"/>
                    <a:pt x="346" y="211"/>
                  </a:cubicBezTo>
                  <a:cubicBezTo>
                    <a:pt x="349" y="200"/>
                    <a:pt x="350" y="188"/>
                    <a:pt x="350" y="175"/>
                  </a:cubicBezTo>
                  <a:cubicBezTo>
                    <a:pt x="350" y="160"/>
                    <a:pt x="349" y="147"/>
                    <a:pt x="346" y="136"/>
                  </a:cubicBezTo>
                  <a:cubicBezTo>
                    <a:pt x="343" y="125"/>
                    <a:pt x="339" y="116"/>
                    <a:pt x="334" y="109"/>
                  </a:cubicBezTo>
                  <a:cubicBezTo>
                    <a:pt x="331" y="106"/>
                    <a:pt x="329" y="103"/>
                    <a:pt x="326" y="101"/>
                  </a:cubicBezTo>
                  <a:cubicBezTo>
                    <a:pt x="359" y="82"/>
                    <a:pt x="396" y="72"/>
                    <a:pt x="434" y="72"/>
                  </a:cubicBezTo>
                  <a:cubicBezTo>
                    <a:pt x="476" y="72"/>
                    <a:pt x="515" y="84"/>
                    <a:pt x="549" y="105"/>
                  </a:cubicBezTo>
                  <a:cubicBezTo>
                    <a:pt x="525" y="118"/>
                    <a:pt x="525" y="118"/>
                    <a:pt x="525" y="118"/>
                  </a:cubicBezTo>
                  <a:cubicBezTo>
                    <a:pt x="533" y="137"/>
                    <a:pt x="533" y="137"/>
                    <a:pt x="533" y="137"/>
                  </a:cubicBezTo>
                  <a:cubicBezTo>
                    <a:pt x="568" y="118"/>
                    <a:pt x="568" y="118"/>
                    <a:pt x="568" y="118"/>
                  </a:cubicBezTo>
                  <a:cubicBezTo>
                    <a:pt x="570" y="120"/>
                    <a:pt x="572" y="122"/>
                    <a:pt x="574" y="123"/>
                  </a:cubicBezTo>
                  <a:cubicBezTo>
                    <a:pt x="574" y="239"/>
                    <a:pt x="574" y="239"/>
                    <a:pt x="574" y="239"/>
                  </a:cubicBezTo>
                  <a:cubicBezTo>
                    <a:pt x="530" y="239"/>
                    <a:pt x="530" y="239"/>
                    <a:pt x="530" y="239"/>
                  </a:cubicBezTo>
                  <a:cubicBezTo>
                    <a:pt x="530" y="260"/>
                    <a:pt x="530" y="260"/>
                    <a:pt x="530" y="260"/>
                  </a:cubicBezTo>
                  <a:cubicBezTo>
                    <a:pt x="637" y="260"/>
                    <a:pt x="637" y="260"/>
                    <a:pt x="637" y="260"/>
                  </a:cubicBezTo>
                  <a:cubicBezTo>
                    <a:pt x="637" y="239"/>
                    <a:pt x="637" y="239"/>
                    <a:pt x="637" y="239"/>
                  </a:cubicBezTo>
                  <a:cubicBezTo>
                    <a:pt x="599" y="239"/>
                    <a:pt x="599" y="239"/>
                    <a:pt x="599" y="239"/>
                  </a:cubicBezTo>
                  <a:cubicBezTo>
                    <a:pt x="599" y="149"/>
                    <a:pt x="599" y="149"/>
                    <a:pt x="599" y="149"/>
                  </a:cubicBezTo>
                  <a:cubicBezTo>
                    <a:pt x="632" y="187"/>
                    <a:pt x="650" y="236"/>
                    <a:pt x="650" y="287"/>
                  </a:cubicBezTo>
                  <a:cubicBezTo>
                    <a:pt x="650" y="339"/>
                    <a:pt x="632" y="387"/>
                    <a:pt x="599" y="42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5" name="Freeform 18">
              <a:extLst>
                <a:ext uri="{FF2B5EF4-FFF2-40B4-BE49-F238E27FC236}">
                  <a16:creationId xmlns:a16="http://schemas.microsoft.com/office/drawing/2014/main" id="{69DB1932-05F0-4DB7-A568-B06893EBDAD2}"/>
                </a:ext>
              </a:extLst>
            </p:cNvPr>
            <p:cNvSpPr>
              <a:spLocks noEditPoints="1"/>
            </p:cNvSpPr>
            <p:nvPr/>
          </p:nvSpPr>
          <p:spPr bwMode="auto">
            <a:xfrm>
              <a:off x="5800515" y="1713150"/>
              <a:ext cx="81076" cy="114789"/>
            </a:xfrm>
            <a:custGeom>
              <a:avLst/>
              <a:gdLst>
                <a:gd name="T0" fmla="*/ 107 w 123"/>
                <a:gd name="T1" fmla="*/ 21 h 174"/>
                <a:gd name="T2" fmla="*/ 88 w 123"/>
                <a:gd name="T3" fmla="*/ 5 h 174"/>
                <a:gd name="T4" fmla="*/ 63 w 123"/>
                <a:gd name="T5" fmla="*/ 0 h 174"/>
                <a:gd name="T6" fmla="*/ 35 w 123"/>
                <a:gd name="T7" fmla="*/ 6 h 174"/>
                <a:gd name="T8" fmla="*/ 16 w 123"/>
                <a:gd name="T9" fmla="*/ 24 h 174"/>
                <a:gd name="T10" fmla="*/ 4 w 123"/>
                <a:gd name="T11" fmla="*/ 52 h 174"/>
                <a:gd name="T12" fmla="*/ 0 w 123"/>
                <a:gd name="T13" fmla="*/ 87 h 174"/>
                <a:gd name="T14" fmla="*/ 4 w 123"/>
                <a:gd name="T15" fmla="*/ 126 h 174"/>
                <a:gd name="T16" fmla="*/ 16 w 123"/>
                <a:gd name="T17" fmla="*/ 153 h 174"/>
                <a:gd name="T18" fmla="*/ 36 w 123"/>
                <a:gd name="T19" fmla="*/ 169 h 174"/>
                <a:gd name="T20" fmla="*/ 60 w 123"/>
                <a:gd name="T21" fmla="*/ 174 h 174"/>
                <a:gd name="T22" fmla="*/ 88 w 123"/>
                <a:gd name="T23" fmla="*/ 168 h 174"/>
                <a:gd name="T24" fmla="*/ 107 w 123"/>
                <a:gd name="T25" fmla="*/ 150 h 174"/>
                <a:gd name="T26" fmla="*/ 119 w 123"/>
                <a:gd name="T27" fmla="*/ 123 h 174"/>
                <a:gd name="T28" fmla="*/ 123 w 123"/>
                <a:gd name="T29" fmla="*/ 87 h 174"/>
                <a:gd name="T30" fmla="*/ 119 w 123"/>
                <a:gd name="T31" fmla="*/ 48 h 174"/>
                <a:gd name="T32" fmla="*/ 107 w 123"/>
                <a:gd name="T33" fmla="*/ 21 h 174"/>
                <a:gd name="T34" fmla="*/ 23 w 123"/>
                <a:gd name="T35" fmla="*/ 94 h 174"/>
                <a:gd name="T36" fmla="*/ 23 w 123"/>
                <a:gd name="T37" fmla="*/ 86 h 174"/>
                <a:gd name="T38" fmla="*/ 26 w 123"/>
                <a:gd name="T39" fmla="*/ 57 h 174"/>
                <a:gd name="T40" fmla="*/ 33 w 123"/>
                <a:gd name="T41" fmla="*/ 36 h 174"/>
                <a:gd name="T42" fmla="*/ 46 w 123"/>
                <a:gd name="T43" fmla="*/ 24 h 174"/>
                <a:gd name="T44" fmla="*/ 62 w 123"/>
                <a:gd name="T45" fmla="*/ 19 h 174"/>
                <a:gd name="T46" fmla="*/ 73 w 123"/>
                <a:gd name="T47" fmla="*/ 22 h 174"/>
                <a:gd name="T48" fmla="*/ 83 w 123"/>
                <a:gd name="T49" fmla="*/ 28 h 174"/>
                <a:gd name="T50" fmla="*/ 90 w 123"/>
                <a:gd name="T51" fmla="*/ 37 h 174"/>
                <a:gd name="T52" fmla="*/ 95 w 123"/>
                <a:gd name="T53" fmla="*/ 49 h 174"/>
                <a:gd name="T54" fmla="*/ 23 w 123"/>
                <a:gd name="T55" fmla="*/ 102 h 174"/>
                <a:gd name="T56" fmla="*/ 23 w 123"/>
                <a:gd name="T57" fmla="*/ 94 h 174"/>
                <a:gd name="T58" fmla="*/ 98 w 123"/>
                <a:gd name="T59" fmla="*/ 117 h 174"/>
                <a:gd name="T60" fmla="*/ 90 w 123"/>
                <a:gd name="T61" fmla="*/ 138 h 174"/>
                <a:gd name="T62" fmla="*/ 78 w 123"/>
                <a:gd name="T63" fmla="*/ 150 h 174"/>
                <a:gd name="T64" fmla="*/ 62 w 123"/>
                <a:gd name="T65" fmla="*/ 155 h 174"/>
                <a:gd name="T66" fmla="*/ 49 w 123"/>
                <a:gd name="T67" fmla="*/ 153 h 174"/>
                <a:gd name="T68" fmla="*/ 40 w 123"/>
                <a:gd name="T69" fmla="*/ 146 h 174"/>
                <a:gd name="T70" fmla="*/ 33 w 123"/>
                <a:gd name="T71" fmla="*/ 136 h 174"/>
                <a:gd name="T72" fmla="*/ 28 w 123"/>
                <a:gd name="T73" fmla="*/ 124 h 174"/>
                <a:gd name="T74" fmla="*/ 99 w 123"/>
                <a:gd name="T75" fmla="*/ 71 h 174"/>
                <a:gd name="T76" fmla="*/ 100 w 123"/>
                <a:gd name="T77" fmla="*/ 79 h 174"/>
                <a:gd name="T78" fmla="*/ 100 w 123"/>
                <a:gd name="T79" fmla="*/ 88 h 174"/>
                <a:gd name="T80" fmla="*/ 98 w 123"/>
                <a:gd name="T81" fmla="*/ 11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74">
                  <a:moveTo>
                    <a:pt x="107" y="21"/>
                  </a:moveTo>
                  <a:cubicBezTo>
                    <a:pt x="101" y="14"/>
                    <a:pt x="95" y="9"/>
                    <a:pt x="88" y="5"/>
                  </a:cubicBezTo>
                  <a:cubicBezTo>
                    <a:pt x="80" y="2"/>
                    <a:pt x="72" y="0"/>
                    <a:pt x="63" y="0"/>
                  </a:cubicBezTo>
                  <a:cubicBezTo>
                    <a:pt x="52" y="0"/>
                    <a:pt x="43" y="2"/>
                    <a:pt x="35" y="6"/>
                  </a:cubicBezTo>
                  <a:cubicBezTo>
                    <a:pt x="28" y="10"/>
                    <a:pt x="21" y="16"/>
                    <a:pt x="16" y="24"/>
                  </a:cubicBezTo>
                  <a:cubicBezTo>
                    <a:pt x="11" y="32"/>
                    <a:pt x="7" y="41"/>
                    <a:pt x="4" y="52"/>
                  </a:cubicBezTo>
                  <a:cubicBezTo>
                    <a:pt x="1" y="62"/>
                    <a:pt x="0" y="74"/>
                    <a:pt x="0" y="87"/>
                  </a:cubicBezTo>
                  <a:cubicBezTo>
                    <a:pt x="0" y="102"/>
                    <a:pt x="1" y="115"/>
                    <a:pt x="4" y="126"/>
                  </a:cubicBezTo>
                  <a:cubicBezTo>
                    <a:pt x="7" y="137"/>
                    <a:pt x="11" y="146"/>
                    <a:pt x="16" y="153"/>
                  </a:cubicBezTo>
                  <a:cubicBezTo>
                    <a:pt x="22" y="160"/>
                    <a:pt x="28" y="166"/>
                    <a:pt x="36" y="169"/>
                  </a:cubicBezTo>
                  <a:cubicBezTo>
                    <a:pt x="43" y="172"/>
                    <a:pt x="51" y="174"/>
                    <a:pt x="60" y="174"/>
                  </a:cubicBezTo>
                  <a:cubicBezTo>
                    <a:pt x="71" y="174"/>
                    <a:pt x="80" y="172"/>
                    <a:pt x="88" y="168"/>
                  </a:cubicBezTo>
                  <a:cubicBezTo>
                    <a:pt x="96" y="164"/>
                    <a:pt x="102" y="158"/>
                    <a:pt x="107" y="150"/>
                  </a:cubicBezTo>
                  <a:cubicBezTo>
                    <a:pt x="113" y="142"/>
                    <a:pt x="117" y="133"/>
                    <a:pt x="119" y="123"/>
                  </a:cubicBezTo>
                  <a:cubicBezTo>
                    <a:pt x="122" y="112"/>
                    <a:pt x="123" y="100"/>
                    <a:pt x="123" y="87"/>
                  </a:cubicBezTo>
                  <a:cubicBezTo>
                    <a:pt x="123" y="72"/>
                    <a:pt x="122" y="59"/>
                    <a:pt x="119" y="48"/>
                  </a:cubicBezTo>
                  <a:cubicBezTo>
                    <a:pt x="116" y="37"/>
                    <a:pt x="112" y="28"/>
                    <a:pt x="107" y="21"/>
                  </a:cubicBezTo>
                  <a:close/>
                  <a:moveTo>
                    <a:pt x="23" y="94"/>
                  </a:moveTo>
                  <a:cubicBezTo>
                    <a:pt x="23" y="92"/>
                    <a:pt x="23" y="89"/>
                    <a:pt x="23" y="86"/>
                  </a:cubicBezTo>
                  <a:cubicBezTo>
                    <a:pt x="23" y="75"/>
                    <a:pt x="24" y="66"/>
                    <a:pt x="26" y="57"/>
                  </a:cubicBezTo>
                  <a:cubicBezTo>
                    <a:pt x="27" y="49"/>
                    <a:pt x="30" y="42"/>
                    <a:pt x="33" y="36"/>
                  </a:cubicBezTo>
                  <a:cubicBezTo>
                    <a:pt x="37" y="31"/>
                    <a:pt x="41" y="26"/>
                    <a:pt x="46" y="24"/>
                  </a:cubicBezTo>
                  <a:cubicBezTo>
                    <a:pt x="50" y="21"/>
                    <a:pt x="56" y="19"/>
                    <a:pt x="62" y="19"/>
                  </a:cubicBezTo>
                  <a:cubicBezTo>
                    <a:pt x="66" y="19"/>
                    <a:pt x="70" y="20"/>
                    <a:pt x="73" y="22"/>
                  </a:cubicBezTo>
                  <a:cubicBezTo>
                    <a:pt x="77" y="23"/>
                    <a:pt x="80" y="25"/>
                    <a:pt x="83" y="28"/>
                  </a:cubicBezTo>
                  <a:cubicBezTo>
                    <a:pt x="86" y="30"/>
                    <a:pt x="88" y="33"/>
                    <a:pt x="90" y="37"/>
                  </a:cubicBezTo>
                  <a:cubicBezTo>
                    <a:pt x="92" y="41"/>
                    <a:pt x="94" y="45"/>
                    <a:pt x="95" y="49"/>
                  </a:cubicBezTo>
                  <a:cubicBezTo>
                    <a:pt x="23" y="102"/>
                    <a:pt x="23" y="102"/>
                    <a:pt x="23" y="102"/>
                  </a:cubicBezTo>
                  <a:cubicBezTo>
                    <a:pt x="23" y="100"/>
                    <a:pt x="23" y="97"/>
                    <a:pt x="23" y="94"/>
                  </a:cubicBezTo>
                  <a:close/>
                  <a:moveTo>
                    <a:pt x="98" y="117"/>
                  </a:moveTo>
                  <a:cubicBezTo>
                    <a:pt x="96" y="125"/>
                    <a:pt x="93" y="132"/>
                    <a:pt x="90" y="138"/>
                  </a:cubicBezTo>
                  <a:cubicBezTo>
                    <a:pt x="86" y="143"/>
                    <a:pt x="82" y="148"/>
                    <a:pt x="78" y="150"/>
                  </a:cubicBezTo>
                  <a:cubicBezTo>
                    <a:pt x="73" y="153"/>
                    <a:pt x="67" y="155"/>
                    <a:pt x="62" y="155"/>
                  </a:cubicBezTo>
                  <a:cubicBezTo>
                    <a:pt x="57" y="155"/>
                    <a:pt x="53" y="154"/>
                    <a:pt x="49" y="153"/>
                  </a:cubicBezTo>
                  <a:cubicBezTo>
                    <a:pt x="46" y="151"/>
                    <a:pt x="43" y="149"/>
                    <a:pt x="40" y="146"/>
                  </a:cubicBezTo>
                  <a:cubicBezTo>
                    <a:pt x="37" y="143"/>
                    <a:pt x="35" y="140"/>
                    <a:pt x="33" y="136"/>
                  </a:cubicBezTo>
                  <a:cubicBezTo>
                    <a:pt x="31" y="133"/>
                    <a:pt x="29" y="128"/>
                    <a:pt x="28" y="124"/>
                  </a:cubicBezTo>
                  <a:cubicBezTo>
                    <a:pt x="99" y="71"/>
                    <a:pt x="99" y="71"/>
                    <a:pt x="99" y="71"/>
                  </a:cubicBezTo>
                  <a:cubicBezTo>
                    <a:pt x="100" y="73"/>
                    <a:pt x="100" y="76"/>
                    <a:pt x="100" y="79"/>
                  </a:cubicBezTo>
                  <a:cubicBezTo>
                    <a:pt x="100" y="82"/>
                    <a:pt x="100" y="85"/>
                    <a:pt x="100" y="88"/>
                  </a:cubicBezTo>
                  <a:cubicBezTo>
                    <a:pt x="100" y="99"/>
                    <a:pt x="99" y="109"/>
                    <a:pt x="98" y="1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6" name="Freeform 19">
              <a:extLst>
                <a:ext uri="{FF2B5EF4-FFF2-40B4-BE49-F238E27FC236}">
                  <a16:creationId xmlns:a16="http://schemas.microsoft.com/office/drawing/2014/main" id="{9111FAC1-4D21-40D9-9E97-194B394DB5A6}"/>
                </a:ext>
              </a:extLst>
            </p:cNvPr>
            <p:cNvSpPr>
              <a:spLocks noEditPoints="1"/>
            </p:cNvSpPr>
            <p:nvPr/>
          </p:nvSpPr>
          <p:spPr bwMode="auto">
            <a:xfrm>
              <a:off x="5800515" y="1859143"/>
              <a:ext cx="81076" cy="114789"/>
            </a:xfrm>
            <a:custGeom>
              <a:avLst/>
              <a:gdLst>
                <a:gd name="T0" fmla="*/ 107 w 123"/>
                <a:gd name="T1" fmla="*/ 21 h 174"/>
                <a:gd name="T2" fmla="*/ 88 w 123"/>
                <a:gd name="T3" fmla="*/ 5 h 174"/>
                <a:gd name="T4" fmla="*/ 63 w 123"/>
                <a:gd name="T5" fmla="*/ 0 h 174"/>
                <a:gd name="T6" fmla="*/ 35 w 123"/>
                <a:gd name="T7" fmla="*/ 7 h 174"/>
                <a:gd name="T8" fmla="*/ 16 w 123"/>
                <a:gd name="T9" fmla="*/ 24 h 174"/>
                <a:gd name="T10" fmla="*/ 4 w 123"/>
                <a:gd name="T11" fmla="*/ 52 h 174"/>
                <a:gd name="T12" fmla="*/ 0 w 123"/>
                <a:gd name="T13" fmla="*/ 87 h 174"/>
                <a:gd name="T14" fmla="*/ 4 w 123"/>
                <a:gd name="T15" fmla="*/ 126 h 174"/>
                <a:gd name="T16" fmla="*/ 16 w 123"/>
                <a:gd name="T17" fmla="*/ 153 h 174"/>
                <a:gd name="T18" fmla="*/ 36 w 123"/>
                <a:gd name="T19" fmla="*/ 169 h 174"/>
                <a:gd name="T20" fmla="*/ 60 w 123"/>
                <a:gd name="T21" fmla="*/ 174 h 174"/>
                <a:gd name="T22" fmla="*/ 88 w 123"/>
                <a:gd name="T23" fmla="*/ 168 h 174"/>
                <a:gd name="T24" fmla="*/ 107 w 123"/>
                <a:gd name="T25" fmla="*/ 150 h 174"/>
                <a:gd name="T26" fmla="*/ 119 w 123"/>
                <a:gd name="T27" fmla="*/ 123 h 174"/>
                <a:gd name="T28" fmla="*/ 123 w 123"/>
                <a:gd name="T29" fmla="*/ 87 h 174"/>
                <a:gd name="T30" fmla="*/ 119 w 123"/>
                <a:gd name="T31" fmla="*/ 48 h 174"/>
                <a:gd name="T32" fmla="*/ 107 w 123"/>
                <a:gd name="T33" fmla="*/ 21 h 174"/>
                <a:gd name="T34" fmla="*/ 23 w 123"/>
                <a:gd name="T35" fmla="*/ 95 h 174"/>
                <a:gd name="T36" fmla="*/ 23 w 123"/>
                <a:gd name="T37" fmla="*/ 87 h 174"/>
                <a:gd name="T38" fmla="*/ 26 w 123"/>
                <a:gd name="T39" fmla="*/ 58 h 174"/>
                <a:gd name="T40" fmla="*/ 33 w 123"/>
                <a:gd name="T41" fmla="*/ 37 h 174"/>
                <a:gd name="T42" fmla="*/ 46 w 123"/>
                <a:gd name="T43" fmla="*/ 24 h 174"/>
                <a:gd name="T44" fmla="*/ 62 w 123"/>
                <a:gd name="T45" fmla="*/ 20 h 174"/>
                <a:gd name="T46" fmla="*/ 73 w 123"/>
                <a:gd name="T47" fmla="*/ 22 h 174"/>
                <a:gd name="T48" fmla="*/ 83 w 123"/>
                <a:gd name="T49" fmla="*/ 28 h 174"/>
                <a:gd name="T50" fmla="*/ 90 w 123"/>
                <a:gd name="T51" fmla="*/ 37 h 174"/>
                <a:gd name="T52" fmla="*/ 95 w 123"/>
                <a:gd name="T53" fmla="*/ 49 h 174"/>
                <a:gd name="T54" fmla="*/ 23 w 123"/>
                <a:gd name="T55" fmla="*/ 102 h 174"/>
                <a:gd name="T56" fmla="*/ 23 w 123"/>
                <a:gd name="T57" fmla="*/ 95 h 174"/>
                <a:gd name="T58" fmla="*/ 98 w 123"/>
                <a:gd name="T59" fmla="*/ 117 h 174"/>
                <a:gd name="T60" fmla="*/ 90 w 123"/>
                <a:gd name="T61" fmla="*/ 138 h 174"/>
                <a:gd name="T62" fmla="*/ 78 w 123"/>
                <a:gd name="T63" fmla="*/ 151 h 174"/>
                <a:gd name="T64" fmla="*/ 62 w 123"/>
                <a:gd name="T65" fmla="*/ 155 h 174"/>
                <a:gd name="T66" fmla="*/ 49 w 123"/>
                <a:gd name="T67" fmla="*/ 153 h 174"/>
                <a:gd name="T68" fmla="*/ 40 w 123"/>
                <a:gd name="T69" fmla="*/ 146 h 174"/>
                <a:gd name="T70" fmla="*/ 33 w 123"/>
                <a:gd name="T71" fmla="*/ 137 h 174"/>
                <a:gd name="T72" fmla="*/ 28 w 123"/>
                <a:gd name="T73" fmla="*/ 124 h 174"/>
                <a:gd name="T74" fmla="*/ 99 w 123"/>
                <a:gd name="T75" fmla="*/ 71 h 174"/>
                <a:gd name="T76" fmla="*/ 100 w 123"/>
                <a:gd name="T77" fmla="*/ 79 h 174"/>
                <a:gd name="T78" fmla="*/ 100 w 123"/>
                <a:gd name="T79" fmla="*/ 88 h 174"/>
                <a:gd name="T80" fmla="*/ 98 w 123"/>
                <a:gd name="T81" fmla="*/ 11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74">
                  <a:moveTo>
                    <a:pt x="107" y="21"/>
                  </a:moveTo>
                  <a:cubicBezTo>
                    <a:pt x="101" y="14"/>
                    <a:pt x="95" y="9"/>
                    <a:pt x="88" y="5"/>
                  </a:cubicBezTo>
                  <a:cubicBezTo>
                    <a:pt x="80" y="2"/>
                    <a:pt x="72" y="0"/>
                    <a:pt x="63" y="0"/>
                  </a:cubicBezTo>
                  <a:cubicBezTo>
                    <a:pt x="52" y="0"/>
                    <a:pt x="43" y="2"/>
                    <a:pt x="35" y="7"/>
                  </a:cubicBezTo>
                  <a:cubicBezTo>
                    <a:pt x="28" y="11"/>
                    <a:pt x="21" y="17"/>
                    <a:pt x="16" y="24"/>
                  </a:cubicBezTo>
                  <a:cubicBezTo>
                    <a:pt x="11" y="32"/>
                    <a:pt x="7" y="41"/>
                    <a:pt x="4" y="52"/>
                  </a:cubicBezTo>
                  <a:cubicBezTo>
                    <a:pt x="1" y="63"/>
                    <a:pt x="0" y="74"/>
                    <a:pt x="0" y="87"/>
                  </a:cubicBezTo>
                  <a:cubicBezTo>
                    <a:pt x="0" y="102"/>
                    <a:pt x="1" y="115"/>
                    <a:pt x="4" y="126"/>
                  </a:cubicBezTo>
                  <a:cubicBezTo>
                    <a:pt x="7" y="137"/>
                    <a:pt x="11" y="146"/>
                    <a:pt x="16" y="153"/>
                  </a:cubicBezTo>
                  <a:cubicBezTo>
                    <a:pt x="22" y="161"/>
                    <a:pt x="28" y="166"/>
                    <a:pt x="36" y="169"/>
                  </a:cubicBezTo>
                  <a:cubicBezTo>
                    <a:pt x="43" y="173"/>
                    <a:pt x="51" y="174"/>
                    <a:pt x="60" y="174"/>
                  </a:cubicBezTo>
                  <a:cubicBezTo>
                    <a:pt x="71" y="174"/>
                    <a:pt x="80" y="172"/>
                    <a:pt x="88" y="168"/>
                  </a:cubicBezTo>
                  <a:cubicBezTo>
                    <a:pt x="96" y="164"/>
                    <a:pt x="102" y="158"/>
                    <a:pt x="107" y="150"/>
                  </a:cubicBezTo>
                  <a:cubicBezTo>
                    <a:pt x="113" y="143"/>
                    <a:pt x="117" y="133"/>
                    <a:pt x="119" y="123"/>
                  </a:cubicBezTo>
                  <a:cubicBezTo>
                    <a:pt x="122" y="112"/>
                    <a:pt x="123" y="100"/>
                    <a:pt x="123" y="87"/>
                  </a:cubicBezTo>
                  <a:cubicBezTo>
                    <a:pt x="123" y="72"/>
                    <a:pt x="122" y="59"/>
                    <a:pt x="119" y="48"/>
                  </a:cubicBezTo>
                  <a:cubicBezTo>
                    <a:pt x="116" y="37"/>
                    <a:pt x="112" y="28"/>
                    <a:pt x="107" y="21"/>
                  </a:cubicBezTo>
                  <a:close/>
                  <a:moveTo>
                    <a:pt x="23" y="95"/>
                  </a:moveTo>
                  <a:cubicBezTo>
                    <a:pt x="23" y="92"/>
                    <a:pt x="23" y="89"/>
                    <a:pt x="23" y="87"/>
                  </a:cubicBezTo>
                  <a:cubicBezTo>
                    <a:pt x="23" y="76"/>
                    <a:pt x="24" y="66"/>
                    <a:pt x="26" y="58"/>
                  </a:cubicBezTo>
                  <a:cubicBezTo>
                    <a:pt x="27" y="49"/>
                    <a:pt x="30" y="42"/>
                    <a:pt x="33" y="37"/>
                  </a:cubicBezTo>
                  <a:cubicBezTo>
                    <a:pt x="37" y="31"/>
                    <a:pt x="41" y="27"/>
                    <a:pt x="46" y="24"/>
                  </a:cubicBezTo>
                  <a:cubicBezTo>
                    <a:pt x="50" y="21"/>
                    <a:pt x="56" y="20"/>
                    <a:pt x="62" y="20"/>
                  </a:cubicBezTo>
                  <a:cubicBezTo>
                    <a:pt x="66" y="20"/>
                    <a:pt x="70" y="20"/>
                    <a:pt x="73" y="22"/>
                  </a:cubicBezTo>
                  <a:cubicBezTo>
                    <a:pt x="77" y="23"/>
                    <a:pt x="80" y="25"/>
                    <a:pt x="83" y="28"/>
                  </a:cubicBezTo>
                  <a:cubicBezTo>
                    <a:pt x="86" y="31"/>
                    <a:pt x="88" y="34"/>
                    <a:pt x="90" y="37"/>
                  </a:cubicBezTo>
                  <a:cubicBezTo>
                    <a:pt x="92" y="41"/>
                    <a:pt x="94" y="45"/>
                    <a:pt x="95" y="49"/>
                  </a:cubicBezTo>
                  <a:cubicBezTo>
                    <a:pt x="23" y="102"/>
                    <a:pt x="23" y="102"/>
                    <a:pt x="23" y="102"/>
                  </a:cubicBezTo>
                  <a:cubicBezTo>
                    <a:pt x="23" y="100"/>
                    <a:pt x="23" y="97"/>
                    <a:pt x="23" y="95"/>
                  </a:cubicBezTo>
                  <a:close/>
                  <a:moveTo>
                    <a:pt x="98" y="117"/>
                  </a:moveTo>
                  <a:cubicBezTo>
                    <a:pt x="96" y="125"/>
                    <a:pt x="93" y="132"/>
                    <a:pt x="90" y="138"/>
                  </a:cubicBezTo>
                  <a:cubicBezTo>
                    <a:pt x="86" y="144"/>
                    <a:pt x="82" y="148"/>
                    <a:pt x="78" y="151"/>
                  </a:cubicBezTo>
                  <a:cubicBezTo>
                    <a:pt x="73" y="154"/>
                    <a:pt x="67" y="155"/>
                    <a:pt x="62" y="155"/>
                  </a:cubicBezTo>
                  <a:cubicBezTo>
                    <a:pt x="57" y="155"/>
                    <a:pt x="53" y="154"/>
                    <a:pt x="49" y="153"/>
                  </a:cubicBezTo>
                  <a:cubicBezTo>
                    <a:pt x="46" y="151"/>
                    <a:pt x="43" y="149"/>
                    <a:pt x="40" y="146"/>
                  </a:cubicBezTo>
                  <a:cubicBezTo>
                    <a:pt x="37" y="144"/>
                    <a:pt x="35" y="140"/>
                    <a:pt x="33" y="137"/>
                  </a:cubicBezTo>
                  <a:cubicBezTo>
                    <a:pt x="31" y="133"/>
                    <a:pt x="29" y="129"/>
                    <a:pt x="28" y="124"/>
                  </a:cubicBezTo>
                  <a:cubicBezTo>
                    <a:pt x="99" y="71"/>
                    <a:pt x="99" y="71"/>
                    <a:pt x="99" y="71"/>
                  </a:cubicBezTo>
                  <a:cubicBezTo>
                    <a:pt x="100" y="74"/>
                    <a:pt x="100" y="76"/>
                    <a:pt x="100" y="79"/>
                  </a:cubicBezTo>
                  <a:cubicBezTo>
                    <a:pt x="100" y="82"/>
                    <a:pt x="100" y="85"/>
                    <a:pt x="100" y="88"/>
                  </a:cubicBezTo>
                  <a:cubicBezTo>
                    <a:pt x="100" y="99"/>
                    <a:pt x="99" y="109"/>
                    <a:pt x="98" y="1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45" name="Rectangle 44" hidden="1">
            <a:extLst>
              <a:ext uri="{FF2B5EF4-FFF2-40B4-BE49-F238E27FC236}">
                <a16:creationId xmlns:a16="http://schemas.microsoft.com/office/drawing/2014/main" id="{C65FEE75-4C24-4ACA-BCFB-A31B592749F3}"/>
              </a:ext>
            </a:extLst>
          </p:cNvPr>
          <p:cNvSpPr/>
          <p:nvPr/>
        </p:nvSpPr>
        <p:spPr>
          <a:xfrm>
            <a:off x="8780297" y="493617"/>
            <a:ext cx="2675511" cy="228960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a:t>Is this new?</a:t>
            </a:r>
          </a:p>
        </p:txBody>
      </p:sp>
    </p:spTree>
    <p:extLst>
      <p:ext uri="{BB962C8B-B14F-4D97-AF65-F5344CB8AC3E}">
        <p14:creationId xmlns:p14="http://schemas.microsoft.com/office/powerpoint/2010/main" val="89659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830F26-7277-4BC3-86DA-E1C0A87C948A}"/>
              </a:ext>
            </a:extLst>
          </p:cNvPr>
          <p:cNvSpPr>
            <a:spLocks noGrp="1"/>
          </p:cNvSpPr>
          <p:nvPr>
            <p:ph sz="half" idx="2"/>
          </p:nvPr>
        </p:nvSpPr>
        <p:spPr>
          <a:xfrm>
            <a:off x="645726" y="1487277"/>
            <a:ext cx="4366949" cy="4593012"/>
          </a:xfrm>
        </p:spPr>
        <p:txBody>
          <a:bodyPr/>
          <a:lstStyle/>
          <a:p>
            <a:r>
              <a:rPr lang="en-US"/>
              <a:t>AutoStore 8 includes basic authentication provided by either Equitrac 6 or Output Manager 5</a:t>
            </a:r>
          </a:p>
          <a:p>
            <a:endParaRPr lang="en-US"/>
          </a:p>
          <a:p>
            <a:r>
              <a:rPr lang="en-US"/>
              <a:t>Ability to integrate natively with Kofax Equitrac 6 and Kofax Output Manager 5</a:t>
            </a:r>
          </a:p>
          <a:p>
            <a:endParaRPr lang="en-US"/>
          </a:p>
          <a:p>
            <a:r>
              <a:rPr lang="en-US"/>
              <a:t>User-based pricing and licensing that entitles all users to access Kofax AutoStore workflows via </a:t>
            </a:r>
            <a:r>
              <a:rPr lang="en-US" err="1"/>
              <a:t>AutoCapture</a:t>
            </a:r>
            <a:r>
              <a:rPr lang="en-US"/>
              <a:t>, </a:t>
            </a:r>
            <a:r>
              <a:rPr lang="en-US" err="1"/>
              <a:t>Webcapture</a:t>
            </a:r>
            <a:r>
              <a:rPr lang="en-US"/>
              <a:t>, Mobile Capture and MFP capture</a:t>
            </a:r>
          </a:p>
        </p:txBody>
      </p:sp>
      <p:sp>
        <p:nvSpPr>
          <p:cNvPr id="3" name="Title 2">
            <a:extLst>
              <a:ext uri="{FF2B5EF4-FFF2-40B4-BE49-F238E27FC236}">
                <a16:creationId xmlns:a16="http://schemas.microsoft.com/office/drawing/2014/main" id="{886C93D1-C171-4BBE-A03B-0AE2195CD3AC}"/>
              </a:ext>
            </a:extLst>
          </p:cNvPr>
          <p:cNvSpPr>
            <a:spLocks noGrp="1"/>
          </p:cNvSpPr>
          <p:nvPr>
            <p:ph type="title"/>
          </p:nvPr>
        </p:nvSpPr>
        <p:spPr/>
        <p:txBody>
          <a:bodyPr/>
          <a:lstStyle/>
          <a:p>
            <a:r>
              <a:rPr lang="en-US"/>
              <a:t>Print and Output Management Integration </a:t>
            </a:r>
          </a:p>
        </p:txBody>
      </p:sp>
      <p:pic>
        <p:nvPicPr>
          <p:cNvPr id="4" name="Picture 3">
            <a:extLst>
              <a:ext uri="{FF2B5EF4-FFF2-40B4-BE49-F238E27FC236}">
                <a16:creationId xmlns:a16="http://schemas.microsoft.com/office/drawing/2014/main" id="{75A6E492-A8B9-44A9-A77C-0E9B0BC593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4346" y="1615964"/>
            <a:ext cx="4685450" cy="4464325"/>
          </a:xfrm>
          <a:prstGeom prst="rect">
            <a:avLst/>
          </a:prstGeom>
        </p:spPr>
      </p:pic>
    </p:spTree>
    <p:extLst>
      <p:ext uri="{BB962C8B-B14F-4D97-AF65-F5344CB8AC3E}">
        <p14:creationId xmlns:p14="http://schemas.microsoft.com/office/powerpoint/2010/main" val="2801846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3" name="Straight Connector 312">
            <a:extLst>
              <a:ext uri="{FF2B5EF4-FFF2-40B4-BE49-F238E27FC236}">
                <a16:creationId xmlns:a16="http://schemas.microsoft.com/office/drawing/2014/main" id="{1F4DF077-C098-4BD0-B17A-A80D75FF8E37}"/>
              </a:ext>
            </a:extLst>
          </p:cNvPr>
          <p:cNvCxnSpPr>
            <a:cxnSpLocks/>
          </p:cNvCxnSpPr>
          <p:nvPr/>
        </p:nvCxnSpPr>
        <p:spPr>
          <a:xfrm>
            <a:off x="7963312" y="5062887"/>
            <a:ext cx="1207515" cy="0"/>
          </a:xfrm>
          <a:prstGeom prst="line">
            <a:avLst/>
          </a:prstGeom>
          <a:ln w="38100" cap="rnd">
            <a:solidFill>
              <a:schemeClr val="accent1"/>
            </a:solidFill>
            <a:prstDash val="sysDot"/>
            <a:round/>
          </a:ln>
          <a:effectLst>
            <a:outerShdw blurRad="50800" dist="38100" dir="5400000" algn="t"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cxnSp>
      <p:sp>
        <p:nvSpPr>
          <p:cNvPr id="310" name="Rectangle: Rounded Corners 309">
            <a:extLst>
              <a:ext uri="{FF2B5EF4-FFF2-40B4-BE49-F238E27FC236}">
                <a16:creationId xmlns:a16="http://schemas.microsoft.com/office/drawing/2014/main" id="{25EFDACE-21F5-4397-A4B3-D12A90138FA9}"/>
              </a:ext>
            </a:extLst>
          </p:cNvPr>
          <p:cNvSpPr/>
          <p:nvPr/>
        </p:nvSpPr>
        <p:spPr>
          <a:xfrm>
            <a:off x="3148694" y="4266851"/>
            <a:ext cx="2382779" cy="1659614"/>
          </a:xfrm>
          <a:prstGeom prst="roundRect">
            <a:avLst>
              <a:gd name="adj" fmla="val 8190"/>
            </a:avLst>
          </a:prstGeom>
          <a:solidFill>
            <a:schemeClr val="bg1">
              <a:lumMod val="95000"/>
            </a:schemeClr>
          </a:solidFill>
          <a:ln w="38100">
            <a:solidFill>
              <a:schemeClr val="bg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11" name="Rectangle: Rounded Corners 310">
            <a:extLst>
              <a:ext uri="{FF2B5EF4-FFF2-40B4-BE49-F238E27FC236}">
                <a16:creationId xmlns:a16="http://schemas.microsoft.com/office/drawing/2014/main" id="{0E67D21B-96E9-455C-975F-A475244813C7}"/>
              </a:ext>
            </a:extLst>
          </p:cNvPr>
          <p:cNvSpPr/>
          <p:nvPr/>
        </p:nvSpPr>
        <p:spPr>
          <a:xfrm>
            <a:off x="5709862" y="4266851"/>
            <a:ext cx="2382779" cy="1659614"/>
          </a:xfrm>
          <a:prstGeom prst="roundRect">
            <a:avLst>
              <a:gd name="adj" fmla="val 8190"/>
            </a:avLst>
          </a:prstGeom>
          <a:solidFill>
            <a:schemeClr val="bg1">
              <a:lumMod val="95000"/>
            </a:schemeClr>
          </a:solidFill>
          <a:ln w="38100">
            <a:solidFill>
              <a:schemeClr val="bg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07" name="Rectangle: Rounded Corners 306">
            <a:extLst>
              <a:ext uri="{FF2B5EF4-FFF2-40B4-BE49-F238E27FC236}">
                <a16:creationId xmlns:a16="http://schemas.microsoft.com/office/drawing/2014/main" id="{1A28A77C-0EFF-4686-96C4-3A8E4A633A46}"/>
              </a:ext>
            </a:extLst>
          </p:cNvPr>
          <p:cNvSpPr/>
          <p:nvPr/>
        </p:nvSpPr>
        <p:spPr>
          <a:xfrm>
            <a:off x="597497" y="4266851"/>
            <a:ext cx="2382779" cy="1659614"/>
          </a:xfrm>
          <a:prstGeom prst="roundRect">
            <a:avLst>
              <a:gd name="adj" fmla="val 8190"/>
            </a:avLst>
          </a:prstGeom>
          <a:solidFill>
            <a:schemeClr val="bg1">
              <a:lumMod val="95000"/>
            </a:schemeClr>
          </a:solidFill>
          <a:ln w="38100">
            <a:solidFill>
              <a:schemeClr val="bg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08" name="Oval 307">
            <a:extLst>
              <a:ext uri="{FF2B5EF4-FFF2-40B4-BE49-F238E27FC236}">
                <a16:creationId xmlns:a16="http://schemas.microsoft.com/office/drawing/2014/main" id="{1173771E-A777-4465-BF30-35D2B4EC5135}"/>
              </a:ext>
            </a:extLst>
          </p:cNvPr>
          <p:cNvSpPr/>
          <p:nvPr/>
        </p:nvSpPr>
        <p:spPr>
          <a:xfrm>
            <a:off x="388327" y="3944740"/>
            <a:ext cx="505097" cy="505097"/>
          </a:xfrm>
          <a:prstGeom prst="ellipse">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ea typeface="+mn-ea"/>
                <a:cs typeface="+mn-cs"/>
              </a:rPr>
              <a:t>3</a:t>
            </a:r>
          </a:p>
        </p:txBody>
      </p:sp>
      <p:sp>
        <p:nvSpPr>
          <p:cNvPr id="309" name="Rectangle 308">
            <a:extLst>
              <a:ext uri="{FF2B5EF4-FFF2-40B4-BE49-F238E27FC236}">
                <a16:creationId xmlns:a16="http://schemas.microsoft.com/office/drawing/2014/main" id="{7D87CCDB-5B86-4B89-8AF3-16DE0CEA7524}"/>
              </a:ext>
            </a:extLst>
          </p:cNvPr>
          <p:cNvSpPr/>
          <p:nvPr/>
        </p:nvSpPr>
        <p:spPr>
          <a:xfrm>
            <a:off x="929961" y="3933752"/>
            <a:ext cx="3142202"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75000"/>
                    <a:lumOff val="25000"/>
                  </a:prstClr>
                </a:solidFill>
                <a:effectLst/>
                <a:uLnTx/>
                <a:uFillTx/>
                <a:latin typeface="Arial"/>
                <a:ea typeface="+mn-ea"/>
                <a:cs typeface="+mn-cs"/>
              </a:rPr>
              <a:t>Automated document delivery:</a:t>
            </a:r>
          </a:p>
        </p:txBody>
      </p:sp>
      <p:sp>
        <p:nvSpPr>
          <p:cNvPr id="306" name="Rectangle: Rounded Corners 150">
            <a:extLst>
              <a:ext uri="{FF2B5EF4-FFF2-40B4-BE49-F238E27FC236}">
                <a16:creationId xmlns:a16="http://schemas.microsoft.com/office/drawing/2014/main" id="{33331727-0BE4-4A6A-B052-EFE2DA856426}"/>
              </a:ext>
            </a:extLst>
          </p:cNvPr>
          <p:cNvSpPr/>
          <p:nvPr/>
        </p:nvSpPr>
        <p:spPr>
          <a:xfrm>
            <a:off x="10681249" y="3705606"/>
            <a:ext cx="1333875" cy="1357281"/>
          </a:xfrm>
          <a:custGeom>
            <a:avLst/>
            <a:gdLst>
              <a:gd name="connsiteX0" fmla="*/ 0 w 3868191"/>
              <a:gd name="connsiteY0" fmla="*/ 1291446 h 2582891"/>
              <a:gd name="connsiteX1" fmla="*/ 1291446 w 3868191"/>
              <a:gd name="connsiteY1" fmla="*/ 0 h 2582891"/>
              <a:gd name="connsiteX2" fmla="*/ 2576746 w 3868191"/>
              <a:gd name="connsiteY2" fmla="*/ 0 h 2582891"/>
              <a:gd name="connsiteX3" fmla="*/ 3868192 w 3868191"/>
              <a:gd name="connsiteY3" fmla="*/ 1291446 h 2582891"/>
              <a:gd name="connsiteX4" fmla="*/ 3868191 w 3868191"/>
              <a:gd name="connsiteY4" fmla="*/ 1291446 h 2582891"/>
              <a:gd name="connsiteX5" fmla="*/ 2576745 w 3868191"/>
              <a:gd name="connsiteY5" fmla="*/ 2582892 h 2582891"/>
              <a:gd name="connsiteX6" fmla="*/ 1291446 w 3868191"/>
              <a:gd name="connsiteY6" fmla="*/ 2582891 h 2582891"/>
              <a:gd name="connsiteX7" fmla="*/ 0 w 3868191"/>
              <a:gd name="connsiteY7" fmla="*/ 1291445 h 2582891"/>
              <a:gd name="connsiteX8" fmla="*/ 0 w 3868191"/>
              <a:gd name="connsiteY8" fmla="*/ 1291446 h 2582891"/>
              <a:gd name="connsiteX0" fmla="*/ 0 w 3868192"/>
              <a:gd name="connsiteY0" fmla="*/ 1291445 h 2582892"/>
              <a:gd name="connsiteX1" fmla="*/ 1291446 w 3868192"/>
              <a:gd name="connsiteY1" fmla="*/ 0 h 2582892"/>
              <a:gd name="connsiteX2" fmla="*/ 2576746 w 3868192"/>
              <a:gd name="connsiteY2" fmla="*/ 0 h 2582892"/>
              <a:gd name="connsiteX3" fmla="*/ 3868192 w 3868192"/>
              <a:gd name="connsiteY3" fmla="*/ 1291446 h 2582892"/>
              <a:gd name="connsiteX4" fmla="*/ 3868191 w 3868192"/>
              <a:gd name="connsiteY4" fmla="*/ 1291446 h 2582892"/>
              <a:gd name="connsiteX5" fmla="*/ 2576745 w 3868192"/>
              <a:gd name="connsiteY5" fmla="*/ 2582892 h 2582892"/>
              <a:gd name="connsiteX6" fmla="*/ 1291446 w 3868192"/>
              <a:gd name="connsiteY6" fmla="*/ 2582891 h 2582892"/>
              <a:gd name="connsiteX7" fmla="*/ 0 w 3868192"/>
              <a:gd name="connsiteY7" fmla="*/ 1291445 h 2582892"/>
              <a:gd name="connsiteX0" fmla="*/ 0 w 3868192"/>
              <a:gd name="connsiteY0" fmla="*/ 1291445 h 2582892"/>
              <a:gd name="connsiteX1" fmla="*/ 1291446 w 3868192"/>
              <a:gd name="connsiteY1" fmla="*/ 0 h 2582892"/>
              <a:gd name="connsiteX2" fmla="*/ 2576746 w 3868192"/>
              <a:gd name="connsiteY2" fmla="*/ 0 h 2582892"/>
              <a:gd name="connsiteX3" fmla="*/ 3868192 w 3868192"/>
              <a:gd name="connsiteY3" fmla="*/ 1291446 h 2582892"/>
              <a:gd name="connsiteX4" fmla="*/ 3868191 w 3868192"/>
              <a:gd name="connsiteY4" fmla="*/ 1291446 h 2582892"/>
              <a:gd name="connsiteX5" fmla="*/ 2576745 w 3868192"/>
              <a:gd name="connsiteY5" fmla="*/ 2582892 h 2582892"/>
              <a:gd name="connsiteX6" fmla="*/ 1291446 w 3868192"/>
              <a:gd name="connsiteY6" fmla="*/ 2582891 h 2582892"/>
              <a:gd name="connsiteX7" fmla="*/ 91440 w 3868192"/>
              <a:gd name="connsiteY7" fmla="*/ 1382885 h 2582892"/>
              <a:gd name="connsiteX0" fmla="*/ 1209549 w 3786295"/>
              <a:gd name="connsiteY0" fmla="*/ 0 h 2582892"/>
              <a:gd name="connsiteX1" fmla="*/ 2494849 w 3786295"/>
              <a:gd name="connsiteY1" fmla="*/ 0 h 2582892"/>
              <a:gd name="connsiteX2" fmla="*/ 3786295 w 3786295"/>
              <a:gd name="connsiteY2" fmla="*/ 1291446 h 2582892"/>
              <a:gd name="connsiteX3" fmla="*/ 3786294 w 3786295"/>
              <a:gd name="connsiteY3" fmla="*/ 1291446 h 2582892"/>
              <a:gd name="connsiteX4" fmla="*/ 2494848 w 3786295"/>
              <a:gd name="connsiteY4" fmla="*/ 2582892 h 2582892"/>
              <a:gd name="connsiteX5" fmla="*/ 1209549 w 3786295"/>
              <a:gd name="connsiteY5" fmla="*/ 2582891 h 2582892"/>
              <a:gd name="connsiteX6" fmla="*/ 9543 w 3786295"/>
              <a:gd name="connsiteY6" fmla="*/ 1382885 h 2582892"/>
              <a:gd name="connsiteX0" fmla="*/ 0 w 2576746"/>
              <a:gd name="connsiteY0" fmla="*/ 0 h 2582892"/>
              <a:gd name="connsiteX1" fmla="*/ 1285300 w 2576746"/>
              <a:gd name="connsiteY1" fmla="*/ 0 h 2582892"/>
              <a:gd name="connsiteX2" fmla="*/ 2576746 w 2576746"/>
              <a:gd name="connsiteY2" fmla="*/ 1291446 h 2582892"/>
              <a:gd name="connsiteX3" fmla="*/ 2576745 w 2576746"/>
              <a:gd name="connsiteY3" fmla="*/ 1291446 h 2582892"/>
              <a:gd name="connsiteX4" fmla="*/ 1285299 w 2576746"/>
              <a:gd name="connsiteY4" fmla="*/ 2582892 h 2582892"/>
              <a:gd name="connsiteX5" fmla="*/ 0 w 2576746"/>
              <a:gd name="connsiteY5" fmla="*/ 2582891 h 258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6746" h="2582892">
                <a:moveTo>
                  <a:pt x="0" y="0"/>
                </a:moveTo>
                <a:lnTo>
                  <a:pt x="1285300" y="0"/>
                </a:lnTo>
                <a:cubicBezTo>
                  <a:pt x="1998546" y="0"/>
                  <a:pt x="2576746" y="578200"/>
                  <a:pt x="2576746" y="1291446"/>
                </a:cubicBezTo>
                <a:lnTo>
                  <a:pt x="2576745" y="1291446"/>
                </a:lnTo>
                <a:cubicBezTo>
                  <a:pt x="2576745" y="2004692"/>
                  <a:pt x="1998545" y="2582892"/>
                  <a:pt x="1285299" y="2582892"/>
                </a:cubicBezTo>
                <a:lnTo>
                  <a:pt x="0" y="2582891"/>
                </a:lnTo>
              </a:path>
            </a:pathLst>
          </a:custGeom>
          <a:ln w="38100" cap="rnd">
            <a:solidFill>
              <a:schemeClr val="accent1"/>
            </a:solidFill>
            <a:prstDash val="sysDot"/>
            <a:round/>
          </a:ln>
          <a:effectLst>
            <a:outerShdw blurRad="50800" dist="38100" dir="5400000" algn="t"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98" name="Rectangle: Rounded Corners 297">
            <a:extLst>
              <a:ext uri="{FF2B5EF4-FFF2-40B4-BE49-F238E27FC236}">
                <a16:creationId xmlns:a16="http://schemas.microsoft.com/office/drawing/2014/main" id="{BCAB3A9A-1FF4-472D-BE28-B07517FCE774}"/>
              </a:ext>
            </a:extLst>
          </p:cNvPr>
          <p:cNvSpPr/>
          <p:nvPr/>
        </p:nvSpPr>
        <p:spPr>
          <a:xfrm>
            <a:off x="8983134" y="4266851"/>
            <a:ext cx="2382779" cy="1659614"/>
          </a:xfrm>
          <a:prstGeom prst="roundRect">
            <a:avLst>
              <a:gd name="adj" fmla="val 8190"/>
            </a:avLst>
          </a:prstGeom>
          <a:solidFill>
            <a:schemeClr val="bg1">
              <a:lumMod val="95000"/>
            </a:schemeClr>
          </a:solidFill>
          <a:ln w="38100">
            <a:solidFill>
              <a:schemeClr val="bg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176" name="Group 175">
            <a:extLst>
              <a:ext uri="{FF2B5EF4-FFF2-40B4-BE49-F238E27FC236}">
                <a16:creationId xmlns:a16="http://schemas.microsoft.com/office/drawing/2014/main" id="{19044D3F-E442-4D1C-8A01-06ADA8169BCA}"/>
              </a:ext>
            </a:extLst>
          </p:cNvPr>
          <p:cNvGrpSpPr/>
          <p:nvPr/>
        </p:nvGrpSpPr>
        <p:grpSpPr>
          <a:xfrm>
            <a:off x="665455" y="1566735"/>
            <a:ext cx="1231285" cy="2213402"/>
            <a:chOff x="7124638" y="1410034"/>
            <a:chExt cx="1652986" cy="2971466"/>
          </a:xfrm>
        </p:grpSpPr>
        <p:sp>
          <p:nvSpPr>
            <p:cNvPr id="178" name="Rectangle: Rounded Corners 177">
              <a:extLst>
                <a:ext uri="{FF2B5EF4-FFF2-40B4-BE49-F238E27FC236}">
                  <a16:creationId xmlns:a16="http://schemas.microsoft.com/office/drawing/2014/main" id="{9C1F4167-FB52-4A44-9EAA-1450942D69FA}"/>
                </a:ext>
              </a:extLst>
            </p:cNvPr>
            <p:cNvSpPr/>
            <p:nvPr/>
          </p:nvSpPr>
          <p:spPr>
            <a:xfrm>
              <a:off x="7124638" y="1410034"/>
              <a:ext cx="1652986" cy="2971466"/>
            </a:xfrm>
            <a:prstGeom prst="roundRect">
              <a:avLst>
                <a:gd name="adj" fmla="val 8190"/>
              </a:avLst>
            </a:prstGeom>
            <a:solidFill>
              <a:schemeClr val="bg1">
                <a:lumMod val="95000"/>
              </a:schemeClr>
            </a:solidFill>
            <a:ln w="88900">
              <a:solidFill>
                <a:schemeClr val="accent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0" name="Freeform: Shape 179">
              <a:extLst>
                <a:ext uri="{FF2B5EF4-FFF2-40B4-BE49-F238E27FC236}">
                  <a16:creationId xmlns:a16="http://schemas.microsoft.com/office/drawing/2014/main" id="{6D262E11-4CF9-4291-AA07-74965A01A3DE}"/>
                </a:ext>
              </a:extLst>
            </p:cNvPr>
            <p:cNvSpPr/>
            <p:nvPr/>
          </p:nvSpPr>
          <p:spPr>
            <a:xfrm>
              <a:off x="7124638" y="1410034"/>
              <a:ext cx="1652986" cy="395224"/>
            </a:xfrm>
            <a:custGeom>
              <a:avLst/>
              <a:gdLst>
                <a:gd name="connsiteX0" fmla="*/ 135380 w 1652986"/>
                <a:gd name="connsiteY0" fmla="*/ 0 h 395224"/>
                <a:gd name="connsiteX1" fmla="*/ 1517606 w 1652986"/>
                <a:gd name="connsiteY1" fmla="*/ 0 h 395224"/>
                <a:gd name="connsiteX2" fmla="*/ 1652986 w 1652986"/>
                <a:gd name="connsiteY2" fmla="*/ 135380 h 395224"/>
                <a:gd name="connsiteX3" fmla="*/ 1652986 w 1652986"/>
                <a:gd name="connsiteY3" fmla="*/ 395224 h 395224"/>
                <a:gd name="connsiteX4" fmla="*/ 1517606 w 1652986"/>
                <a:gd name="connsiteY4" fmla="*/ 259844 h 395224"/>
                <a:gd name="connsiteX5" fmla="*/ 135380 w 1652986"/>
                <a:gd name="connsiteY5" fmla="*/ 259844 h 395224"/>
                <a:gd name="connsiteX6" fmla="*/ 0 w 1652986"/>
                <a:gd name="connsiteY6" fmla="*/ 395224 h 395224"/>
                <a:gd name="connsiteX7" fmla="*/ 0 w 1652986"/>
                <a:gd name="connsiteY7" fmla="*/ 135380 h 395224"/>
                <a:gd name="connsiteX8" fmla="*/ 135380 w 1652986"/>
                <a:gd name="connsiteY8" fmla="*/ 0 h 39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2986" h="395224">
                  <a:moveTo>
                    <a:pt x="135380" y="0"/>
                  </a:moveTo>
                  <a:lnTo>
                    <a:pt x="1517606" y="0"/>
                  </a:lnTo>
                  <a:cubicBezTo>
                    <a:pt x="1592374" y="0"/>
                    <a:pt x="1652986" y="60612"/>
                    <a:pt x="1652986" y="135380"/>
                  </a:cubicBezTo>
                  <a:lnTo>
                    <a:pt x="1652986" y="395224"/>
                  </a:lnTo>
                  <a:cubicBezTo>
                    <a:pt x="1652986" y="320456"/>
                    <a:pt x="1592374" y="259844"/>
                    <a:pt x="1517606" y="259844"/>
                  </a:cubicBezTo>
                  <a:lnTo>
                    <a:pt x="135380" y="259844"/>
                  </a:lnTo>
                  <a:cubicBezTo>
                    <a:pt x="60612" y="259844"/>
                    <a:pt x="0" y="320456"/>
                    <a:pt x="0" y="395224"/>
                  </a:cubicBezTo>
                  <a:lnTo>
                    <a:pt x="0" y="135380"/>
                  </a:lnTo>
                  <a:cubicBezTo>
                    <a:pt x="0" y="60612"/>
                    <a:pt x="60612" y="0"/>
                    <a:pt x="135380" y="0"/>
                  </a:cubicBezTo>
                  <a:close/>
                </a:path>
              </a:pathLst>
            </a:custGeom>
            <a:solidFill>
              <a:schemeClr val="accent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1" name="Rectangle: Rounded Corners 180">
              <a:extLst>
                <a:ext uri="{FF2B5EF4-FFF2-40B4-BE49-F238E27FC236}">
                  <a16:creationId xmlns:a16="http://schemas.microsoft.com/office/drawing/2014/main" id="{34015193-AA70-49DD-95AE-81D8FF3BBAC9}"/>
                </a:ext>
              </a:extLst>
            </p:cNvPr>
            <p:cNvSpPr/>
            <p:nvPr/>
          </p:nvSpPr>
          <p:spPr>
            <a:xfrm>
              <a:off x="7789299" y="1483039"/>
              <a:ext cx="355240" cy="98996"/>
            </a:xfrm>
            <a:prstGeom prst="roundRect">
              <a:avLst>
                <a:gd name="adj" fmla="val 452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285" name="Rectangle: Rounded Corners 284">
            <a:extLst>
              <a:ext uri="{FF2B5EF4-FFF2-40B4-BE49-F238E27FC236}">
                <a16:creationId xmlns:a16="http://schemas.microsoft.com/office/drawing/2014/main" id="{E2486220-42E2-4512-829F-FCD3C68129F3}"/>
              </a:ext>
            </a:extLst>
          </p:cNvPr>
          <p:cNvSpPr/>
          <p:nvPr/>
        </p:nvSpPr>
        <p:spPr>
          <a:xfrm>
            <a:off x="387271" y="2725449"/>
            <a:ext cx="1787652" cy="884892"/>
          </a:xfrm>
          <a:prstGeom prst="roundRect">
            <a:avLst>
              <a:gd name="adj" fmla="val 8190"/>
            </a:avLst>
          </a:prstGeom>
          <a:solidFill>
            <a:schemeClr val="bg1">
              <a:lumMod val="95000"/>
              <a:alpha val="90000"/>
            </a:schemeClr>
          </a:solidFill>
          <a:ln w="38100">
            <a:solidFill>
              <a:schemeClr val="bg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D86BFD36-01E0-4425-8FEA-692848DD9D8C}"/>
              </a:ext>
            </a:extLst>
          </p:cNvPr>
          <p:cNvSpPr>
            <a:spLocks noGrp="1"/>
          </p:cNvSpPr>
          <p:nvPr>
            <p:ph type="title"/>
          </p:nvPr>
        </p:nvSpPr>
        <p:spPr>
          <a:xfrm>
            <a:off x="291225" y="204532"/>
            <a:ext cx="11024113" cy="766090"/>
          </a:xfrm>
        </p:spPr>
        <p:txBody>
          <a:bodyPr>
            <a:normAutofit fontScale="90000"/>
          </a:bodyPr>
          <a:lstStyle/>
          <a:p>
            <a:r>
              <a:rPr lang="en-US" sz="3000" spc="-80"/>
              <a:t>Integrated ControlSuite Workflows </a:t>
            </a:r>
            <a:br>
              <a:rPr lang="en-US" sz="3000" spc="-80"/>
            </a:br>
            <a:r>
              <a:rPr lang="en-US" sz="3000" i="1" spc="-80"/>
              <a:t>Asset Management Use Case Example</a:t>
            </a:r>
          </a:p>
        </p:txBody>
      </p:sp>
      <p:sp>
        <p:nvSpPr>
          <p:cNvPr id="5" name="Oval 4">
            <a:extLst>
              <a:ext uri="{FF2B5EF4-FFF2-40B4-BE49-F238E27FC236}">
                <a16:creationId xmlns:a16="http://schemas.microsoft.com/office/drawing/2014/main" id="{8B1E6B68-9A7B-4C7F-9DD2-1BD88BEAE3C4}"/>
              </a:ext>
            </a:extLst>
          </p:cNvPr>
          <p:cNvSpPr/>
          <p:nvPr/>
        </p:nvSpPr>
        <p:spPr>
          <a:xfrm>
            <a:off x="454512" y="1152888"/>
            <a:ext cx="505097" cy="505097"/>
          </a:xfrm>
          <a:prstGeom prst="ellipse">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ea typeface="+mn-ea"/>
                <a:cs typeface="+mn-cs"/>
              </a:rPr>
              <a:t>1</a:t>
            </a:r>
          </a:p>
        </p:txBody>
      </p:sp>
      <p:sp>
        <p:nvSpPr>
          <p:cNvPr id="18" name="Subtitle 2">
            <a:extLst>
              <a:ext uri="{FF2B5EF4-FFF2-40B4-BE49-F238E27FC236}">
                <a16:creationId xmlns:a16="http://schemas.microsoft.com/office/drawing/2014/main" id="{1FB9285F-B599-4EE4-BBCD-477A9B11A4C0}"/>
              </a:ext>
            </a:extLst>
          </p:cNvPr>
          <p:cNvSpPr txBox="1">
            <a:spLocks/>
          </p:cNvSpPr>
          <p:nvPr/>
        </p:nvSpPr>
        <p:spPr>
          <a:xfrm>
            <a:off x="661851" y="815945"/>
            <a:ext cx="9144000" cy="5337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25389"/>
              </a:buClr>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25389"/>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25389"/>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25389"/>
              </a:buClr>
              <a:buSzTx/>
              <a:buFont typeface="Wingdings" panose="05000000000000000000" pitchFamily="2" charset="2"/>
              <a:buNone/>
              <a:tabLst/>
              <a:defRPr/>
            </a:pPr>
            <a:endParaRPr kumimoji="0" lang="en-US" sz="1600" b="0" i="0" u="none" strike="noStrike" kern="1200" cap="none" spc="0" normalizeH="0" baseline="0" noProof="0">
              <a:ln>
                <a:noFill/>
              </a:ln>
              <a:solidFill>
                <a:prstClr val="black">
                  <a:lumMod val="75000"/>
                  <a:lumOff val="25000"/>
                </a:prstClr>
              </a:solidFill>
              <a:effectLst/>
              <a:uLnTx/>
              <a:uFillTx/>
              <a:latin typeface="Arial"/>
              <a:ea typeface="+mn-ea"/>
              <a:cs typeface="+mn-cs"/>
            </a:endParaRPr>
          </a:p>
        </p:txBody>
      </p:sp>
      <p:sp>
        <p:nvSpPr>
          <p:cNvPr id="19" name="TextBox 18">
            <a:extLst>
              <a:ext uri="{FF2B5EF4-FFF2-40B4-BE49-F238E27FC236}">
                <a16:creationId xmlns:a16="http://schemas.microsoft.com/office/drawing/2014/main" id="{42F0E4C1-470E-4BDF-9B3F-A9BC6E75976A}"/>
              </a:ext>
            </a:extLst>
          </p:cNvPr>
          <p:cNvSpPr txBox="1"/>
          <p:nvPr/>
        </p:nvSpPr>
        <p:spPr>
          <a:xfrm>
            <a:off x="452408" y="2819055"/>
            <a:ext cx="165737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Arial"/>
                <a:ea typeface="+mn-ea"/>
                <a:cs typeface="+mn-cs"/>
              </a:rPr>
              <a:t>Read barcode to identify physical asset or to identify replacement parts as they are installed</a:t>
            </a:r>
          </a:p>
        </p:txBody>
      </p:sp>
      <p:sp>
        <p:nvSpPr>
          <p:cNvPr id="168" name="Rectangle 167">
            <a:extLst>
              <a:ext uri="{FF2B5EF4-FFF2-40B4-BE49-F238E27FC236}">
                <a16:creationId xmlns:a16="http://schemas.microsoft.com/office/drawing/2014/main" id="{1A95D48C-5610-49BA-9E09-8436FABADB03}"/>
              </a:ext>
            </a:extLst>
          </p:cNvPr>
          <p:cNvSpPr/>
          <p:nvPr/>
        </p:nvSpPr>
        <p:spPr>
          <a:xfrm>
            <a:off x="972993" y="1212850"/>
            <a:ext cx="5205763"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75000"/>
                    <a:lumOff val="25000"/>
                  </a:prstClr>
                </a:solidFill>
                <a:effectLst/>
                <a:uLnTx/>
                <a:uFillTx/>
                <a:latin typeface="Arial"/>
                <a:ea typeface="+mn-ea"/>
                <a:cs typeface="+mn-cs"/>
              </a:rPr>
              <a:t>Provide mobile application with the following capabilities:</a:t>
            </a:r>
          </a:p>
        </p:txBody>
      </p:sp>
      <p:pic>
        <p:nvPicPr>
          <p:cNvPr id="289" name="Picture 288">
            <a:extLst>
              <a:ext uri="{FF2B5EF4-FFF2-40B4-BE49-F238E27FC236}">
                <a16:creationId xmlns:a16="http://schemas.microsoft.com/office/drawing/2014/main" id="{C1C783F9-12BB-4B19-AEF6-5F648272C6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036" y="893531"/>
            <a:ext cx="7014477" cy="265311"/>
          </a:xfrm>
          <a:prstGeom prst="rect">
            <a:avLst/>
          </a:prstGeom>
        </p:spPr>
      </p:pic>
      <p:pic>
        <p:nvPicPr>
          <p:cNvPr id="122" name="Graphic 121" descr="Barcode">
            <a:extLst>
              <a:ext uri="{FF2B5EF4-FFF2-40B4-BE49-F238E27FC236}">
                <a16:creationId xmlns:a16="http://schemas.microsoft.com/office/drawing/2014/main" id="{3E4F3297-3E71-40BC-BA70-0C0F4EAAE3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099" y="1923678"/>
            <a:ext cx="715996" cy="643807"/>
          </a:xfrm>
          <a:prstGeom prst="rect">
            <a:avLst/>
          </a:prstGeom>
        </p:spPr>
      </p:pic>
      <p:grpSp>
        <p:nvGrpSpPr>
          <p:cNvPr id="225" name="Group 224">
            <a:extLst>
              <a:ext uri="{FF2B5EF4-FFF2-40B4-BE49-F238E27FC236}">
                <a16:creationId xmlns:a16="http://schemas.microsoft.com/office/drawing/2014/main" id="{2C9F98A5-05E1-48EF-9F72-B8A2EAF64CE2}"/>
              </a:ext>
            </a:extLst>
          </p:cNvPr>
          <p:cNvGrpSpPr/>
          <p:nvPr/>
        </p:nvGrpSpPr>
        <p:grpSpPr>
          <a:xfrm>
            <a:off x="835659" y="1886085"/>
            <a:ext cx="890876" cy="706744"/>
            <a:chOff x="3186981" y="1586704"/>
            <a:chExt cx="890876" cy="706744"/>
          </a:xfrm>
        </p:grpSpPr>
        <p:grpSp>
          <p:nvGrpSpPr>
            <p:cNvPr id="224" name="Group 223">
              <a:extLst>
                <a:ext uri="{FF2B5EF4-FFF2-40B4-BE49-F238E27FC236}">
                  <a16:creationId xmlns:a16="http://schemas.microsoft.com/office/drawing/2014/main" id="{8576564E-01E0-4306-A3D5-1F729648CCEC}"/>
                </a:ext>
              </a:extLst>
            </p:cNvPr>
            <p:cNvGrpSpPr/>
            <p:nvPr/>
          </p:nvGrpSpPr>
          <p:grpSpPr>
            <a:xfrm>
              <a:off x="3186981" y="1586704"/>
              <a:ext cx="130062" cy="130062"/>
              <a:chOff x="3186981" y="1586704"/>
              <a:chExt cx="130062" cy="130062"/>
            </a:xfrm>
          </p:grpSpPr>
          <p:cxnSp>
            <p:nvCxnSpPr>
              <p:cNvPr id="134" name="Straight Connector 133">
                <a:extLst>
                  <a:ext uri="{FF2B5EF4-FFF2-40B4-BE49-F238E27FC236}">
                    <a16:creationId xmlns:a16="http://schemas.microsoft.com/office/drawing/2014/main" id="{170D6B1F-2A07-4CF8-8B0D-72D50D016A41}"/>
                  </a:ext>
                </a:extLst>
              </p:cNvPr>
              <p:cNvCxnSpPr>
                <a:cxnSpLocks/>
              </p:cNvCxnSpPr>
              <p:nvPr/>
            </p:nvCxnSpPr>
            <p:spPr>
              <a:xfrm rot="5400000" flipH="1">
                <a:off x="3121950" y="1651735"/>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F768999B-3913-4902-A998-00C4439E1C01}"/>
                  </a:ext>
                </a:extLst>
              </p:cNvPr>
              <p:cNvCxnSpPr>
                <a:cxnSpLocks/>
              </p:cNvCxnSpPr>
              <p:nvPr/>
            </p:nvCxnSpPr>
            <p:spPr>
              <a:xfrm flipH="1">
                <a:off x="3186981" y="1586704"/>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grpSp>
        <p:grpSp>
          <p:nvGrpSpPr>
            <p:cNvPr id="141" name="Group 140">
              <a:extLst>
                <a:ext uri="{FF2B5EF4-FFF2-40B4-BE49-F238E27FC236}">
                  <a16:creationId xmlns:a16="http://schemas.microsoft.com/office/drawing/2014/main" id="{0DB77556-8B84-4325-B228-4C443D6ECB10}"/>
                </a:ext>
              </a:extLst>
            </p:cNvPr>
            <p:cNvGrpSpPr/>
            <p:nvPr/>
          </p:nvGrpSpPr>
          <p:grpSpPr>
            <a:xfrm rot="5400000">
              <a:off x="3947795" y="1586704"/>
              <a:ext cx="130062" cy="130062"/>
              <a:chOff x="3186981" y="1586704"/>
              <a:chExt cx="130062" cy="130062"/>
            </a:xfrm>
          </p:grpSpPr>
          <p:cxnSp>
            <p:nvCxnSpPr>
              <p:cNvPr id="143" name="Straight Connector 142">
                <a:extLst>
                  <a:ext uri="{FF2B5EF4-FFF2-40B4-BE49-F238E27FC236}">
                    <a16:creationId xmlns:a16="http://schemas.microsoft.com/office/drawing/2014/main" id="{9128D80E-63BB-49C8-A48E-4527B8E1D13D}"/>
                  </a:ext>
                </a:extLst>
              </p:cNvPr>
              <p:cNvCxnSpPr>
                <a:cxnSpLocks/>
              </p:cNvCxnSpPr>
              <p:nvPr/>
            </p:nvCxnSpPr>
            <p:spPr>
              <a:xfrm rot="5400000" flipH="1">
                <a:off x="3121950" y="1651735"/>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99870CEA-02B8-48E2-A526-72BB1152CD2E}"/>
                  </a:ext>
                </a:extLst>
              </p:cNvPr>
              <p:cNvCxnSpPr>
                <a:cxnSpLocks/>
              </p:cNvCxnSpPr>
              <p:nvPr/>
            </p:nvCxnSpPr>
            <p:spPr>
              <a:xfrm flipH="1">
                <a:off x="3186981" y="1586704"/>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9D40DE6E-8518-49EE-A026-E0F8B2347789}"/>
                </a:ext>
              </a:extLst>
            </p:cNvPr>
            <p:cNvGrpSpPr/>
            <p:nvPr/>
          </p:nvGrpSpPr>
          <p:grpSpPr>
            <a:xfrm flipV="1">
              <a:off x="3186981" y="2163386"/>
              <a:ext cx="130062" cy="130062"/>
              <a:chOff x="3186981" y="1586704"/>
              <a:chExt cx="130062" cy="130062"/>
            </a:xfrm>
          </p:grpSpPr>
          <p:cxnSp>
            <p:nvCxnSpPr>
              <p:cNvPr id="148" name="Straight Connector 147">
                <a:extLst>
                  <a:ext uri="{FF2B5EF4-FFF2-40B4-BE49-F238E27FC236}">
                    <a16:creationId xmlns:a16="http://schemas.microsoft.com/office/drawing/2014/main" id="{4E95A45D-7B33-4EA6-954B-3F78CD213F64}"/>
                  </a:ext>
                </a:extLst>
              </p:cNvPr>
              <p:cNvCxnSpPr>
                <a:cxnSpLocks/>
              </p:cNvCxnSpPr>
              <p:nvPr/>
            </p:nvCxnSpPr>
            <p:spPr>
              <a:xfrm rot="5400000" flipH="1">
                <a:off x="3121950" y="1651735"/>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1EEB32BC-95CC-4473-AB42-4868A9CCB69A}"/>
                  </a:ext>
                </a:extLst>
              </p:cNvPr>
              <p:cNvCxnSpPr>
                <a:cxnSpLocks/>
              </p:cNvCxnSpPr>
              <p:nvPr/>
            </p:nvCxnSpPr>
            <p:spPr>
              <a:xfrm flipH="1">
                <a:off x="3186981" y="1586704"/>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grpSp>
        <p:grpSp>
          <p:nvGrpSpPr>
            <p:cNvPr id="152" name="Group 151">
              <a:extLst>
                <a:ext uri="{FF2B5EF4-FFF2-40B4-BE49-F238E27FC236}">
                  <a16:creationId xmlns:a16="http://schemas.microsoft.com/office/drawing/2014/main" id="{5DDC1D25-715E-44FB-833E-D18BA4BAE73A}"/>
                </a:ext>
              </a:extLst>
            </p:cNvPr>
            <p:cNvGrpSpPr/>
            <p:nvPr/>
          </p:nvGrpSpPr>
          <p:grpSpPr>
            <a:xfrm rot="16200000" flipV="1">
              <a:off x="3947795" y="2163386"/>
              <a:ext cx="130062" cy="130062"/>
              <a:chOff x="3186981" y="1586704"/>
              <a:chExt cx="130062" cy="130062"/>
            </a:xfrm>
          </p:grpSpPr>
          <p:cxnSp>
            <p:nvCxnSpPr>
              <p:cNvPr id="155" name="Straight Connector 154">
                <a:extLst>
                  <a:ext uri="{FF2B5EF4-FFF2-40B4-BE49-F238E27FC236}">
                    <a16:creationId xmlns:a16="http://schemas.microsoft.com/office/drawing/2014/main" id="{2ACDD0BC-C6F5-4FC3-9B00-089569DBA2C7}"/>
                  </a:ext>
                </a:extLst>
              </p:cNvPr>
              <p:cNvCxnSpPr>
                <a:cxnSpLocks/>
              </p:cNvCxnSpPr>
              <p:nvPr/>
            </p:nvCxnSpPr>
            <p:spPr>
              <a:xfrm rot="5400000" flipH="1">
                <a:off x="3121950" y="1651735"/>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A534703-11A7-4A19-B4A8-D3186A6B7C14}"/>
                  </a:ext>
                </a:extLst>
              </p:cNvPr>
              <p:cNvCxnSpPr>
                <a:cxnSpLocks/>
              </p:cNvCxnSpPr>
              <p:nvPr/>
            </p:nvCxnSpPr>
            <p:spPr>
              <a:xfrm flipH="1">
                <a:off x="3186981" y="1586704"/>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grpSp>
      </p:grpSp>
      <p:grpSp>
        <p:nvGrpSpPr>
          <p:cNvPr id="286" name="Group 285">
            <a:extLst>
              <a:ext uri="{FF2B5EF4-FFF2-40B4-BE49-F238E27FC236}">
                <a16:creationId xmlns:a16="http://schemas.microsoft.com/office/drawing/2014/main" id="{081A8679-B390-40C4-9378-40A42A84C9FE}"/>
              </a:ext>
            </a:extLst>
          </p:cNvPr>
          <p:cNvGrpSpPr/>
          <p:nvPr/>
        </p:nvGrpSpPr>
        <p:grpSpPr>
          <a:xfrm>
            <a:off x="2294785" y="1566735"/>
            <a:ext cx="1839799" cy="2213402"/>
            <a:chOff x="2405313" y="1566735"/>
            <a:chExt cx="1839799" cy="2213402"/>
          </a:xfrm>
        </p:grpSpPr>
        <p:grpSp>
          <p:nvGrpSpPr>
            <p:cNvPr id="278" name="Group 277">
              <a:extLst>
                <a:ext uri="{FF2B5EF4-FFF2-40B4-BE49-F238E27FC236}">
                  <a16:creationId xmlns:a16="http://schemas.microsoft.com/office/drawing/2014/main" id="{13C0B232-228B-4DC5-94E7-DE0BD649486B}"/>
                </a:ext>
              </a:extLst>
            </p:cNvPr>
            <p:cNvGrpSpPr/>
            <p:nvPr/>
          </p:nvGrpSpPr>
          <p:grpSpPr>
            <a:xfrm>
              <a:off x="2683497" y="1566735"/>
              <a:ext cx="1231285" cy="2213402"/>
              <a:chOff x="7124638" y="1410034"/>
              <a:chExt cx="1652986" cy="2971466"/>
            </a:xfrm>
          </p:grpSpPr>
          <p:sp>
            <p:nvSpPr>
              <p:cNvPr id="279" name="Rectangle: Rounded Corners 278">
                <a:extLst>
                  <a:ext uri="{FF2B5EF4-FFF2-40B4-BE49-F238E27FC236}">
                    <a16:creationId xmlns:a16="http://schemas.microsoft.com/office/drawing/2014/main" id="{BD5F0807-0DD6-45A5-B6BB-3FD36D4B2ED3}"/>
                  </a:ext>
                </a:extLst>
              </p:cNvPr>
              <p:cNvSpPr/>
              <p:nvPr/>
            </p:nvSpPr>
            <p:spPr>
              <a:xfrm>
                <a:off x="7124638" y="1410034"/>
                <a:ext cx="1652986" cy="2971466"/>
              </a:xfrm>
              <a:prstGeom prst="roundRect">
                <a:avLst>
                  <a:gd name="adj" fmla="val 8190"/>
                </a:avLst>
              </a:prstGeom>
              <a:solidFill>
                <a:schemeClr val="bg1">
                  <a:lumMod val="95000"/>
                </a:schemeClr>
              </a:solidFill>
              <a:ln w="88900">
                <a:solidFill>
                  <a:schemeClr val="accent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80" name="Freeform: Shape 279">
                <a:extLst>
                  <a:ext uri="{FF2B5EF4-FFF2-40B4-BE49-F238E27FC236}">
                    <a16:creationId xmlns:a16="http://schemas.microsoft.com/office/drawing/2014/main" id="{85802575-A5E3-4403-A0C4-6CA67BF0C67F}"/>
                  </a:ext>
                </a:extLst>
              </p:cNvPr>
              <p:cNvSpPr/>
              <p:nvPr/>
            </p:nvSpPr>
            <p:spPr>
              <a:xfrm>
                <a:off x="7124638" y="1410034"/>
                <a:ext cx="1652986" cy="395224"/>
              </a:xfrm>
              <a:custGeom>
                <a:avLst/>
                <a:gdLst>
                  <a:gd name="connsiteX0" fmla="*/ 135380 w 1652986"/>
                  <a:gd name="connsiteY0" fmla="*/ 0 h 395224"/>
                  <a:gd name="connsiteX1" fmla="*/ 1517606 w 1652986"/>
                  <a:gd name="connsiteY1" fmla="*/ 0 h 395224"/>
                  <a:gd name="connsiteX2" fmla="*/ 1652986 w 1652986"/>
                  <a:gd name="connsiteY2" fmla="*/ 135380 h 395224"/>
                  <a:gd name="connsiteX3" fmla="*/ 1652986 w 1652986"/>
                  <a:gd name="connsiteY3" fmla="*/ 395224 h 395224"/>
                  <a:gd name="connsiteX4" fmla="*/ 1517606 w 1652986"/>
                  <a:gd name="connsiteY4" fmla="*/ 259844 h 395224"/>
                  <a:gd name="connsiteX5" fmla="*/ 135380 w 1652986"/>
                  <a:gd name="connsiteY5" fmla="*/ 259844 h 395224"/>
                  <a:gd name="connsiteX6" fmla="*/ 0 w 1652986"/>
                  <a:gd name="connsiteY6" fmla="*/ 395224 h 395224"/>
                  <a:gd name="connsiteX7" fmla="*/ 0 w 1652986"/>
                  <a:gd name="connsiteY7" fmla="*/ 135380 h 395224"/>
                  <a:gd name="connsiteX8" fmla="*/ 135380 w 1652986"/>
                  <a:gd name="connsiteY8" fmla="*/ 0 h 39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2986" h="395224">
                    <a:moveTo>
                      <a:pt x="135380" y="0"/>
                    </a:moveTo>
                    <a:lnTo>
                      <a:pt x="1517606" y="0"/>
                    </a:lnTo>
                    <a:cubicBezTo>
                      <a:pt x="1592374" y="0"/>
                      <a:pt x="1652986" y="60612"/>
                      <a:pt x="1652986" y="135380"/>
                    </a:cubicBezTo>
                    <a:lnTo>
                      <a:pt x="1652986" y="395224"/>
                    </a:lnTo>
                    <a:cubicBezTo>
                      <a:pt x="1652986" y="320456"/>
                      <a:pt x="1592374" y="259844"/>
                      <a:pt x="1517606" y="259844"/>
                    </a:cubicBezTo>
                    <a:lnTo>
                      <a:pt x="135380" y="259844"/>
                    </a:lnTo>
                    <a:cubicBezTo>
                      <a:pt x="60612" y="259844"/>
                      <a:pt x="0" y="320456"/>
                      <a:pt x="0" y="395224"/>
                    </a:cubicBezTo>
                    <a:lnTo>
                      <a:pt x="0" y="135380"/>
                    </a:lnTo>
                    <a:cubicBezTo>
                      <a:pt x="0" y="60612"/>
                      <a:pt x="60612" y="0"/>
                      <a:pt x="135380" y="0"/>
                    </a:cubicBezTo>
                    <a:close/>
                  </a:path>
                </a:pathLst>
              </a:custGeom>
              <a:solidFill>
                <a:schemeClr val="accent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83" name="Rectangle: Rounded Corners 282">
                <a:extLst>
                  <a:ext uri="{FF2B5EF4-FFF2-40B4-BE49-F238E27FC236}">
                    <a16:creationId xmlns:a16="http://schemas.microsoft.com/office/drawing/2014/main" id="{6004AF6D-F06A-4780-95E6-5FB4A9A5DB31}"/>
                  </a:ext>
                </a:extLst>
              </p:cNvPr>
              <p:cNvSpPr/>
              <p:nvPr/>
            </p:nvSpPr>
            <p:spPr>
              <a:xfrm>
                <a:off x="7789299" y="1483039"/>
                <a:ext cx="355240" cy="98996"/>
              </a:xfrm>
              <a:prstGeom prst="roundRect">
                <a:avLst>
                  <a:gd name="adj" fmla="val 452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284" name="Rectangle: Rounded Corners 283">
              <a:extLst>
                <a:ext uri="{FF2B5EF4-FFF2-40B4-BE49-F238E27FC236}">
                  <a16:creationId xmlns:a16="http://schemas.microsoft.com/office/drawing/2014/main" id="{8C7EA44A-6A63-49B2-BE41-250272145073}"/>
                </a:ext>
              </a:extLst>
            </p:cNvPr>
            <p:cNvSpPr/>
            <p:nvPr/>
          </p:nvSpPr>
          <p:spPr>
            <a:xfrm>
              <a:off x="2405313" y="2725449"/>
              <a:ext cx="1787652" cy="884892"/>
            </a:xfrm>
            <a:prstGeom prst="roundRect">
              <a:avLst>
                <a:gd name="adj" fmla="val 8190"/>
              </a:avLst>
            </a:prstGeom>
            <a:solidFill>
              <a:schemeClr val="bg1">
                <a:lumMod val="95000"/>
                <a:alpha val="90000"/>
              </a:schemeClr>
            </a:solidFill>
            <a:ln w="38100">
              <a:solidFill>
                <a:schemeClr val="bg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6" name="TextBox 25">
              <a:extLst>
                <a:ext uri="{FF2B5EF4-FFF2-40B4-BE49-F238E27FC236}">
                  <a16:creationId xmlns:a16="http://schemas.microsoft.com/office/drawing/2014/main" id="{3C3D54DE-16EA-4747-B5E4-7C986D837631}"/>
                </a:ext>
              </a:extLst>
            </p:cNvPr>
            <p:cNvSpPr txBox="1"/>
            <p:nvPr/>
          </p:nvSpPr>
          <p:spPr>
            <a:xfrm>
              <a:off x="2410317" y="2813123"/>
              <a:ext cx="1834795" cy="707886"/>
            </a:xfrm>
            <a:prstGeom prst="rect">
              <a:avLst/>
            </a:prstGeom>
            <a:noFill/>
          </p:spPr>
          <p:txBody>
            <a:bodyPr wrap="square" rtlCol="0">
              <a:spAutoFit/>
            </a:bodyPr>
            <a:lstStyle>
              <a:defPPr>
                <a:defRPr lang="en-US"/>
              </a:defPPr>
              <a:lvl1pPr>
                <a:defRPr sz="1000">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Arial"/>
                  <a:ea typeface="+mn-ea"/>
                  <a:cs typeface="+mn-cs"/>
                </a:rPr>
                <a:t>Perform database lookup for critical info (last service date, future calibration date, asset description, asset owner...)</a:t>
              </a:r>
            </a:p>
          </p:txBody>
        </p:sp>
        <p:pic>
          <p:nvPicPr>
            <p:cNvPr id="228" name="Graphic 227" descr="Magnifying glass">
              <a:extLst>
                <a:ext uri="{FF2B5EF4-FFF2-40B4-BE49-F238E27FC236}">
                  <a16:creationId xmlns:a16="http://schemas.microsoft.com/office/drawing/2014/main" id="{97680575-6EE6-4CE8-8660-A6436C0EFC1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52702" y="1886085"/>
              <a:ext cx="692875" cy="692875"/>
            </a:xfrm>
            <a:prstGeom prst="rect">
              <a:avLst/>
            </a:prstGeom>
          </p:spPr>
        </p:pic>
      </p:grpSp>
      <p:grpSp>
        <p:nvGrpSpPr>
          <p:cNvPr id="36" name="Group 35">
            <a:extLst>
              <a:ext uri="{FF2B5EF4-FFF2-40B4-BE49-F238E27FC236}">
                <a16:creationId xmlns:a16="http://schemas.microsoft.com/office/drawing/2014/main" id="{FAA8C48E-A5EE-4F92-80F5-32BA74412247}"/>
              </a:ext>
            </a:extLst>
          </p:cNvPr>
          <p:cNvGrpSpPr/>
          <p:nvPr/>
        </p:nvGrpSpPr>
        <p:grpSpPr>
          <a:xfrm>
            <a:off x="7988620" y="1566735"/>
            <a:ext cx="1787652" cy="2213402"/>
            <a:chOff x="8179533" y="1566735"/>
            <a:chExt cx="1787652" cy="2213402"/>
          </a:xfrm>
        </p:grpSpPr>
        <p:grpSp>
          <p:nvGrpSpPr>
            <p:cNvPr id="167" name="Group 166">
              <a:extLst>
                <a:ext uri="{FF2B5EF4-FFF2-40B4-BE49-F238E27FC236}">
                  <a16:creationId xmlns:a16="http://schemas.microsoft.com/office/drawing/2014/main" id="{9C070F37-3A09-49E8-BC06-48DF412A0974}"/>
                </a:ext>
              </a:extLst>
            </p:cNvPr>
            <p:cNvGrpSpPr/>
            <p:nvPr/>
          </p:nvGrpSpPr>
          <p:grpSpPr>
            <a:xfrm>
              <a:off x="8457717" y="1566735"/>
              <a:ext cx="1231285" cy="2213402"/>
              <a:chOff x="7124638" y="1410034"/>
              <a:chExt cx="1652986" cy="2971466"/>
            </a:xfrm>
          </p:grpSpPr>
          <p:sp>
            <p:nvSpPr>
              <p:cNvPr id="169" name="Rectangle: Rounded Corners 168">
                <a:extLst>
                  <a:ext uri="{FF2B5EF4-FFF2-40B4-BE49-F238E27FC236}">
                    <a16:creationId xmlns:a16="http://schemas.microsoft.com/office/drawing/2014/main" id="{DEEB5E2B-5D3B-4B34-9CCE-71F267CF0AD2}"/>
                  </a:ext>
                </a:extLst>
              </p:cNvPr>
              <p:cNvSpPr/>
              <p:nvPr/>
            </p:nvSpPr>
            <p:spPr>
              <a:xfrm>
                <a:off x="7124638" y="1410034"/>
                <a:ext cx="1652986" cy="2971466"/>
              </a:xfrm>
              <a:prstGeom prst="roundRect">
                <a:avLst>
                  <a:gd name="adj" fmla="val 8190"/>
                </a:avLst>
              </a:prstGeom>
              <a:solidFill>
                <a:schemeClr val="bg1">
                  <a:lumMod val="95000"/>
                </a:schemeClr>
              </a:solidFill>
              <a:ln w="88900">
                <a:solidFill>
                  <a:schemeClr val="accent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70" name="Freeform: Shape 169">
                <a:extLst>
                  <a:ext uri="{FF2B5EF4-FFF2-40B4-BE49-F238E27FC236}">
                    <a16:creationId xmlns:a16="http://schemas.microsoft.com/office/drawing/2014/main" id="{47521B56-ACCF-465C-974C-4504517CC310}"/>
                  </a:ext>
                </a:extLst>
              </p:cNvPr>
              <p:cNvSpPr/>
              <p:nvPr/>
            </p:nvSpPr>
            <p:spPr>
              <a:xfrm>
                <a:off x="7124638" y="1410034"/>
                <a:ext cx="1652986" cy="395224"/>
              </a:xfrm>
              <a:custGeom>
                <a:avLst/>
                <a:gdLst>
                  <a:gd name="connsiteX0" fmla="*/ 135380 w 1652986"/>
                  <a:gd name="connsiteY0" fmla="*/ 0 h 395224"/>
                  <a:gd name="connsiteX1" fmla="*/ 1517606 w 1652986"/>
                  <a:gd name="connsiteY1" fmla="*/ 0 h 395224"/>
                  <a:gd name="connsiteX2" fmla="*/ 1652986 w 1652986"/>
                  <a:gd name="connsiteY2" fmla="*/ 135380 h 395224"/>
                  <a:gd name="connsiteX3" fmla="*/ 1652986 w 1652986"/>
                  <a:gd name="connsiteY3" fmla="*/ 395224 h 395224"/>
                  <a:gd name="connsiteX4" fmla="*/ 1517606 w 1652986"/>
                  <a:gd name="connsiteY4" fmla="*/ 259844 h 395224"/>
                  <a:gd name="connsiteX5" fmla="*/ 135380 w 1652986"/>
                  <a:gd name="connsiteY5" fmla="*/ 259844 h 395224"/>
                  <a:gd name="connsiteX6" fmla="*/ 0 w 1652986"/>
                  <a:gd name="connsiteY6" fmla="*/ 395224 h 395224"/>
                  <a:gd name="connsiteX7" fmla="*/ 0 w 1652986"/>
                  <a:gd name="connsiteY7" fmla="*/ 135380 h 395224"/>
                  <a:gd name="connsiteX8" fmla="*/ 135380 w 1652986"/>
                  <a:gd name="connsiteY8" fmla="*/ 0 h 39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2986" h="395224">
                    <a:moveTo>
                      <a:pt x="135380" y="0"/>
                    </a:moveTo>
                    <a:lnTo>
                      <a:pt x="1517606" y="0"/>
                    </a:lnTo>
                    <a:cubicBezTo>
                      <a:pt x="1592374" y="0"/>
                      <a:pt x="1652986" y="60612"/>
                      <a:pt x="1652986" y="135380"/>
                    </a:cubicBezTo>
                    <a:lnTo>
                      <a:pt x="1652986" y="395224"/>
                    </a:lnTo>
                    <a:cubicBezTo>
                      <a:pt x="1652986" y="320456"/>
                      <a:pt x="1592374" y="259844"/>
                      <a:pt x="1517606" y="259844"/>
                    </a:cubicBezTo>
                    <a:lnTo>
                      <a:pt x="135380" y="259844"/>
                    </a:lnTo>
                    <a:cubicBezTo>
                      <a:pt x="60612" y="259844"/>
                      <a:pt x="0" y="320456"/>
                      <a:pt x="0" y="395224"/>
                    </a:cubicBezTo>
                    <a:lnTo>
                      <a:pt x="0" y="135380"/>
                    </a:lnTo>
                    <a:cubicBezTo>
                      <a:pt x="0" y="60612"/>
                      <a:pt x="60612" y="0"/>
                      <a:pt x="135380" y="0"/>
                    </a:cubicBezTo>
                    <a:close/>
                  </a:path>
                </a:pathLst>
              </a:custGeom>
              <a:solidFill>
                <a:schemeClr val="accent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71" name="Rectangle: Rounded Corners 170">
                <a:extLst>
                  <a:ext uri="{FF2B5EF4-FFF2-40B4-BE49-F238E27FC236}">
                    <a16:creationId xmlns:a16="http://schemas.microsoft.com/office/drawing/2014/main" id="{248D6857-9A21-40C5-A0A4-81803FBEC671}"/>
                  </a:ext>
                </a:extLst>
              </p:cNvPr>
              <p:cNvSpPr/>
              <p:nvPr/>
            </p:nvSpPr>
            <p:spPr>
              <a:xfrm>
                <a:off x="7789299" y="1483039"/>
                <a:ext cx="355240" cy="98996"/>
              </a:xfrm>
              <a:prstGeom prst="roundRect">
                <a:avLst>
                  <a:gd name="adj" fmla="val 452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212" name="Rectangle: Rounded Corners 211">
              <a:extLst>
                <a:ext uri="{FF2B5EF4-FFF2-40B4-BE49-F238E27FC236}">
                  <a16:creationId xmlns:a16="http://schemas.microsoft.com/office/drawing/2014/main" id="{E727520A-4651-483E-9FD6-97C4D190A81F}"/>
                </a:ext>
              </a:extLst>
            </p:cNvPr>
            <p:cNvSpPr/>
            <p:nvPr/>
          </p:nvSpPr>
          <p:spPr>
            <a:xfrm>
              <a:off x="8179533" y="2725449"/>
              <a:ext cx="1787652" cy="884892"/>
            </a:xfrm>
            <a:prstGeom prst="roundRect">
              <a:avLst>
                <a:gd name="adj" fmla="val 8190"/>
              </a:avLst>
            </a:prstGeom>
            <a:solidFill>
              <a:schemeClr val="bg1">
                <a:lumMod val="95000"/>
                <a:alpha val="90000"/>
              </a:schemeClr>
            </a:solidFill>
            <a:ln w="38100">
              <a:solidFill>
                <a:schemeClr val="bg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5D0D5BB9-BC57-4EC2-8C80-21816A3EAEDE}"/>
                </a:ext>
              </a:extLst>
            </p:cNvPr>
            <p:cNvSpPr txBox="1"/>
            <p:nvPr/>
          </p:nvSpPr>
          <p:spPr>
            <a:xfrm>
              <a:off x="8283554" y="3029611"/>
              <a:ext cx="1579610" cy="246221"/>
            </a:xfrm>
            <a:prstGeom prst="rect">
              <a:avLst/>
            </a:prstGeom>
            <a:noFill/>
          </p:spPr>
          <p:txBody>
            <a:bodyPr wrap="square" rtlCol="0">
              <a:spAutoFit/>
            </a:bodyPr>
            <a:lstStyle>
              <a:defPPr>
                <a:defRPr lang="en-US"/>
              </a:defPPr>
              <a:lvl1pPr>
                <a:defRPr sz="1000">
                  <a:solidFill>
                    <a:schemeClr val="tx1">
                      <a:lumMod val="75000"/>
                      <a:lumOff val="2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Arial"/>
                  <a:ea typeface="+mn-ea"/>
                  <a:cs typeface="+mn-cs"/>
                </a:rPr>
                <a:t>Take picture of asset</a:t>
              </a:r>
            </a:p>
          </p:txBody>
        </p:sp>
        <p:grpSp>
          <p:nvGrpSpPr>
            <p:cNvPr id="191" name="Group 190">
              <a:extLst>
                <a:ext uri="{FF2B5EF4-FFF2-40B4-BE49-F238E27FC236}">
                  <a16:creationId xmlns:a16="http://schemas.microsoft.com/office/drawing/2014/main" id="{95DB81AB-99C7-42EF-B7AA-AFF4CA0324EF}"/>
                </a:ext>
              </a:extLst>
            </p:cNvPr>
            <p:cNvGrpSpPr/>
            <p:nvPr/>
          </p:nvGrpSpPr>
          <p:grpSpPr>
            <a:xfrm>
              <a:off x="8627921" y="1897681"/>
              <a:ext cx="890876" cy="706744"/>
              <a:chOff x="3186981" y="1586704"/>
              <a:chExt cx="890876" cy="706744"/>
            </a:xfrm>
          </p:grpSpPr>
          <p:grpSp>
            <p:nvGrpSpPr>
              <p:cNvPr id="192" name="Group 191">
                <a:extLst>
                  <a:ext uri="{FF2B5EF4-FFF2-40B4-BE49-F238E27FC236}">
                    <a16:creationId xmlns:a16="http://schemas.microsoft.com/office/drawing/2014/main" id="{CB613A74-B8A7-41E5-A36E-154F58AE3BAA}"/>
                  </a:ext>
                </a:extLst>
              </p:cNvPr>
              <p:cNvGrpSpPr/>
              <p:nvPr/>
            </p:nvGrpSpPr>
            <p:grpSpPr>
              <a:xfrm>
                <a:off x="3186981" y="1586704"/>
                <a:ext cx="130062" cy="130062"/>
                <a:chOff x="3186981" y="1586704"/>
                <a:chExt cx="130062" cy="130062"/>
              </a:xfrm>
            </p:grpSpPr>
            <p:cxnSp>
              <p:nvCxnSpPr>
                <p:cNvPr id="208" name="Straight Connector 207">
                  <a:extLst>
                    <a:ext uri="{FF2B5EF4-FFF2-40B4-BE49-F238E27FC236}">
                      <a16:creationId xmlns:a16="http://schemas.microsoft.com/office/drawing/2014/main" id="{3D683CB5-8C63-4DA9-AF67-F0BF57CF7428}"/>
                    </a:ext>
                  </a:extLst>
                </p:cNvPr>
                <p:cNvCxnSpPr>
                  <a:cxnSpLocks/>
                </p:cNvCxnSpPr>
                <p:nvPr/>
              </p:nvCxnSpPr>
              <p:spPr>
                <a:xfrm rot="5400000" flipH="1">
                  <a:off x="3121950" y="1651735"/>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8BC456B5-31AC-4E5B-A3DC-009EC2592CDB}"/>
                    </a:ext>
                  </a:extLst>
                </p:cNvPr>
                <p:cNvCxnSpPr>
                  <a:cxnSpLocks/>
                </p:cNvCxnSpPr>
                <p:nvPr/>
              </p:nvCxnSpPr>
              <p:spPr>
                <a:xfrm flipH="1">
                  <a:off x="3186981" y="1586704"/>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grpSp>
          <p:grpSp>
            <p:nvGrpSpPr>
              <p:cNvPr id="198" name="Group 197">
                <a:extLst>
                  <a:ext uri="{FF2B5EF4-FFF2-40B4-BE49-F238E27FC236}">
                    <a16:creationId xmlns:a16="http://schemas.microsoft.com/office/drawing/2014/main" id="{ED84720E-A47C-4195-B1E0-F21780CD40F8}"/>
                  </a:ext>
                </a:extLst>
              </p:cNvPr>
              <p:cNvGrpSpPr/>
              <p:nvPr/>
            </p:nvGrpSpPr>
            <p:grpSpPr>
              <a:xfrm rot="5400000">
                <a:off x="3947795" y="1586704"/>
                <a:ext cx="130062" cy="130062"/>
                <a:chOff x="3186981" y="1586704"/>
                <a:chExt cx="130062" cy="130062"/>
              </a:xfrm>
            </p:grpSpPr>
            <p:cxnSp>
              <p:nvCxnSpPr>
                <p:cNvPr id="206" name="Straight Connector 205">
                  <a:extLst>
                    <a:ext uri="{FF2B5EF4-FFF2-40B4-BE49-F238E27FC236}">
                      <a16:creationId xmlns:a16="http://schemas.microsoft.com/office/drawing/2014/main" id="{3F89F224-5C92-4612-ADF8-A874E46D1456}"/>
                    </a:ext>
                  </a:extLst>
                </p:cNvPr>
                <p:cNvCxnSpPr>
                  <a:cxnSpLocks/>
                </p:cNvCxnSpPr>
                <p:nvPr/>
              </p:nvCxnSpPr>
              <p:spPr>
                <a:xfrm rot="5400000" flipH="1">
                  <a:off x="3121950" y="1651735"/>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45F2DA51-74C4-4928-82E6-62AB9D9BB79D}"/>
                    </a:ext>
                  </a:extLst>
                </p:cNvPr>
                <p:cNvCxnSpPr>
                  <a:cxnSpLocks/>
                </p:cNvCxnSpPr>
                <p:nvPr/>
              </p:nvCxnSpPr>
              <p:spPr>
                <a:xfrm flipH="1">
                  <a:off x="3186981" y="1586704"/>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grpSp>
          <p:grpSp>
            <p:nvGrpSpPr>
              <p:cNvPr id="200" name="Group 199">
                <a:extLst>
                  <a:ext uri="{FF2B5EF4-FFF2-40B4-BE49-F238E27FC236}">
                    <a16:creationId xmlns:a16="http://schemas.microsoft.com/office/drawing/2014/main" id="{653A34C1-B0EC-4D9B-9120-4773012FE966}"/>
                  </a:ext>
                </a:extLst>
              </p:cNvPr>
              <p:cNvGrpSpPr/>
              <p:nvPr/>
            </p:nvGrpSpPr>
            <p:grpSpPr>
              <a:xfrm flipV="1">
                <a:off x="3186981" y="2163386"/>
                <a:ext cx="130062" cy="130062"/>
                <a:chOff x="3186981" y="1586704"/>
                <a:chExt cx="130062" cy="130062"/>
              </a:xfrm>
            </p:grpSpPr>
            <p:cxnSp>
              <p:nvCxnSpPr>
                <p:cNvPr id="204" name="Straight Connector 203">
                  <a:extLst>
                    <a:ext uri="{FF2B5EF4-FFF2-40B4-BE49-F238E27FC236}">
                      <a16:creationId xmlns:a16="http://schemas.microsoft.com/office/drawing/2014/main" id="{FED43DCF-D0F0-4D70-ADA4-BB36E2E54311}"/>
                    </a:ext>
                  </a:extLst>
                </p:cNvPr>
                <p:cNvCxnSpPr>
                  <a:cxnSpLocks/>
                </p:cNvCxnSpPr>
                <p:nvPr/>
              </p:nvCxnSpPr>
              <p:spPr>
                <a:xfrm rot="5400000" flipH="1">
                  <a:off x="3121950" y="1651735"/>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1283756A-5A86-4F48-AF34-EEE58320D113}"/>
                    </a:ext>
                  </a:extLst>
                </p:cNvPr>
                <p:cNvCxnSpPr>
                  <a:cxnSpLocks/>
                </p:cNvCxnSpPr>
                <p:nvPr/>
              </p:nvCxnSpPr>
              <p:spPr>
                <a:xfrm flipH="1">
                  <a:off x="3186981" y="1586704"/>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grpSp>
          <p:grpSp>
            <p:nvGrpSpPr>
              <p:cNvPr id="201" name="Group 200">
                <a:extLst>
                  <a:ext uri="{FF2B5EF4-FFF2-40B4-BE49-F238E27FC236}">
                    <a16:creationId xmlns:a16="http://schemas.microsoft.com/office/drawing/2014/main" id="{42BFD447-33E3-4675-80E5-D9BC893D6249}"/>
                  </a:ext>
                </a:extLst>
              </p:cNvPr>
              <p:cNvGrpSpPr/>
              <p:nvPr/>
            </p:nvGrpSpPr>
            <p:grpSpPr>
              <a:xfrm rot="16200000" flipV="1">
                <a:off x="3947795" y="2163386"/>
                <a:ext cx="130062" cy="130062"/>
                <a:chOff x="3186981" y="1586704"/>
                <a:chExt cx="130062" cy="130062"/>
              </a:xfrm>
            </p:grpSpPr>
            <p:cxnSp>
              <p:nvCxnSpPr>
                <p:cNvPr id="202" name="Straight Connector 201">
                  <a:extLst>
                    <a:ext uri="{FF2B5EF4-FFF2-40B4-BE49-F238E27FC236}">
                      <a16:creationId xmlns:a16="http://schemas.microsoft.com/office/drawing/2014/main" id="{8DDAD47F-1F17-45E8-9AA3-139C1CF1CDE7}"/>
                    </a:ext>
                  </a:extLst>
                </p:cNvPr>
                <p:cNvCxnSpPr>
                  <a:cxnSpLocks/>
                </p:cNvCxnSpPr>
                <p:nvPr/>
              </p:nvCxnSpPr>
              <p:spPr>
                <a:xfrm rot="5400000" flipH="1">
                  <a:off x="3121950" y="1651735"/>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BA2A6BBC-B62B-4248-9F89-2C89B6AD6756}"/>
                    </a:ext>
                  </a:extLst>
                </p:cNvPr>
                <p:cNvCxnSpPr>
                  <a:cxnSpLocks/>
                </p:cNvCxnSpPr>
                <p:nvPr/>
              </p:nvCxnSpPr>
              <p:spPr>
                <a:xfrm flipH="1">
                  <a:off x="3186981" y="1586704"/>
                  <a:ext cx="130062"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grpSp>
        </p:grpSp>
        <p:pic>
          <p:nvPicPr>
            <p:cNvPr id="238" name="Graphic 237" descr="Photocopier">
              <a:extLst>
                <a:ext uri="{FF2B5EF4-FFF2-40B4-BE49-F238E27FC236}">
                  <a16:creationId xmlns:a16="http://schemas.microsoft.com/office/drawing/2014/main" id="{7AAE77A3-BF39-46C7-89B0-2E1C9CDBB3E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76810" y="1872866"/>
              <a:ext cx="752906" cy="752906"/>
            </a:xfrm>
            <a:prstGeom prst="rect">
              <a:avLst/>
            </a:prstGeom>
          </p:spPr>
        </p:pic>
      </p:grpSp>
      <p:grpSp>
        <p:nvGrpSpPr>
          <p:cNvPr id="37" name="Group 36">
            <a:extLst>
              <a:ext uri="{FF2B5EF4-FFF2-40B4-BE49-F238E27FC236}">
                <a16:creationId xmlns:a16="http://schemas.microsoft.com/office/drawing/2014/main" id="{901761AC-3646-4341-835F-53CEFD2AEF19}"/>
              </a:ext>
            </a:extLst>
          </p:cNvPr>
          <p:cNvGrpSpPr/>
          <p:nvPr/>
        </p:nvGrpSpPr>
        <p:grpSpPr>
          <a:xfrm>
            <a:off x="9861418" y="1566735"/>
            <a:ext cx="1915254" cy="2213402"/>
            <a:chOff x="9971946" y="1566735"/>
            <a:chExt cx="1915254" cy="2213402"/>
          </a:xfrm>
        </p:grpSpPr>
        <p:grpSp>
          <p:nvGrpSpPr>
            <p:cNvPr id="172" name="Group 171">
              <a:extLst>
                <a:ext uri="{FF2B5EF4-FFF2-40B4-BE49-F238E27FC236}">
                  <a16:creationId xmlns:a16="http://schemas.microsoft.com/office/drawing/2014/main" id="{7CE85A0D-8FC0-43DB-B3DE-ED0D71040988}"/>
                </a:ext>
              </a:extLst>
            </p:cNvPr>
            <p:cNvGrpSpPr/>
            <p:nvPr/>
          </p:nvGrpSpPr>
          <p:grpSpPr>
            <a:xfrm>
              <a:off x="10268496" y="1566735"/>
              <a:ext cx="1231285" cy="2213402"/>
              <a:chOff x="7124638" y="1410034"/>
              <a:chExt cx="1652986" cy="2971466"/>
            </a:xfrm>
          </p:grpSpPr>
          <p:sp>
            <p:nvSpPr>
              <p:cNvPr id="173" name="Rectangle: Rounded Corners 172">
                <a:extLst>
                  <a:ext uri="{FF2B5EF4-FFF2-40B4-BE49-F238E27FC236}">
                    <a16:creationId xmlns:a16="http://schemas.microsoft.com/office/drawing/2014/main" id="{E9A15648-FCF8-488E-8A3B-1A016BD3CF00}"/>
                  </a:ext>
                </a:extLst>
              </p:cNvPr>
              <p:cNvSpPr/>
              <p:nvPr/>
            </p:nvSpPr>
            <p:spPr>
              <a:xfrm>
                <a:off x="7124638" y="1410034"/>
                <a:ext cx="1652986" cy="2971466"/>
              </a:xfrm>
              <a:prstGeom prst="roundRect">
                <a:avLst>
                  <a:gd name="adj" fmla="val 8190"/>
                </a:avLst>
              </a:prstGeom>
              <a:solidFill>
                <a:schemeClr val="bg1">
                  <a:lumMod val="95000"/>
                </a:schemeClr>
              </a:solidFill>
              <a:ln w="88900">
                <a:solidFill>
                  <a:schemeClr val="accent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74" name="Freeform: Shape 173">
                <a:extLst>
                  <a:ext uri="{FF2B5EF4-FFF2-40B4-BE49-F238E27FC236}">
                    <a16:creationId xmlns:a16="http://schemas.microsoft.com/office/drawing/2014/main" id="{7C6541B5-4414-4352-9CD9-8D0C39BFF787}"/>
                  </a:ext>
                </a:extLst>
              </p:cNvPr>
              <p:cNvSpPr/>
              <p:nvPr/>
            </p:nvSpPr>
            <p:spPr>
              <a:xfrm>
                <a:off x="7124638" y="1410034"/>
                <a:ext cx="1652986" cy="395224"/>
              </a:xfrm>
              <a:custGeom>
                <a:avLst/>
                <a:gdLst>
                  <a:gd name="connsiteX0" fmla="*/ 135380 w 1652986"/>
                  <a:gd name="connsiteY0" fmla="*/ 0 h 395224"/>
                  <a:gd name="connsiteX1" fmla="*/ 1517606 w 1652986"/>
                  <a:gd name="connsiteY1" fmla="*/ 0 h 395224"/>
                  <a:gd name="connsiteX2" fmla="*/ 1652986 w 1652986"/>
                  <a:gd name="connsiteY2" fmla="*/ 135380 h 395224"/>
                  <a:gd name="connsiteX3" fmla="*/ 1652986 w 1652986"/>
                  <a:gd name="connsiteY3" fmla="*/ 395224 h 395224"/>
                  <a:gd name="connsiteX4" fmla="*/ 1517606 w 1652986"/>
                  <a:gd name="connsiteY4" fmla="*/ 259844 h 395224"/>
                  <a:gd name="connsiteX5" fmla="*/ 135380 w 1652986"/>
                  <a:gd name="connsiteY5" fmla="*/ 259844 h 395224"/>
                  <a:gd name="connsiteX6" fmla="*/ 0 w 1652986"/>
                  <a:gd name="connsiteY6" fmla="*/ 395224 h 395224"/>
                  <a:gd name="connsiteX7" fmla="*/ 0 w 1652986"/>
                  <a:gd name="connsiteY7" fmla="*/ 135380 h 395224"/>
                  <a:gd name="connsiteX8" fmla="*/ 135380 w 1652986"/>
                  <a:gd name="connsiteY8" fmla="*/ 0 h 39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2986" h="395224">
                    <a:moveTo>
                      <a:pt x="135380" y="0"/>
                    </a:moveTo>
                    <a:lnTo>
                      <a:pt x="1517606" y="0"/>
                    </a:lnTo>
                    <a:cubicBezTo>
                      <a:pt x="1592374" y="0"/>
                      <a:pt x="1652986" y="60612"/>
                      <a:pt x="1652986" y="135380"/>
                    </a:cubicBezTo>
                    <a:lnTo>
                      <a:pt x="1652986" y="395224"/>
                    </a:lnTo>
                    <a:cubicBezTo>
                      <a:pt x="1652986" y="320456"/>
                      <a:pt x="1592374" y="259844"/>
                      <a:pt x="1517606" y="259844"/>
                    </a:cubicBezTo>
                    <a:lnTo>
                      <a:pt x="135380" y="259844"/>
                    </a:lnTo>
                    <a:cubicBezTo>
                      <a:pt x="60612" y="259844"/>
                      <a:pt x="0" y="320456"/>
                      <a:pt x="0" y="395224"/>
                    </a:cubicBezTo>
                    <a:lnTo>
                      <a:pt x="0" y="135380"/>
                    </a:lnTo>
                    <a:cubicBezTo>
                      <a:pt x="0" y="60612"/>
                      <a:pt x="60612" y="0"/>
                      <a:pt x="135380" y="0"/>
                    </a:cubicBezTo>
                    <a:close/>
                  </a:path>
                </a:pathLst>
              </a:custGeom>
              <a:solidFill>
                <a:schemeClr val="accent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75" name="Rectangle: Rounded Corners 174">
                <a:extLst>
                  <a:ext uri="{FF2B5EF4-FFF2-40B4-BE49-F238E27FC236}">
                    <a16:creationId xmlns:a16="http://schemas.microsoft.com/office/drawing/2014/main" id="{FCA48357-8BAB-40CE-8226-5DC13F151E5F}"/>
                  </a:ext>
                </a:extLst>
              </p:cNvPr>
              <p:cNvSpPr/>
              <p:nvPr/>
            </p:nvSpPr>
            <p:spPr>
              <a:xfrm>
                <a:off x="7789299" y="1483039"/>
                <a:ext cx="355240" cy="98996"/>
              </a:xfrm>
              <a:prstGeom prst="roundRect">
                <a:avLst>
                  <a:gd name="adj" fmla="val 452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pic>
          <p:nvPicPr>
            <p:cNvPr id="210" name="Picture 209" descr="A close up of a logo&#10;&#10;Description automatically generated">
              <a:extLst>
                <a:ext uri="{FF2B5EF4-FFF2-40B4-BE49-F238E27FC236}">
                  <a16:creationId xmlns:a16="http://schemas.microsoft.com/office/drawing/2014/main" id="{B59E34E3-0F98-4AA8-B78E-A99CC4F005A1}"/>
                </a:ext>
              </a:extLst>
            </p:cNvPr>
            <p:cNvPicPr>
              <a:picLocks noChangeAspect="1"/>
            </p:cNvPicPr>
            <p:nvPr/>
          </p:nvPicPr>
          <p:blipFill rotWithShape="1">
            <a:blip r:embed="rId10">
              <a:duotone>
                <a:schemeClr val="accent1">
                  <a:shade val="45000"/>
                  <a:satMod val="135000"/>
                </a:schemeClr>
                <a:prstClr val="white"/>
              </a:duotone>
              <a:extLst>
                <a:ext uri="{28A0092B-C50C-407E-A947-70E740481C1C}">
                  <a14:useLocalDpi xmlns:a14="http://schemas.microsoft.com/office/drawing/2010/main" val="0"/>
                </a:ext>
              </a:extLst>
            </a:blip>
            <a:srcRect t="8413" b="22310"/>
            <a:stretch/>
          </p:blipFill>
          <p:spPr>
            <a:xfrm>
              <a:off x="10521942" y="1966499"/>
              <a:ext cx="788024" cy="545917"/>
            </a:xfrm>
            <a:prstGeom prst="rect">
              <a:avLst/>
            </a:prstGeom>
          </p:spPr>
        </p:pic>
        <p:sp>
          <p:nvSpPr>
            <p:cNvPr id="211" name="Rectangle: Rounded Corners 210">
              <a:extLst>
                <a:ext uri="{FF2B5EF4-FFF2-40B4-BE49-F238E27FC236}">
                  <a16:creationId xmlns:a16="http://schemas.microsoft.com/office/drawing/2014/main" id="{8B73F02C-75D9-4F44-AC88-F702BB806963}"/>
                </a:ext>
              </a:extLst>
            </p:cNvPr>
            <p:cNvSpPr/>
            <p:nvPr/>
          </p:nvSpPr>
          <p:spPr>
            <a:xfrm>
              <a:off x="9990312" y="2725449"/>
              <a:ext cx="1787652" cy="884892"/>
            </a:xfrm>
            <a:prstGeom prst="roundRect">
              <a:avLst>
                <a:gd name="adj" fmla="val 8190"/>
              </a:avLst>
            </a:prstGeom>
            <a:solidFill>
              <a:schemeClr val="bg1">
                <a:lumMod val="95000"/>
                <a:alpha val="90000"/>
              </a:schemeClr>
            </a:solidFill>
            <a:ln w="38100">
              <a:solidFill>
                <a:schemeClr val="bg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0" name="TextBox 119">
              <a:extLst>
                <a:ext uri="{FF2B5EF4-FFF2-40B4-BE49-F238E27FC236}">
                  <a16:creationId xmlns:a16="http://schemas.microsoft.com/office/drawing/2014/main" id="{A80491AE-45A8-4946-B712-778A1114E89C}"/>
                </a:ext>
              </a:extLst>
            </p:cNvPr>
            <p:cNvSpPr txBox="1"/>
            <p:nvPr/>
          </p:nvSpPr>
          <p:spPr>
            <a:xfrm>
              <a:off x="9971946" y="2890067"/>
              <a:ext cx="1915254" cy="553998"/>
            </a:xfrm>
            <a:prstGeom prst="rect">
              <a:avLst/>
            </a:prstGeom>
            <a:noFill/>
          </p:spPr>
          <p:txBody>
            <a:bodyPr wrap="square" rtlCol="0">
              <a:spAutoFit/>
            </a:bodyPr>
            <a:lstStyle>
              <a:defPPr>
                <a:defRPr lang="en-US"/>
              </a:defPPr>
              <a:lvl1pPr>
                <a:defRPr sz="1000">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Arial"/>
                  <a:ea typeface="+mn-ea"/>
                  <a:cs typeface="+mn-cs"/>
                </a:rPr>
                <a:t>Capture electronic signature as proof of inspection, service rendered (if required)</a:t>
              </a:r>
            </a:p>
          </p:txBody>
        </p:sp>
      </p:grpSp>
      <p:grpSp>
        <p:nvGrpSpPr>
          <p:cNvPr id="35" name="Group 34">
            <a:extLst>
              <a:ext uri="{FF2B5EF4-FFF2-40B4-BE49-F238E27FC236}">
                <a16:creationId xmlns:a16="http://schemas.microsoft.com/office/drawing/2014/main" id="{E7F2B7E9-DC59-46C4-BAAB-0201D0FD3BF7}"/>
              </a:ext>
            </a:extLst>
          </p:cNvPr>
          <p:cNvGrpSpPr/>
          <p:nvPr/>
        </p:nvGrpSpPr>
        <p:grpSpPr>
          <a:xfrm>
            <a:off x="6092103" y="1618748"/>
            <a:ext cx="1787652" cy="2213402"/>
            <a:chOff x="6283017" y="1618748"/>
            <a:chExt cx="1787652" cy="2213402"/>
          </a:xfrm>
        </p:grpSpPr>
        <p:grpSp>
          <p:nvGrpSpPr>
            <p:cNvPr id="235" name="Group 234">
              <a:extLst>
                <a:ext uri="{FF2B5EF4-FFF2-40B4-BE49-F238E27FC236}">
                  <a16:creationId xmlns:a16="http://schemas.microsoft.com/office/drawing/2014/main" id="{DFEA8387-0EF6-4F3E-8826-96E628AA6AB9}"/>
                </a:ext>
              </a:extLst>
            </p:cNvPr>
            <p:cNvGrpSpPr/>
            <p:nvPr/>
          </p:nvGrpSpPr>
          <p:grpSpPr>
            <a:xfrm>
              <a:off x="6561201" y="1618748"/>
              <a:ext cx="1231285" cy="2213402"/>
              <a:chOff x="7124638" y="1410034"/>
              <a:chExt cx="1652986" cy="2971466"/>
            </a:xfrm>
          </p:grpSpPr>
          <p:sp>
            <p:nvSpPr>
              <p:cNvPr id="104" name="Rectangle: Rounded Corners 103">
                <a:extLst>
                  <a:ext uri="{FF2B5EF4-FFF2-40B4-BE49-F238E27FC236}">
                    <a16:creationId xmlns:a16="http://schemas.microsoft.com/office/drawing/2014/main" id="{BA1EBA96-AAA2-4545-A1C1-164C51C4A4BD}"/>
                  </a:ext>
                </a:extLst>
              </p:cNvPr>
              <p:cNvSpPr/>
              <p:nvPr/>
            </p:nvSpPr>
            <p:spPr>
              <a:xfrm>
                <a:off x="7124638" y="1410034"/>
                <a:ext cx="1652986" cy="2971466"/>
              </a:xfrm>
              <a:prstGeom prst="roundRect">
                <a:avLst>
                  <a:gd name="adj" fmla="val 8190"/>
                </a:avLst>
              </a:prstGeom>
              <a:solidFill>
                <a:schemeClr val="bg1">
                  <a:lumMod val="95000"/>
                </a:schemeClr>
              </a:solidFill>
              <a:ln w="88900">
                <a:solidFill>
                  <a:schemeClr val="accent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65" name="Freeform: Shape 164">
                <a:extLst>
                  <a:ext uri="{FF2B5EF4-FFF2-40B4-BE49-F238E27FC236}">
                    <a16:creationId xmlns:a16="http://schemas.microsoft.com/office/drawing/2014/main" id="{33F106F7-1AF5-4F1E-B816-8680D18272CA}"/>
                  </a:ext>
                </a:extLst>
              </p:cNvPr>
              <p:cNvSpPr/>
              <p:nvPr/>
            </p:nvSpPr>
            <p:spPr>
              <a:xfrm>
                <a:off x="7124638" y="1410034"/>
                <a:ext cx="1652986" cy="395224"/>
              </a:xfrm>
              <a:custGeom>
                <a:avLst/>
                <a:gdLst>
                  <a:gd name="connsiteX0" fmla="*/ 135380 w 1652986"/>
                  <a:gd name="connsiteY0" fmla="*/ 0 h 395224"/>
                  <a:gd name="connsiteX1" fmla="*/ 1517606 w 1652986"/>
                  <a:gd name="connsiteY1" fmla="*/ 0 h 395224"/>
                  <a:gd name="connsiteX2" fmla="*/ 1652986 w 1652986"/>
                  <a:gd name="connsiteY2" fmla="*/ 135380 h 395224"/>
                  <a:gd name="connsiteX3" fmla="*/ 1652986 w 1652986"/>
                  <a:gd name="connsiteY3" fmla="*/ 395224 h 395224"/>
                  <a:gd name="connsiteX4" fmla="*/ 1517606 w 1652986"/>
                  <a:gd name="connsiteY4" fmla="*/ 259844 h 395224"/>
                  <a:gd name="connsiteX5" fmla="*/ 135380 w 1652986"/>
                  <a:gd name="connsiteY5" fmla="*/ 259844 h 395224"/>
                  <a:gd name="connsiteX6" fmla="*/ 0 w 1652986"/>
                  <a:gd name="connsiteY6" fmla="*/ 395224 h 395224"/>
                  <a:gd name="connsiteX7" fmla="*/ 0 w 1652986"/>
                  <a:gd name="connsiteY7" fmla="*/ 135380 h 395224"/>
                  <a:gd name="connsiteX8" fmla="*/ 135380 w 1652986"/>
                  <a:gd name="connsiteY8" fmla="*/ 0 h 39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2986" h="395224">
                    <a:moveTo>
                      <a:pt x="135380" y="0"/>
                    </a:moveTo>
                    <a:lnTo>
                      <a:pt x="1517606" y="0"/>
                    </a:lnTo>
                    <a:cubicBezTo>
                      <a:pt x="1592374" y="0"/>
                      <a:pt x="1652986" y="60612"/>
                      <a:pt x="1652986" y="135380"/>
                    </a:cubicBezTo>
                    <a:lnTo>
                      <a:pt x="1652986" y="395224"/>
                    </a:lnTo>
                    <a:cubicBezTo>
                      <a:pt x="1652986" y="320456"/>
                      <a:pt x="1592374" y="259844"/>
                      <a:pt x="1517606" y="259844"/>
                    </a:cubicBezTo>
                    <a:lnTo>
                      <a:pt x="135380" y="259844"/>
                    </a:lnTo>
                    <a:cubicBezTo>
                      <a:pt x="60612" y="259844"/>
                      <a:pt x="0" y="320456"/>
                      <a:pt x="0" y="395224"/>
                    </a:cubicBezTo>
                    <a:lnTo>
                      <a:pt x="0" y="135380"/>
                    </a:lnTo>
                    <a:cubicBezTo>
                      <a:pt x="0" y="60612"/>
                      <a:pt x="60612" y="0"/>
                      <a:pt x="135380" y="0"/>
                    </a:cubicBezTo>
                    <a:close/>
                  </a:path>
                </a:pathLst>
              </a:custGeom>
              <a:solidFill>
                <a:schemeClr val="accent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34" name="Rectangle: Rounded Corners 233">
                <a:extLst>
                  <a:ext uri="{FF2B5EF4-FFF2-40B4-BE49-F238E27FC236}">
                    <a16:creationId xmlns:a16="http://schemas.microsoft.com/office/drawing/2014/main" id="{F6D63856-CC76-46AF-AF7D-84A66DC1BE5D}"/>
                  </a:ext>
                </a:extLst>
              </p:cNvPr>
              <p:cNvSpPr/>
              <p:nvPr/>
            </p:nvSpPr>
            <p:spPr>
              <a:xfrm>
                <a:off x="7789299" y="1483039"/>
                <a:ext cx="355240" cy="98996"/>
              </a:xfrm>
              <a:prstGeom prst="roundRect">
                <a:avLst>
                  <a:gd name="adj" fmla="val 452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213" name="Rectangle: Rounded Corners 212">
              <a:extLst>
                <a:ext uri="{FF2B5EF4-FFF2-40B4-BE49-F238E27FC236}">
                  <a16:creationId xmlns:a16="http://schemas.microsoft.com/office/drawing/2014/main" id="{FEBD0BFD-69B2-43C6-A9A2-A42C14A2FE14}"/>
                </a:ext>
              </a:extLst>
            </p:cNvPr>
            <p:cNvSpPr/>
            <p:nvPr/>
          </p:nvSpPr>
          <p:spPr>
            <a:xfrm>
              <a:off x="6283017" y="2725449"/>
              <a:ext cx="1787652" cy="884892"/>
            </a:xfrm>
            <a:prstGeom prst="roundRect">
              <a:avLst>
                <a:gd name="adj" fmla="val 8190"/>
              </a:avLst>
            </a:prstGeom>
            <a:solidFill>
              <a:schemeClr val="bg1">
                <a:lumMod val="95000"/>
                <a:alpha val="90000"/>
              </a:schemeClr>
            </a:solidFill>
            <a:ln w="38100">
              <a:solidFill>
                <a:schemeClr val="bg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5" name="TextBox 84">
              <a:extLst>
                <a:ext uri="{FF2B5EF4-FFF2-40B4-BE49-F238E27FC236}">
                  <a16:creationId xmlns:a16="http://schemas.microsoft.com/office/drawing/2014/main" id="{8E9416F7-B89C-498A-BE09-CC514E7BA51C}"/>
                </a:ext>
              </a:extLst>
            </p:cNvPr>
            <p:cNvSpPr txBox="1"/>
            <p:nvPr/>
          </p:nvSpPr>
          <p:spPr>
            <a:xfrm>
              <a:off x="6339837" y="2963238"/>
              <a:ext cx="1674012" cy="400110"/>
            </a:xfrm>
            <a:prstGeom prst="rect">
              <a:avLst/>
            </a:prstGeom>
            <a:noFill/>
          </p:spPr>
          <p:txBody>
            <a:bodyPr wrap="square" rtlCol="0">
              <a:spAutoFit/>
            </a:bodyPr>
            <a:lstStyle>
              <a:defPPr>
                <a:defRPr lang="en-US"/>
              </a:defPPr>
              <a:lvl1pPr>
                <a:defRPr sz="1000">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Arial"/>
                  <a:ea typeface="+mn-ea"/>
                  <a:cs typeface="+mn-cs"/>
                </a:rPr>
                <a:t>Capture the geo-location of asset</a:t>
              </a:r>
            </a:p>
          </p:txBody>
        </p:sp>
        <p:grpSp>
          <p:nvGrpSpPr>
            <p:cNvPr id="267" name="Group 266">
              <a:extLst>
                <a:ext uri="{FF2B5EF4-FFF2-40B4-BE49-F238E27FC236}">
                  <a16:creationId xmlns:a16="http://schemas.microsoft.com/office/drawing/2014/main" id="{F6B9184C-D2E9-4C9F-9560-D48593382D67}"/>
                </a:ext>
              </a:extLst>
            </p:cNvPr>
            <p:cNvGrpSpPr/>
            <p:nvPr/>
          </p:nvGrpSpPr>
          <p:grpSpPr>
            <a:xfrm>
              <a:off x="6676403" y="1830605"/>
              <a:ext cx="1000881" cy="720940"/>
              <a:chOff x="6699570" y="1594032"/>
              <a:chExt cx="1000881" cy="720940"/>
            </a:xfrm>
          </p:grpSpPr>
          <p:sp>
            <p:nvSpPr>
              <p:cNvPr id="261" name="Freeform: Shape 260">
                <a:extLst>
                  <a:ext uri="{FF2B5EF4-FFF2-40B4-BE49-F238E27FC236}">
                    <a16:creationId xmlns:a16="http://schemas.microsoft.com/office/drawing/2014/main" id="{FE89DDA3-494F-4550-9505-420B11AFF354}"/>
                  </a:ext>
                </a:extLst>
              </p:cNvPr>
              <p:cNvSpPr/>
              <p:nvPr/>
            </p:nvSpPr>
            <p:spPr>
              <a:xfrm>
                <a:off x="6699570" y="1933932"/>
                <a:ext cx="1000881" cy="341681"/>
              </a:xfrm>
              <a:custGeom>
                <a:avLst/>
                <a:gdLst>
                  <a:gd name="connsiteX0" fmla="*/ 0 w 1042587"/>
                  <a:gd name="connsiteY0" fmla="*/ 129247 h 739081"/>
                  <a:gd name="connsiteX1" fmla="*/ 307648 w 1042587"/>
                  <a:gd name="connsiteY1" fmla="*/ 43790 h 739081"/>
                  <a:gd name="connsiteX2" fmla="*/ 743484 w 1042587"/>
                  <a:gd name="connsiteY2" fmla="*/ 735999 h 739081"/>
                  <a:gd name="connsiteX3" fmla="*/ 1042587 w 1042587"/>
                  <a:gd name="connsiteY3" fmla="*/ 300163 h 739081"/>
                </a:gdLst>
                <a:ahLst/>
                <a:cxnLst>
                  <a:cxn ang="0">
                    <a:pos x="connsiteX0" y="connsiteY0"/>
                  </a:cxn>
                  <a:cxn ang="0">
                    <a:pos x="connsiteX1" y="connsiteY1"/>
                  </a:cxn>
                  <a:cxn ang="0">
                    <a:pos x="connsiteX2" y="connsiteY2"/>
                  </a:cxn>
                  <a:cxn ang="0">
                    <a:pos x="connsiteX3" y="connsiteY3"/>
                  </a:cxn>
                </a:cxnLst>
                <a:rect l="l" t="t" r="r" b="b"/>
                <a:pathLst>
                  <a:path w="1042587" h="739081">
                    <a:moveTo>
                      <a:pt x="0" y="129247"/>
                    </a:moveTo>
                    <a:cubicBezTo>
                      <a:pt x="91867" y="35956"/>
                      <a:pt x="183734" y="-57335"/>
                      <a:pt x="307648" y="43790"/>
                    </a:cubicBezTo>
                    <a:cubicBezTo>
                      <a:pt x="431562" y="144915"/>
                      <a:pt x="620994" y="693270"/>
                      <a:pt x="743484" y="735999"/>
                    </a:cubicBezTo>
                    <a:cubicBezTo>
                      <a:pt x="865974" y="778728"/>
                      <a:pt x="991312" y="364256"/>
                      <a:pt x="1042587" y="300163"/>
                    </a:cubicBezTo>
                  </a:path>
                </a:pathLst>
              </a:cu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240" name="Graphic 239" descr="Marker">
                <a:extLst>
                  <a:ext uri="{FF2B5EF4-FFF2-40B4-BE49-F238E27FC236}">
                    <a16:creationId xmlns:a16="http://schemas.microsoft.com/office/drawing/2014/main" id="{8DD91411-7172-4D73-8420-BB6AEFF34F2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02450" y="1594032"/>
                <a:ext cx="541231" cy="541231"/>
              </a:xfrm>
              <a:prstGeom prst="rect">
                <a:avLst/>
              </a:prstGeom>
            </p:spPr>
          </p:pic>
          <p:cxnSp>
            <p:nvCxnSpPr>
              <p:cNvPr id="264" name="Straight Connector 263">
                <a:extLst>
                  <a:ext uri="{FF2B5EF4-FFF2-40B4-BE49-F238E27FC236}">
                    <a16:creationId xmlns:a16="http://schemas.microsoft.com/office/drawing/2014/main" id="{A899D764-D06C-408F-86C6-5449AABF0250}"/>
                  </a:ext>
                </a:extLst>
              </p:cNvPr>
              <p:cNvCxnSpPr>
                <a:cxnSpLocks/>
              </p:cNvCxnSpPr>
              <p:nvPr/>
            </p:nvCxnSpPr>
            <p:spPr>
              <a:xfrm flipH="1">
                <a:off x="6774815" y="1853960"/>
                <a:ext cx="777320" cy="461012"/>
              </a:xfrm>
              <a:prstGeom prst="line">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4" name="Group 33">
            <a:extLst>
              <a:ext uri="{FF2B5EF4-FFF2-40B4-BE49-F238E27FC236}">
                <a16:creationId xmlns:a16="http://schemas.microsoft.com/office/drawing/2014/main" id="{00DADA8F-E3D0-4D5C-BE9E-C50D1F8358AC}"/>
              </a:ext>
            </a:extLst>
          </p:cNvPr>
          <p:cNvGrpSpPr/>
          <p:nvPr/>
        </p:nvGrpSpPr>
        <p:grpSpPr>
          <a:xfrm>
            <a:off x="4188478" y="1566735"/>
            <a:ext cx="1787652" cy="2213402"/>
            <a:chOff x="4369342" y="1566735"/>
            <a:chExt cx="1787652" cy="2213402"/>
          </a:xfrm>
        </p:grpSpPr>
        <p:grpSp>
          <p:nvGrpSpPr>
            <p:cNvPr id="215" name="Group 214">
              <a:extLst>
                <a:ext uri="{FF2B5EF4-FFF2-40B4-BE49-F238E27FC236}">
                  <a16:creationId xmlns:a16="http://schemas.microsoft.com/office/drawing/2014/main" id="{0CFF2227-840C-40DC-87C9-A9E79FE59AE1}"/>
                </a:ext>
              </a:extLst>
            </p:cNvPr>
            <p:cNvGrpSpPr/>
            <p:nvPr/>
          </p:nvGrpSpPr>
          <p:grpSpPr>
            <a:xfrm>
              <a:off x="4647526" y="1566735"/>
              <a:ext cx="1231285" cy="2213402"/>
              <a:chOff x="7124638" y="1410034"/>
              <a:chExt cx="1652986" cy="2971466"/>
            </a:xfrm>
          </p:grpSpPr>
          <p:sp>
            <p:nvSpPr>
              <p:cNvPr id="216" name="Rectangle: Rounded Corners 215">
                <a:extLst>
                  <a:ext uri="{FF2B5EF4-FFF2-40B4-BE49-F238E27FC236}">
                    <a16:creationId xmlns:a16="http://schemas.microsoft.com/office/drawing/2014/main" id="{1E40EC80-E763-411C-B28D-366DE94C0226}"/>
                  </a:ext>
                </a:extLst>
              </p:cNvPr>
              <p:cNvSpPr/>
              <p:nvPr/>
            </p:nvSpPr>
            <p:spPr>
              <a:xfrm>
                <a:off x="7124638" y="1410034"/>
                <a:ext cx="1652986" cy="2971466"/>
              </a:xfrm>
              <a:prstGeom prst="roundRect">
                <a:avLst>
                  <a:gd name="adj" fmla="val 8190"/>
                </a:avLst>
              </a:prstGeom>
              <a:solidFill>
                <a:schemeClr val="bg1">
                  <a:lumMod val="95000"/>
                </a:schemeClr>
              </a:solidFill>
              <a:ln w="88900">
                <a:solidFill>
                  <a:schemeClr val="accent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17" name="Freeform: Shape 216">
                <a:extLst>
                  <a:ext uri="{FF2B5EF4-FFF2-40B4-BE49-F238E27FC236}">
                    <a16:creationId xmlns:a16="http://schemas.microsoft.com/office/drawing/2014/main" id="{4E475F2C-665F-4B6B-A3B2-3CF83B53914E}"/>
                  </a:ext>
                </a:extLst>
              </p:cNvPr>
              <p:cNvSpPr/>
              <p:nvPr/>
            </p:nvSpPr>
            <p:spPr>
              <a:xfrm>
                <a:off x="7124638" y="1410034"/>
                <a:ext cx="1652986" cy="395224"/>
              </a:xfrm>
              <a:custGeom>
                <a:avLst/>
                <a:gdLst>
                  <a:gd name="connsiteX0" fmla="*/ 135380 w 1652986"/>
                  <a:gd name="connsiteY0" fmla="*/ 0 h 395224"/>
                  <a:gd name="connsiteX1" fmla="*/ 1517606 w 1652986"/>
                  <a:gd name="connsiteY1" fmla="*/ 0 h 395224"/>
                  <a:gd name="connsiteX2" fmla="*/ 1652986 w 1652986"/>
                  <a:gd name="connsiteY2" fmla="*/ 135380 h 395224"/>
                  <a:gd name="connsiteX3" fmla="*/ 1652986 w 1652986"/>
                  <a:gd name="connsiteY3" fmla="*/ 395224 h 395224"/>
                  <a:gd name="connsiteX4" fmla="*/ 1517606 w 1652986"/>
                  <a:gd name="connsiteY4" fmla="*/ 259844 h 395224"/>
                  <a:gd name="connsiteX5" fmla="*/ 135380 w 1652986"/>
                  <a:gd name="connsiteY5" fmla="*/ 259844 h 395224"/>
                  <a:gd name="connsiteX6" fmla="*/ 0 w 1652986"/>
                  <a:gd name="connsiteY6" fmla="*/ 395224 h 395224"/>
                  <a:gd name="connsiteX7" fmla="*/ 0 w 1652986"/>
                  <a:gd name="connsiteY7" fmla="*/ 135380 h 395224"/>
                  <a:gd name="connsiteX8" fmla="*/ 135380 w 1652986"/>
                  <a:gd name="connsiteY8" fmla="*/ 0 h 39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2986" h="395224">
                    <a:moveTo>
                      <a:pt x="135380" y="0"/>
                    </a:moveTo>
                    <a:lnTo>
                      <a:pt x="1517606" y="0"/>
                    </a:lnTo>
                    <a:cubicBezTo>
                      <a:pt x="1592374" y="0"/>
                      <a:pt x="1652986" y="60612"/>
                      <a:pt x="1652986" y="135380"/>
                    </a:cubicBezTo>
                    <a:lnTo>
                      <a:pt x="1652986" y="395224"/>
                    </a:lnTo>
                    <a:cubicBezTo>
                      <a:pt x="1652986" y="320456"/>
                      <a:pt x="1592374" y="259844"/>
                      <a:pt x="1517606" y="259844"/>
                    </a:cubicBezTo>
                    <a:lnTo>
                      <a:pt x="135380" y="259844"/>
                    </a:lnTo>
                    <a:cubicBezTo>
                      <a:pt x="60612" y="259844"/>
                      <a:pt x="0" y="320456"/>
                      <a:pt x="0" y="395224"/>
                    </a:cubicBezTo>
                    <a:lnTo>
                      <a:pt x="0" y="135380"/>
                    </a:lnTo>
                    <a:cubicBezTo>
                      <a:pt x="0" y="60612"/>
                      <a:pt x="60612" y="0"/>
                      <a:pt x="135380" y="0"/>
                    </a:cubicBezTo>
                    <a:close/>
                  </a:path>
                </a:pathLst>
              </a:custGeom>
              <a:solidFill>
                <a:schemeClr val="accent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18" name="Rectangle: Rounded Corners 217">
                <a:extLst>
                  <a:ext uri="{FF2B5EF4-FFF2-40B4-BE49-F238E27FC236}">
                    <a16:creationId xmlns:a16="http://schemas.microsoft.com/office/drawing/2014/main" id="{94320785-96CD-4DF7-9D54-39C25EF911F3}"/>
                  </a:ext>
                </a:extLst>
              </p:cNvPr>
              <p:cNvSpPr/>
              <p:nvPr/>
            </p:nvSpPr>
            <p:spPr>
              <a:xfrm>
                <a:off x="7789299" y="1483039"/>
                <a:ext cx="355240" cy="98996"/>
              </a:xfrm>
              <a:prstGeom prst="roundRect">
                <a:avLst>
                  <a:gd name="adj" fmla="val 452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219" name="Rectangle: Rounded Corners 218">
              <a:extLst>
                <a:ext uri="{FF2B5EF4-FFF2-40B4-BE49-F238E27FC236}">
                  <a16:creationId xmlns:a16="http://schemas.microsoft.com/office/drawing/2014/main" id="{36FBEE50-DA7B-45BB-A79A-A9A67A55DE0E}"/>
                </a:ext>
              </a:extLst>
            </p:cNvPr>
            <p:cNvSpPr/>
            <p:nvPr/>
          </p:nvSpPr>
          <p:spPr>
            <a:xfrm>
              <a:off x="4369342" y="2725449"/>
              <a:ext cx="1787652" cy="884892"/>
            </a:xfrm>
            <a:prstGeom prst="roundRect">
              <a:avLst>
                <a:gd name="adj" fmla="val 8190"/>
              </a:avLst>
            </a:prstGeom>
            <a:solidFill>
              <a:schemeClr val="bg1">
                <a:lumMod val="95000"/>
                <a:alpha val="90000"/>
              </a:schemeClr>
            </a:solidFill>
            <a:ln w="38100">
              <a:solidFill>
                <a:schemeClr val="bg1"/>
              </a:solid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0" name="TextBox 219">
              <a:extLst>
                <a:ext uri="{FF2B5EF4-FFF2-40B4-BE49-F238E27FC236}">
                  <a16:creationId xmlns:a16="http://schemas.microsoft.com/office/drawing/2014/main" id="{FD6E2EE4-3894-426D-9DE7-3877455941D5}"/>
                </a:ext>
              </a:extLst>
            </p:cNvPr>
            <p:cNvSpPr txBox="1"/>
            <p:nvPr/>
          </p:nvSpPr>
          <p:spPr>
            <a:xfrm>
              <a:off x="4402808" y="2813123"/>
              <a:ext cx="1720720" cy="707886"/>
            </a:xfrm>
            <a:prstGeom prst="rect">
              <a:avLst/>
            </a:prstGeom>
            <a:noFill/>
          </p:spPr>
          <p:txBody>
            <a:bodyPr wrap="square" rtlCol="0">
              <a:spAutoFit/>
            </a:bodyPr>
            <a:lstStyle>
              <a:defPPr>
                <a:defRPr lang="en-US"/>
              </a:defPPr>
              <a:lvl1pPr>
                <a:defRPr sz="1000">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Arial"/>
                  <a:ea typeface="+mn-ea"/>
                  <a:cs typeface="+mn-cs"/>
                </a:rPr>
                <a:t>Capture key information: description of service rendered, date of service, condition of asset, etc.</a:t>
              </a:r>
            </a:p>
          </p:txBody>
        </p:sp>
        <p:grpSp>
          <p:nvGrpSpPr>
            <p:cNvPr id="32" name="Group 31">
              <a:extLst>
                <a:ext uri="{FF2B5EF4-FFF2-40B4-BE49-F238E27FC236}">
                  <a16:creationId xmlns:a16="http://schemas.microsoft.com/office/drawing/2014/main" id="{361C9E2B-50DE-4C4C-B08F-2916D89B2DA5}"/>
                </a:ext>
              </a:extLst>
            </p:cNvPr>
            <p:cNvGrpSpPr/>
            <p:nvPr/>
          </p:nvGrpSpPr>
          <p:grpSpPr>
            <a:xfrm>
              <a:off x="4832836" y="1998522"/>
              <a:ext cx="860665" cy="536054"/>
              <a:chOff x="4785645" y="1998522"/>
              <a:chExt cx="860665" cy="536054"/>
            </a:xfrm>
          </p:grpSpPr>
          <p:sp>
            <p:nvSpPr>
              <p:cNvPr id="270" name="Rectangle 269">
                <a:extLst>
                  <a:ext uri="{FF2B5EF4-FFF2-40B4-BE49-F238E27FC236}">
                    <a16:creationId xmlns:a16="http://schemas.microsoft.com/office/drawing/2014/main" id="{01A0485C-526B-420B-9D45-86B8CB69C69A}"/>
                  </a:ext>
                </a:extLst>
              </p:cNvPr>
              <p:cNvSpPr/>
              <p:nvPr/>
            </p:nvSpPr>
            <p:spPr>
              <a:xfrm>
                <a:off x="4785645" y="2215417"/>
                <a:ext cx="102549" cy="1025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74" name="Rectangle 273">
                <a:extLst>
                  <a:ext uri="{FF2B5EF4-FFF2-40B4-BE49-F238E27FC236}">
                    <a16:creationId xmlns:a16="http://schemas.microsoft.com/office/drawing/2014/main" id="{8B3D00BC-DFE7-421E-BB7F-BBEF3CB2C13D}"/>
                  </a:ext>
                </a:extLst>
              </p:cNvPr>
              <p:cNvSpPr/>
              <p:nvPr/>
            </p:nvSpPr>
            <p:spPr>
              <a:xfrm>
                <a:off x="4993110" y="2215417"/>
                <a:ext cx="653200" cy="1025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90" name="Rectangle 289">
                <a:extLst>
                  <a:ext uri="{FF2B5EF4-FFF2-40B4-BE49-F238E27FC236}">
                    <a16:creationId xmlns:a16="http://schemas.microsoft.com/office/drawing/2014/main" id="{E5A9D0D4-01A3-4EB8-BF39-BE49AB0F543B}"/>
                  </a:ext>
                </a:extLst>
              </p:cNvPr>
              <p:cNvSpPr/>
              <p:nvPr/>
            </p:nvSpPr>
            <p:spPr>
              <a:xfrm>
                <a:off x="4785645" y="1998522"/>
                <a:ext cx="102549" cy="1025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91" name="Rectangle 290">
                <a:extLst>
                  <a:ext uri="{FF2B5EF4-FFF2-40B4-BE49-F238E27FC236}">
                    <a16:creationId xmlns:a16="http://schemas.microsoft.com/office/drawing/2014/main" id="{071D6A14-502D-4D5C-B422-68F371CCF7BF}"/>
                  </a:ext>
                </a:extLst>
              </p:cNvPr>
              <p:cNvSpPr/>
              <p:nvPr/>
            </p:nvSpPr>
            <p:spPr>
              <a:xfrm>
                <a:off x="4993110" y="1998522"/>
                <a:ext cx="653200" cy="1025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92" name="Rectangle 291">
                <a:extLst>
                  <a:ext uri="{FF2B5EF4-FFF2-40B4-BE49-F238E27FC236}">
                    <a16:creationId xmlns:a16="http://schemas.microsoft.com/office/drawing/2014/main" id="{D70AAE74-4D70-4D2B-9A57-0D2747A279DA}"/>
                  </a:ext>
                </a:extLst>
              </p:cNvPr>
              <p:cNvSpPr/>
              <p:nvPr/>
            </p:nvSpPr>
            <p:spPr>
              <a:xfrm>
                <a:off x="4785645" y="2432027"/>
                <a:ext cx="102549" cy="1025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93" name="Rectangle 292">
                <a:extLst>
                  <a:ext uri="{FF2B5EF4-FFF2-40B4-BE49-F238E27FC236}">
                    <a16:creationId xmlns:a16="http://schemas.microsoft.com/office/drawing/2014/main" id="{8C0F93A5-074A-47DC-A0BD-9F1547F4D6E8}"/>
                  </a:ext>
                </a:extLst>
              </p:cNvPr>
              <p:cNvSpPr/>
              <p:nvPr/>
            </p:nvSpPr>
            <p:spPr>
              <a:xfrm>
                <a:off x="4993110" y="2432027"/>
                <a:ext cx="653200" cy="1025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sp>
        <p:nvSpPr>
          <p:cNvPr id="294" name="Oval 293">
            <a:extLst>
              <a:ext uri="{FF2B5EF4-FFF2-40B4-BE49-F238E27FC236}">
                <a16:creationId xmlns:a16="http://schemas.microsoft.com/office/drawing/2014/main" id="{68A580A0-5AA2-468A-A581-7288226E7FDC}"/>
              </a:ext>
            </a:extLst>
          </p:cNvPr>
          <p:cNvSpPr/>
          <p:nvPr/>
        </p:nvSpPr>
        <p:spPr>
          <a:xfrm>
            <a:off x="8773964" y="3944740"/>
            <a:ext cx="505097" cy="505097"/>
          </a:xfrm>
          <a:prstGeom prst="ellipse">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ea typeface="+mn-ea"/>
                <a:cs typeface="+mn-cs"/>
              </a:rPr>
              <a:t>2</a:t>
            </a:r>
          </a:p>
        </p:txBody>
      </p:sp>
      <p:sp>
        <p:nvSpPr>
          <p:cNvPr id="295" name="Rectangle 294">
            <a:extLst>
              <a:ext uri="{FF2B5EF4-FFF2-40B4-BE49-F238E27FC236}">
                <a16:creationId xmlns:a16="http://schemas.microsoft.com/office/drawing/2014/main" id="{B63560A5-2F6C-4C02-A4B3-3E93B1941E87}"/>
              </a:ext>
            </a:extLst>
          </p:cNvPr>
          <p:cNvSpPr/>
          <p:nvPr/>
        </p:nvSpPr>
        <p:spPr>
          <a:xfrm>
            <a:off x="9305776" y="3953848"/>
            <a:ext cx="2248757"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mn-cs"/>
              </a:rPr>
              <a:t>Document creation:</a:t>
            </a:r>
          </a:p>
        </p:txBody>
      </p:sp>
      <p:sp>
        <p:nvSpPr>
          <p:cNvPr id="299" name="TextBox 298">
            <a:extLst>
              <a:ext uri="{FF2B5EF4-FFF2-40B4-BE49-F238E27FC236}">
                <a16:creationId xmlns:a16="http://schemas.microsoft.com/office/drawing/2014/main" id="{CC101EAB-B53D-4DF9-B02A-6639A2075F0C}"/>
              </a:ext>
            </a:extLst>
          </p:cNvPr>
          <p:cNvSpPr txBox="1"/>
          <p:nvPr/>
        </p:nvSpPr>
        <p:spPr>
          <a:xfrm>
            <a:off x="9108397" y="5427426"/>
            <a:ext cx="20565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Arial"/>
                <a:ea typeface="+mn-ea"/>
                <a:cs typeface="+mn-cs"/>
              </a:rPr>
              <a:t>All information used to create human readable PDF document</a:t>
            </a:r>
          </a:p>
        </p:txBody>
      </p:sp>
      <p:sp>
        <p:nvSpPr>
          <p:cNvPr id="303" name="TextBox 302">
            <a:extLst>
              <a:ext uri="{FF2B5EF4-FFF2-40B4-BE49-F238E27FC236}">
                <a16:creationId xmlns:a16="http://schemas.microsoft.com/office/drawing/2014/main" id="{7191420D-C651-42AF-AAE8-BE97E8369EA3}"/>
              </a:ext>
            </a:extLst>
          </p:cNvPr>
          <p:cNvSpPr txBox="1"/>
          <p:nvPr/>
        </p:nvSpPr>
        <p:spPr>
          <a:xfrm>
            <a:off x="3213220" y="5273538"/>
            <a:ext cx="2162647"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Arial"/>
                <a:ea typeface="+mn-ea"/>
                <a:cs typeface="+mn-cs"/>
              </a:rPr>
              <a:t>Inventory database updated with new information: service date, calibration date, asset owner, etc.</a:t>
            </a:r>
          </a:p>
        </p:txBody>
      </p:sp>
      <p:sp>
        <p:nvSpPr>
          <p:cNvPr id="305" name="TextBox 304">
            <a:extLst>
              <a:ext uri="{FF2B5EF4-FFF2-40B4-BE49-F238E27FC236}">
                <a16:creationId xmlns:a16="http://schemas.microsoft.com/office/drawing/2014/main" id="{76A31730-4ACE-4FE3-9740-15E105F51C0D}"/>
              </a:ext>
            </a:extLst>
          </p:cNvPr>
          <p:cNvSpPr txBox="1"/>
          <p:nvPr/>
        </p:nvSpPr>
        <p:spPr>
          <a:xfrm>
            <a:off x="5921102" y="5457723"/>
            <a:ext cx="20565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Arial"/>
                <a:ea typeface="+mn-ea"/>
                <a:cs typeface="+mn-cs"/>
              </a:rPr>
              <a:t>PDF document delivered to electronic archive</a:t>
            </a:r>
          </a:p>
        </p:txBody>
      </p:sp>
      <p:sp>
        <p:nvSpPr>
          <p:cNvPr id="312" name="TextBox 311">
            <a:extLst>
              <a:ext uri="{FF2B5EF4-FFF2-40B4-BE49-F238E27FC236}">
                <a16:creationId xmlns:a16="http://schemas.microsoft.com/office/drawing/2014/main" id="{82463ACD-1B98-4EEF-AAF7-A330DDC29827}"/>
              </a:ext>
            </a:extLst>
          </p:cNvPr>
          <p:cNvSpPr txBox="1"/>
          <p:nvPr/>
        </p:nvSpPr>
        <p:spPr>
          <a:xfrm>
            <a:off x="698609" y="5161500"/>
            <a:ext cx="224915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Arial"/>
                <a:ea typeface="+mn-ea"/>
                <a:cs typeface="+mn-cs"/>
              </a:rPr>
              <a:t>Where physical certificate of inspection or calibration is required, ControlSuite will automatically print certificate and delivery envelope </a:t>
            </a:r>
          </a:p>
        </p:txBody>
      </p:sp>
      <p:grpSp>
        <p:nvGrpSpPr>
          <p:cNvPr id="45" name="Group 44">
            <a:extLst>
              <a:ext uri="{FF2B5EF4-FFF2-40B4-BE49-F238E27FC236}">
                <a16:creationId xmlns:a16="http://schemas.microsoft.com/office/drawing/2014/main" id="{C6602929-76C8-423A-AB44-76CE74219E65}"/>
              </a:ext>
            </a:extLst>
          </p:cNvPr>
          <p:cNvGrpSpPr/>
          <p:nvPr/>
        </p:nvGrpSpPr>
        <p:grpSpPr>
          <a:xfrm>
            <a:off x="9854923" y="4474836"/>
            <a:ext cx="836191" cy="857325"/>
            <a:chOff x="9472380" y="4697706"/>
            <a:chExt cx="836191" cy="857325"/>
          </a:xfrm>
        </p:grpSpPr>
        <p:sp>
          <p:nvSpPr>
            <p:cNvPr id="42" name="Rectangle 41">
              <a:extLst>
                <a:ext uri="{FF2B5EF4-FFF2-40B4-BE49-F238E27FC236}">
                  <a16:creationId xmlns:a16="http://schemas.microsoft.com/office/drawing/2014/main" id="{A491C94B-8307-4867-9AE3-B77414D0F07C}"/>
                </a:ext>
              </a:extLst>
            </p:cNvPr>
            <p:cNvSpPr/>
            <p:nvPr/>
          </p:nvSpPr>
          <p:spPr>
            <a:xfrm>
              <a:off x="9472380" y="4756711"/>
              <a:ext cx="574784" cy="79832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4" name="Rectangle 43">
              <a:extLst>
                <a:ext uri="{FF2B5EF4-FFF2-40B4-BE49-F238E27FC236}">
                  <a16:creationId xmlns:a16="http://schemas.microsoft.com/office/drawing/2014/main" id="{B9C0D169-05BA-4938-A1EA-099E82C2F7D9}"/>
                </a:ext>
              </a:extLst>
            </p:cNvPr>
            <p:cNvSpPr/>
            <p:nvPr/>
          </p:nvSpPr>
          <p:spPr>
            <a:xfrm>
              <a:off x="9532499" y="4697706"/>
              <a:ext cx="776072" cy="794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pic>
        <p:nvPicPr>
          <p:cNvPr id="40" name="Graphic 39" descr="Paper">
            <a:extLst>
              <a:ext uri="{FF2B5EF4-FFF2-40B4-BE49-F238E27FC236}">
                <a16:creationId xmlns:a16="http://schemas.microsoft.com/office/drawing/2014/main" id="{79D3934D-9286-487F-9CF5-89BEA68DC83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766148" y="4304138"/>
            <a:ext cx="1014572" cy="1014572"/>
          </a:xfrm>
          <a:prstGeom prst="rect">
            <a:avLst/>
          </a:prstGeom>
        </p:spPr>
      </p:pic>
      <p:sp>
        <p:nvSpPr>
          <p:cNvPr id="41" name="TextBox 40">
            <a:extLst>
              <a:ext uri="{FF2B5EF4-FFF2-40B4-BE49-F238E27FC236}">
                <a16:creationId xmlns:a16="http://schemas.microsoft.com/office/drawing/2014/main" id="{47BFF2FD-DCEB-4597-B364-1B6CD0C79109}"/>
              </a:ext>
            </a:extLst>
          </p:cNvPr>
          <p:cNvSpPr txBox="1"/>
          <p:nvPr/>
        </p:nvSpPr>
        <p:spPr>
          <a:xfrm>
            <a:off x="10002559" y="4740798"/>
            <a:ext cx="5629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25389"/>
                </a:solidFill>
                <a:effectLst/>
                <a:uLnTx/>
                <a:uFillTx/>
                <a:latin typeface="Arial Narrow" panose="020B0606020202030204" pitchFamily="34" charset="0"/>
                <a:ea typeface="+mn-ea"/>
                <a:cs typeface="+mn-cs"/>
              </a:rPr>
              <a:t>PDF</a:t>
            </a:r>
          </a:p>
        </p:txBody>
      </p:sp>
      <p:grpSp>
        <p:nvGrpSpPr>
          <p:cNvPr id="46" name="Group 45">
            <a:extLst>
              <a:ext uri="{FF2B5EF4-FFF2-40B4-BE49-F238E27FC236}">
                <a16:creationId xmlns:a16="http://schemas.microsoft.com/office/drawing/2014/main" id="{5600D140-8D00-4AC2-A077-333B93601CD4}"/>
              </a:ext>
            </a:extLst>
          </p:cNvPr>
          <p:cNvGrpSpPr/>
          <p:nvPr/>
        </p:nvGrpSpPr>
        <p:grpSpPr>
          <a:xfrm>
            <a:off x="6817723" y="4344563"/>
            <a:ext cx="1014572" cy="1014572"/>
            <a:chOff x="6310583" y="4487547"/>
            <a:chExt cx="1014572" cy="1014572"/>
          </a:xfrm>
        </p:grpSpPr>
        <p:pic>
          <p:nvPicPr>
            <p:cNvPr id="315" name="Graphic 314" descr="Paper">
              <a:extLst>
                <a:ext uri="{FF2B5EF4-FFF2-40B4-BE49-F238E27FC236}">
                  <a16:creationId xmlns:a16="http://schemas.microsoft.com/office/drawing/2014/main" id="{F807B53A-6290-4747-B4CB-8D1A43B8672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10583" y="4487547"/>
              <a:ext cx="1014572" cy="1014572"/>
            </a:xfrm>
            <a:prstGeom prst="rect">
              <a:avLst/>
            </a:prstGeom>
          </p:spPr>
        </p:pic>
        <p:sp>
          <p:nvSpPr>
            <p:cNvPr id="316" name="TextBox 315">
              <a:extLst>
                <a:ext uri="{FF2B5EF4-FFF2-40B4-BE49-F238E27FC236}">
                  <a16:creationId xmlns:a16="http://schemas.microsoft.com/office/drawing/2014/main" id="{4C3DA12D-0A47-41B7-B766-5D6EF922B73E}"/>
                </a:ext>
              </a:extLst>
            </p:cNvPr>
            <p:cNvSpPr txBox="1"/>
            <p:nvPr/>
          </p:nvSpPr>
          <p:spPr>
            <a:xfrm>
              <a:off x="6546994" y="4924207"/>
              <a:ext cx="5629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25389"/>
                  </a:solidFill>
                  <a:effectLst/>
                  <a:uLnTx/>
                  <a:uFillTx/>
                  <a:latin typeface="Arial Narrow" panose="020B0606020202030204" pitchFamily="34" charset="0"/>
                  <a:ea typeface="+mn-ea"/>
                  <a:cs typeface="+mn-cs"/>
                </a:rPr>
                <a:t>PDF</a:t>
              </a:r>
            </a:p>
          </p:txBody>
        </p:sp>
      </p:grpSp>
      <p:pic>
        <p:nvPicPr>
          <p:cNvPr id="51" name="Graphic 50" descr="Database">
            <a:extLst>
              <a:ext uri="{FF2B5EF4-FFF2-40B4-BE49-F238E27FC236}">
                <a16:creationId xmlns:a16="http://schemas.microsoft.com/office/drawing/2014/main" id="{935BB225-C298-41B7-B035-49EDA783CF5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448436" y="4429841"/>
            <a:ext cx="914400" cy="914400"/>
          </a:xfrm>
          <a:prstGeom prst="rect">
            <a:avLst/>
          </a:prstGeom>
        </p:spPr>
      </p:pic>
      <p:pic>
        <p:nvPicPr>
          <p:cNvPr id="53" name="Graphic 52" descr="Open folder">
            <a:extLst>
              <a:ext uri="{FF2B5EF4-FFF2-40B4-BE49-F238E27FC236}">
                <a16:creationId xmlns:a16="http://schemas.microsoft.com/office/drawing/2014/main" id="{E20DDF42-310C-41B6-8440-DED9AE9AAB5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126794" y="4663798"/>
            <a:ext cx="914400" cy="914400"/>
          </a:xfrm>
          <a:prstGeom prst="rect">
            <a:avLst/>
          </a:prstGeom>
        </p:spPr>
      </p:pic>
      <p:pic>
        <p:nvPicPr>
          <p:cNvPr id="317" name="Graphic 316" descr="Arrow: Counterclockwise curve">
            <a:extLst>
              <a:ext uri="{FF2B5EF4-FFF2-40B4-BE49-F238E27FC236}">
                <a16:creationId xmlns:a16="http://schemas.microsoft.com/office/drawing/2014/main" id="{74CCE2F5-ECA6-41ED-AFEB-81E11A3563F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16200000">
            <a:off x="6561124" y="4449837"/>
            <a:ext cx="820734" cy="820734"/>
          </a:xfrm>
          <a:prstGeom prst="rect">
            <a:avLst/>
          </a:prstGeom>
        </p:spPr>
      </p:pic>
      <p:pic>
        <p:nvPicPr>
          <p:cNvPr id="57" name="Graphic 56" descr="Envelope">
            <a:extLst>
              <a:ext uri="{FF2B5EF4-FFF2-40B4-BE49-F238E27FC236}">
                <a16:creationId xmlns:a16="http://schemas.microsoft.com/office/drawing/2014/main" id="{7552CAA8-75BB-4880-84E3-5774419BFC9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680999" y="4474836"/>
            <a:ext cx="798151" cy="798151"/>
          </a:xfrm>
          <a:prstGeom prst="rect">
            <a:avLst/>
          </a:prstGeom>
        </p:spPr>
      </p:pic>
      <p:pic>
        <p:nvPicPr>
          <p:cNvPr id="59" name="Graphic 58" descr="Document">
            <a:extLst>
              <a:ext uri="{FF2B5EF4-FFF2-40B4-BE49-F238E27FC236}">
                <a16:creationId xmlns:a16="http://schemas.microsoft.com/office/drawing/2014/main" id="{6ACB655B-3447-4B22-BE9B-68F58E472E1E}"/>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043648" y="4386365"/>
            <a:ext cx="798151" cy="798151"/>
          </a:xfrm>
          <a:prstGeom prst="rect">
            <a:avLst/>
          </a:prstGeom>
        </p:spPr>
      </p:pic>
      <p:sp>
        <p:nvSpPr>
          <p:cNvPr id="66" name="Freeform: Shape 65">
            <a:extLst>
              <a:ext uri="{FF2B5EF4-FFF2-40B4-BE49-F238E27FC236}">
                <a16:creationId xmlns:a16="http://schemas.microsoft.com/office/drawing/2014/main" id="{A289A3D4-D8ED-4E14-91BD-408FFD72907E}"/>
              </a:ext>
            </a:extLst>
          </p:cNvPr>
          <p:cNvSpPr/>
          <p:nvPr/>
        </p:nvSpPr>
        <p:spPr>
          <a:xfrm>
            <a:off x="4407223" y="4488383"/>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pic>
        <p:nvPicPr>
          <p:cNvPr id="318" name="Graphic 317" descr="Arrow: Counterclockwise curve">
            <a:extLst>
              <a:ext uri="{FF2B5EF4-FFF2-40B4-BE49-F238E27FC236}">
                <a16:creationId xmlns:a16="http://schemas.microsoft.com/office/drawing/2014/main" id="{34420798-BDE1-4602-92D8-D93056C4423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16200000">
            <a:off x="3992526" y="4460111"/>
            <a:ext cx="820734" cy="820734"/>
          </a:xfrm>
          <a:prstGeom prst="rect">
            <a:avLst/>
          </a:prstGeom>
        </p:spPr>
      </p:pic>
      <p:pic>
        <p:nvPicPr>
          <p:cNvPr id="322" name="Graphic 321" descr="Single gear">
            <a:extLst>
              <a:ext uri="{FF2B5EF4-FFF2-40B4-BE49-F238E27FC236}">
                <a16:creationId xmlns:a16="http://schemas.microsoft.com/office/drawing/2014/main" id="{58532CA1-8238-4FBC-B109-E8CC15710132}"/>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2575799" y="4266851"/>
            <a:ext cx="396947" cy="396947"/>
          </a:xfrm>
          <a:prstGeom prst="rect">
            <a:avLst/>
          </a:prstGeom>
        </p:spPr>
      </p:pic>
      <p:pic>
        <p:nvPicPr>
          <p:cNvPr id="323" name="Graphic 322" descr="Single gear">
            <a:extLst>
              <a:ext uri="{FF2B5EF4-FFF2-40B4-BE49-F238E27FC236}">
                <a16:creationId xmlns:a16="http://schemas.microsoft.com/office/drawing/2014/main" id="{44579D40-EB92-4B91-A499-0793CDB6955C}"/>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5134526" y="4266851"/>
            <a:ext cx="396947" cy="396947"/>
          </a:xfrm>
          <a:prstGeom prst="rect">
            <a:avLst/>
          </a:prstGeom>
        </p:spPr>
      </p:pic>
      <p:pic>
        <p:nvPicPr>
          <p:cNvPr id="324" name="Graphic 323" descr="Single gear">
            <a:extLst>
              <a:ext uri="{FF2B5EF4-FFF2-40B4-BE49-F238E27FC236}">
                <a16:creationId xmlns:a16="http://schemas.microsoft.com/office/drawing/2014/main" id="{A494FBFE-7230-4CCB-B4B4-55235D1E0D00}"/>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7702164" y="4266851"/>
            <a:ext cx="396947" cy="396947"/>
          </a:xfrm>
          <a:prstGeom prst="rect">
            <a:avLst/>
          </a:prstGeom>
        </p:spPr>
      </p:pic>
      <p:pic>
        <p:nvPicPr>
          <p:cNvPr id="325" name="Graphic 324" descr="Single gear">
            <a:extLst>
              <a:ext uri="{FF2B5EF4-FFF2-40B4-BE49-F238E27FC236}">
                <a16:creationId xmlns:a16="http://schemas.microsoft.com/office/drawing/2014/main" id="{3E2E4977-3884-43A6-8F38-43BD4A64F981}"/>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0948912" y="4266851"/>
            <a:ext cx="396947" cy="396947"/>
          </a:xfrm>
          <a:prstGeom prst="rect">
            <a:avLst/>
          </a:prstGeom>
        </p:spPr>
      </p:pic>
      <p:pic>
        <p:nvPicPr>
          <p:cNvPr id="326" name="Graphic 325" descr="Single gear">
            <a:extLst>
              <a:ext uri="{FF2B5EF4-FFF2-40B4-BE49-F238E27FC236}">
                <a16:creationId xmlns:a16="http://schemas.microsoft.com/office/drawing/2014/main" id="{EABC1D2F-0453-44FE-BBEB-DCCE5DB47A8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79296" y="6000959"/>
            <a:ext cx="321585" cy="321585"/>
          </a:xfrm>
          <a:prstGeom prst="rect">
            <a:avLst/>
          </a:prstGeom>
        </p:spPr>
      </p:pic>
      <p:sp>
        <p:nvSpPr>
          <p:cNvPr id="327" name="Rectangle 326">
            <a:extLst>
              <a:ext uri="{FF2B5EF4-FFF2-40B4-BE49-F238E27FC236}">
                <a16:creationId xmlns:a16="http://schemas.microsoft.com/office/drawing/2014/main" id="{94F56575-D7B6-451D-AD1D-6522AEAB6539}"/>
              </a:ext>
            </a:extLst>
          </p:cNvPr>
          <p:cNvSpPr/>
          <p:nvPr/>
        </p:nvSpPr>
        <p:spPr>
          <a:xfrm>
            <a:off x="352523" y="6042055"/>
            <a:ext cx="1552028"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75000"/>
                    <a:lumOff val="25000"/>
                  </a:prstClr>
                </a:solidFill>
                <a:effectLst/>
                <a:uLnTx/>
                <a:uFillTx/>
                <a:latin typeface="Arial"/>
                <a:ea typeface="+mn-ea"/>
                <a:cs typeface="+mn-cs"/>
              </a:rPr>
              <a:t>ControlSuite automation</a:t>
            </a:r>
          </a:p>
        </p:txBody>
      </p:sp>
    </p:spTree>
    <p:extLst>
      <p:ext uri="{BB962C8B-B14F-4D97-AF65-F5344CB8AC3E}">
        <p14:creationId xmlns:p14="http://schemas.microsoft.com/office/powerpoint/2010/main" val="54407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2502C8-F28D-4198-9596-20F4682F5B79}"/>
              </a:ext>
            </a:extLst>
          </p:cNvPr>
          <p:cNvSpPr/>
          <p:nvPr/>
        </p:nvSpPr>
        <p:spPr>
          <a:xfrm>
            <a:off x="638174" y="1895967"/>
            <a:ext cx="10915652" cy="30660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pic>
        <p:nvPicPr>
          <p:cNvPr id="7" name="Graphic 6" descr="Lock">
            <a:extLst>
              <a:ext uri="{FF2B5EF4-FFF2-40B4-BE49-F238E27FC236}">
                <a16:creationId xmlns:a16="http://schemas.microsoft.com/office/drawing/2014/main" id="{CCD32628-CAD7-4284-99FF-04CE1D861B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2637" y="2392680"/>
            <a:ext cx="2072640" cy="2072640"/>
          </a:xfrm>
          <a:prstGeom prst="rect">
            <a:avLst/>
          </a:prstGeom>
        </p:spPr>
      </p:pic>
      <p:sp>
        <p:nvSpPr>
          <p:cNvPr id="3" name="Title 2">
            <a:extLst>
              <a:ext uri="{FF2B5EF4-FFF2-40B4-BE49-F238E27FC236}">
                <a16:creationId xmlns:a16="http://schemas.microsoft.com/office/drawing/2014/main" id="{7D4C13D3-D064-405E-AA40-BF3753E71671}"/>
              </a:ext>
            </a:extLst>
          </p:cNvPr>
          <p:cNvSpPr>
            <a:spLocks noGrp="1"/>
          </p:cNvSpPr>
          <p:nvPr>
            <p:ph type="title"/>
          </p:nvPr>
        </p:nvSpPr>
        <p:spPr/>
        <p:txBody>
          <a:bodyPr/>
          <a:lstStyle/>
          <a:p>
            <a:r>
              <a:rPr lang="en-US"/>
              <a:t>System Security Enhancements</a:t>
            </a:r>
          </a:p>
        </p:txBody>
      </p:sp>
      <p:sp>
        <p:nvSpPr>
          <p:cNvPr id="2" name="Content Placeholder 1">
            <a:extLst>
              <a:ext uri="{FF2B5EF4-FFF2-40B4-BE49-F238E27FC236}">
                <a16:creationId xmlns:a16="http://schemas.microsoft.com/office/drawing/2014/main" id="{9A9F2991-1F35-4D7B-9E78-06B1A43442B5}"/>
              </a:ext>
            </a:extLst>
          </p:cNvPr>
          <p:cNvSpPr>
            <a:spLocks noGrp="1"/>
          </p:cNvSpPr>
          <p:nvPr>
            <p:ph sz="quarter" idx="4294967295"/>
          </p:nvPr>
        </p:nvSpPr>
        <p:spPr>
          <a:xfrm>
            <a:off x="3805639" y="2487077"/>
            <a:ext cx="6904113" cy="1895954"/>
          </a:xfrm>
        </p:spPr>
        <p:txBody>
          <a:bodyPr>
            <a:noAutofit/>
          </a:bodyPr>
          <a:lstStyle/>
          <a:p>
            <a:pPr>
              <a:lnSpc>
                <a:spcPct val="100000"/>
              </a:lnSpc>
              <a:spcBef>
                <a:spcPts val="1200"/>
              </a:spcBef>
              <a:buClr>
                <a:schemeClr val="accent6">
                  <a:lumMod val="75000"/>
                </a:schemeClr>
              </a:buClr>
              <a:buFont typeface="Arial" panose="020B0604020202020204" pitchFamily="34" charset="0"/>
              <a:buChar char="•"/>
            </a:pPr>
            <a:r>
              <a:rPr lang="en-US" sz="2200">
                <a:solidFill>
                  <a:schemeClr val="bg1"/>
                </a:solidFill>
              </a:rPr>
              <a:t>Adds security control for documents in process</a:t>
            </a:r>
          </a:p>
          <a:p>
            <a:pPr>
              <a:lnSpc>
                <a:spcPct val="100000"/>
              </a:lnSpc>
              <a:spcBef>
                <a:spcPts val="1200"/>
              </a:spcBef>
              <a:buClr>
                <a:schemeClr val="accent6">
                  <a:lumMod val="75000"/>
                </a:schemeClr>
              </a:buClr>
              <a:buFont typeface="Arial" panose="020B0604020202020204" pitchFamily="34" charset="0"/>
              <a:buChar char="•"/>
            </a:pPr>
            <a:r>
              <a:rPr lang="en-US" sz="2200">
                <a:solidFill>
                  <a:schemeClr val="bg1"/>
                </a:solidFill>
              </a:rPr>
              <a:t>Prevents unauthorized accessed to documents at any point within the system workflow</a:t>
            </a:r>
          </a:p>
          <a:p>
            <a:pPr>
              <a:lnSpc>
                <a:spcPct val="100000"/>
              </a:lnSpc>
              <a:spcBef>
                <a:spcPts val="1200"/>
              </a:spcBef>
              <a:buClr>
                <a:schemeClr val="accent6">
                  <a:lumMod val="75000"/>
                </a:schemeClr>
              </a:buClr>
              <a:buFont typeface="Arial" panose="020B0604020202020204" pitchFamily="34" charset="0"/>
              <a:buChar char="•"/>
            </a:pPr>
            <a:r>
              <a:rPr lang="en-US" sz="2200">
                <a:solidFill>
                  <a:schemeClr val="bg1"/>
                </a:solidFill>
              </a:rPr>
              <a:t>Allows discrete security rules in the document staging area</a:t>
            </a:r>
          </a:p>
        </p:txBody>
      </p:sp>
      <p:sp>
        <p:nvSpPr>
          <p:cNvPr id="9" name="Rectangle 8" hidden="1">
            <a:extLst>
              <a:ext uri="{FF2B5EF4-FFF2-40B4-BE49-F238E27FC236}">
                <a16:creationId xmlns:a16="http://schemas.microsoft.com/office/drawing/2014/main" id="{5F0B8C11-776A-4638-B828-02C550DF9C93}"/>
              </a:ext>
            </a:extLst>
          </p:cNvPr>
          <p:cNvSpPr/>
          <p:nvPr/>
        </p:nvSpPr>
        <p:spPr>
          <a:xfrm>
            <a:off x="8780297" y="493617"/>
            <a:ext cx="2675511" cy="2289607"/>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a:t>This seems really important – move to the beginning? </a:t>
            </a:r>
          </a:p>
        </p:txBody>
      </p:sp>
      <p:sp>
        <p:nvSpPr>
          <p:cNvPr id="10" name="Rectangle 9">
            <a:extLst>
              <a:ext uri="{FF2B5EF4-FFF2-40B4-BE49-F238E27FC236}">
                <a16:creationId xmlns:a16="http://schemas.microsoft.com/office/drawing/2014/main" id="{D2C21776-8653-4F91-833E-88CA391ACD5C}"/>
              </a:ext>
            </a:extLst>
          </p:cNvPr>
          <p:cNvSpPr/>
          <p:nvPr/>
        </p:nvSpPr>
        <p:spPr>
          <a:xfrm>
            <a:off x="638174" y="4962033"/>
            <a:ext cx="10915652" cy="11222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spTree>
    <p:extLst>
      <p:ext uri="{BB962C8B-B14F-4D97-AF65-F5344CB8AC3E}">
        <p14:creationId xmlns:p14="http://schemas.microsoft.com/office/powerpoint/2010/main" val="29071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0F6F233-BB9E-4D32-BE6E-3CABDB65D545}"/>
              </a:ext>
            </a:extLst>
          </p:cNvPr>
          <p:cNvSpPr/>
          <p:nvPr/>
        </p:nvSpPr>
        <p:spPr>
          <a:xfrm>
            <a:off x="2930282" y="1792503"/>
            <a:ext cx="8623544" cy="409905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4" name="Title 2">
            <a:extLst>
              <a:ext uri="{FF2B5EF4-FFF2-40B4-BE49-F238E27FC236}">
                <a16:creationId xmlns:a16="http://schemas.microsoft.com/office/drawing/2014/main" id="{6005CE93-7A09-4C52-AD5C-C6B21938EE03}"/>
              </a:ext>
            </a:extLst>
          </p:cNvPr>
          <p:cNvSpPr>
            <a:spLocks noGrp="1"/>
          </p:cNvSpPr>
          <p:nvPr>
            <p:ph type="title"/>
          </p:nvPr>
        </p:nvSpPr>
        <p:spPr/>
        <p:txBody>
          <a:bodyPr>
            <a:normAutofit/>
          </a:bodyPr>
          <a:lstStyle/>
          <a:p>
            <a:r>
              <a:rPr lang="en-US"/>
              <a:t>Kofax AutoStore in the Cloud</a:t>
            </a:r>
          </a:p>
        </p:txBody>
      </p:sp>
      <p:sp>
        <p:nvSpPr>
          <p:cNvPr id="6" name="Rectangle 5">
            <a:extLst>
              <a:ext uri="{FF2B5EF4-FFF2-40B4-BE49-F238E27FC236}">
                <a16:creationId xmlns:a16="http://schemas.microsoft.com/office/drawing/2014/main" id="{2E2DD3E0-5ABF-49A3-B43E-5FEBF520EF47}"/>
              </a:ext>
            </a:extLst>
          </p:cNvPr>
          <p:cNvSpPr/>
          <p:nvPr/>
        </p:nvSpPr>
        <p:spPr>
          <a:xfrm>
            <a:off x="634432" y="1792503"/>
            <a:ext cx="2321874" cy="409905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7" name="TextBox 6">
            <a:extLst>
              <a:ext uri="{FF2B5EF4-FFF2-40B4-BE49-F238E27FC236}">
                <a16:creationId xmlns:a16="http://schemas.microsoft.com/office/drawing/2014/main" id="{721290B8-79D9-4E2A-80DF-1D8FD4242465}"/>
              </a:ext>
            </a:extLst>
          </p:cNvPr>
          <p:cNvSpPr txBox="1"/>
          <p:nvPr/>
        </p:nvSpPr>
        <p:spPr>
          <a:xfrm>
            <a:off x="753836" y="3964401"/>
            <a:ext cx="2094614" cy="712381"/>
          </a:xfrm>
          <a:prstGeom prst="rect">
            <a:avLst/>
          </a:prstGeom>
        </p:spPr>
        <p:txBody>
          <a:bodyPr vert="horz" wrap="square" lIns="0" tIns="45720" rIns="91440" bIns="45720" rtlCol="0" anchor="t">
            <a:noAutofit/>
          </a:bodyPr>
          <a:lstStyle/>
          <a:p>
            <a:pPr algn="ctr">
              <a:lnSpc>
                <a:spcPct val="90000"/>
              </a:lnSpc>
            </a:pPr>
            <a:r>
              <a:rPr lang="en-US" sz="2200">
                <a:solidFill>
                  <a:schemeClr val="bg1"/>
                </a:solidFill>
              </a:rPr>
              <a:t>Cloud Deployment Overview</a:t>
            </a:r>
          </a:p>
        </p:txBody>
      </p:sp>
      <p:sp>
        <p:nvSpPr>
          <p:cNvPr id="8" name="TextBox 7">
            <a:extLst>
              <a:ext uri="{FF2B5EF4-FFF2-40B4-BE49-F238E27FC236}">
                <a16:creationId xmlns:a16="http://schemas.microsoft.com/office/drawing/2014/main" id="{517CBF4E-E2C5-42C3-9073-3A7506BCFB4C}"/>
              </a:ext>
            </a:extLst>
          </p:cNvPr>
          <p:cNvSpPr txBox="1"/>
          <p:nvPr/>
        </p:nvSpPr>
        <p:spPr>
          <a:xfrm>
            <a:off x="3564981" y="1958473"/>
            <a:ext cx="7077970" cy="3933087"/>
          </a:xfrm>
          <a:prstGeom prst="rect">
            <a:avLst/>
          </a:prstGeom>
        </p:spPr>
        <p:txBody>
          <a:bodyPr vert="horz" wrap="square" lIns="0" tIns="45720" rIns="91440" bIns="45720" rtlCol="0" anchor="t">
            <a:noAutofit/>
          </a:bodyPr>
          <a:lstStyle/>
          <a:p>
            <a:r>
              <a:rPr lang="en-US" sz="2000" b="1"/>
              <a:t>Cloud deployable in private Cloud instances</a:t>
            </a:r>
          </a:p>
          <a:p>
            <a:r>
              <a:rPr lang="en-US"/>
              <a:t>Customer can host their own instance of AutoStore for their organization</a:t>
            </a:r>
          </a:p>
          <a:p>
            <a:endParaRPr lang="en-US" sz="1400"/>
          </a:p>
          <a:p>
            <a:r>
              <a:rPr lang="en-US" sz="2000" b="1"/>
              <a:t>AutoStore supports common Cloud OS implementations</a:t>
            </a:r>
            <a:endParaRPr lang="en-US" sz="2000"/>
          </a:p>
          <a:p>
            <a:r>
              <a:rPr lang="en-US"/>
              <a:t>Cloud instances must follow deployment specifications for operating system support</a:t>
            </a:r>
          </a:p>
          <a:p>
            <a:endParaRPr lang="en-US" sz="1400"/>
          </a:p>
          <a:p>
            <a:r>
              <a:rPr lang="en-US" sz="2000" b="1"/>
              <a:t>AutoStore supports major Cloud hosting vendors</a:t>
            </a:r>
          </a:p>
          <a:p>
            <a:pPr marL="548640" lvl="2" indent="-182880">
              <a:buClr>
                <a:schemeClr val="accent6">
                  <a:lumMod val="75000"/>
                </a:schemeClr>
              </a:buClr>
              <a:buFont typeface="Arial" panose="020B0604020202020204" pitchFamily="34" charset="0"/>
              <a:buChar char="•"/>
            </a:pPr>
            <a:r>
              <a:rPr lang="en-US"/>
              <a:t>Microsoft Azure</a:t>
            </a:r>
          </a:p>
          <a:p>
            <a:pPr marL="548640" lvl="2" indent="-182880">
              <a:buClr>
                <a:schemeClr val="accent6">
                  <a:lumMod val="75000"/>
                </a:schemeClr>
              </a:buClr>
              <a:buFont typeface="Arial" panose="020B0604020202020204" pitchFamily="34" charset="0"/>
              <a:buChar char="•"/>
            </a:pPr>
            <a:r>
              <a:rPr lang="en-US"/>
              <a:t>AWS Amazon Cloud</a:t>
            </a:r>
          </a:p>
          <a:p>
            <a:pPr marL="548640" lvl="2" indent="-182880">
              <a:buClr>
                <a:schemeClr val="accent6">
                  <a:lumMod val="75000"/>
                </a:schemeClr>
              </a:buClr>
              <a:buFont typeface="Arial" panose="020B0604020202020204" pitchFamily="34" charset="0"/>
              <a:buChar char="•"/>
            </a:pPr>
            <a:r>
              <a:rPr lang="en-US"/>
              <a:t>IBM Cloud</a:t>
            </a:r>
          </a:p>
          <a:p>
            <a:pPr marL="548640" lvl="2" indent="-182880">
              <a:buClr>
                <a:schemeClr val="accent6">
                  <a:lumMod val="75000"/>
                </a:schemeClr>
              </a:buClr>
              <a:buFont typeface="Arial" panose="020B0604020202020204" pitchFamily="34" charset="0"/>
              <a:buChar char="•"/>
            </a:pPr>
            <a:r>
              <a:rPr lang="en-US"/>
              <a:t>Google Cloud Platform…</a:t>
            </a:r>
            <a:endParaRPr lang="en-US" sz="1400"/>
          </a:p>
          <a:p>
            <a:endParaRPr lang="en-US"/>
          </a:p>
        </p:txBody>
      </p:sp>
      <p:grpSp>
        <p:nvGrpSpPr>
          <p:cNvPr id="9" name="Group 8">
            <a:extLst>
              <a:ext uri="{FF2B5EF4-FFF2-40B4-BE49-F238E27FC236}">
                <a16:creationId xmlns:a16="http://schemas.microsoft.com/office/drawing/2014/main" id="{70328EA7-51F5-4401-BFBB-5C0A78393003}"/>
              </a:ext>
            </a:extLst>
          </p:cNvPr>
          <p:cNvGrpSpPr/>
          <p:nvPr/>
        </p:nvGrpSpPr>
        <p:grpSpPr>
          <a:xfrm rot="527407">
            <a:off x="9939824" y="1397074"/>
            <a:ext cx="1290935" cy="1122797"/>
            <a:chOff x="7150798" y="262649"/>
            <a:chExt cx="1708032" cy="1268144"/>
          </a:xfrm>
          <a:solidFill>
            <a:schemeClr val="accent6"/>
          </a:solidFill>
          <a:effectLst>
            <a:outerShdw blurRad="50800" dist="38100" dir="5400000" algn="t" rotWithShape="0">
              <a:prstClr val="black">
                <a:alpha val="13000"/>
              </a:prstClr>
            </a:outerShdw>
          </a:effectLst>
        </p:grpSpPr>
        <p:sp>
          <p:nvSpPr>
            <p:cNvPr id="10" name="Freeform 25">
              <a:extLst>
                <a:ext uri="{FF2B5EF4-FFF2-40B4-BE49-F238E27FC236}">
                  <a16:creationId xmlns:a16="http://schemas.microsoft.com/office/drawing/2014/main" id="{A690BEB9-0CEE-49F6-AE7C-8FE2E4531A80}"/>
                </a:ext>
              </a:extLst>
            </p:cNvPr>
            <p:cNvSpPr>
              <a:spLocks/>
            </p:cNvSpPr>
            <p:nvPr/>
          </p:nvSpPr>
          <p:spPr bwMode="auto">
            <a:xfrm>
              <a:off x="7158546" y="262649"/>
              <a:ext cx="1691270" cy="1268144"/>
            </a:xfrm>
            <a:custGeom>
              <a:avLst/>
              <a:gdLst>
                <a:gd name="T0" fmla="*/ 339 w 339"/>
                <a:gd name="T1" fmla="*/ 166 h 332"/>
                <a:gd name="T2" fmla="*/ 307 w 339"/>
                <a:gd name="T3" fmla="*/ 211 h 332"/>
                <a:gd name="T4" fmla="*/ 306 w 339"/>
                <a:gd name="T5" fmla="*/ 266 h 332"/>
                <a:gd name="T6" fmla="*/ 255 w 339"/>
                <a:gd name="T7" fmla="*/ 284 h 332"/>
                <a:gd name="T8" fmla="*/ 222 w 339"/>
                <a:gd name="T9" fmla="*/ 327 h 332"/>
                <a:gd name="T10" fmla="*/ 169 w 339"/>
                <a:gd name="T11" fmla="*/ 312 h 332"/>
                <a:gd name="T12" fmla="*/ 117 w 339"/>
                <a:gd name="T13" fmla="*/ 327 h 332"/>
                <a:gd name="T14" fmla="*/ 84 w 339"/>
                <a:gd name="T15" fmla="*/ 284 h 332"/>
                <a:gd name="T16" fmla="*/ 32 w 339"/>
                <a:gd name="T17" fmla="*/ 266 h 332"/>
                <a:gd name="T18" fmla="*/ 31 w 339"/>
                <a:gd name="T19" fmla="*/ 211 h 332"/>
                <a:gd name="T20" fmla="*/ 0 w 339"/>
                <a:gd name="T21" fmla="*/ 166 h 332"/>
                <a:gd name="T22" fmla="*/ 31 w 339"/>
                <a:gd name="T23" fmla="*/ 121 h 332"/>
                <a:gd name="T24" fmla="*/ 32 w 339"/>
                <a:gd name="T25" fmla="*/ 67 h 332"/>
                <a:gd name="T26" fmla="*/ 84 w 339"/>
                <a:gd name="T27" fmla="*/ 49 h 332"/>
                <a:gd name="T28" fmla="*/ 117 w 339"/>
                <a:gd name="T29" fmla="*/ 5 h 332"/>
                <a:gd name="T30" fmla="*/ 169 w 339"/>
                <a:gd name="T31" fmla="*/ 21 h 332"/>
                <a:gd name="T32" fmla="*/ 222 w 339"/>
                <a:gd name="T33" fmla="*/ 5 h 332"/>
                <a:gd name="T34" fmla="*/ 255 w 339"/>
                <a:gd name="T35" fmla="*/ 49 h 332"/>
                <a:gd name="T36" fmla="*/ 306 w 339"/>
                <a:gd name="T37" fmla="*/ 67 h 332"/>
                <a:gd name="T38" fmla="*/ 307 w 339"/>
                <a:gd name="T39" fmla="*/ 121 h 332"/>
                <a:gd name="T40" fmla="*/ 339 w 339"/>
                <a:gd name="T41" fmla="*/ 16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9" h="332">
                  <a:moveTo>
                    <a:pt x="339" y="166"/>
                  </a:moveTo>
                  <a:cubicBezTo>
                    <a:pt x="339" y="183"/>
                    <a:pt x="312" y="196"/>
                    <a:pt x="307" y="211"/>
                  </a:cubicBezTo>
                  <a:cubicBezTo>
                    <a:pt x="302" y="227"/>
                    <a:pt x="316" y="253"/>
                    <a:pt x="306" y="266"/>
                  </a:cubicBezTo>
                  <a:cubicBezTo>
                    <a:pt x="296" y="279"/>
                    <a:pt x="268" y="274"/>
                    <a:pt x="255" y="284"/>
                  </a:cubicBezTo>
                  <a:cubicBezTo>
                    <a:pt x="241" y="294"/>
                    <a:pt x="237" y="322"/>
                    <a:pt x="222" y="327"/>
                  </a:cubicBezTo>
                  <a:cubicBezTo>
                    <a:pt x="206" y="332"/>
                    <a:pt x="186" y="312"/>
                    <a:pt x="169" y="312"/>
                  </a:cubicBezTo>
                  <a:cubicBezTo>
                    <a:pt x="152" y="312"/>
                    <a:pt x="132" y="332"/>
                    <a:pt x="117" y="327"/>
                  </a:cubicBezTo>
                  <a:cubicBezTo>
                    <a:pt x="101" y="322"/>
                    <a:pt x="97" y="294"/>
                    <a:pt x="84" y="284"/>
                  </a:cubicBezTo>
                  <a:cubicBezTo>
                    <a:pt x="71" y="274"/>
                    <a:pt x="42" y="279"/>
                    <a:pt x="32" y="266"/>
                  </a:cubicBezTo>
                  <a:cubicBezTo>
                    <a:pt x="23" y="253"/>
                    <a:pt x="36" y="227"/>
                    <a:pt x="31" y="211"/>
                  </a:cubicBezTo>
                  <a:cubicBezTo>
                    <a:pt x="26" y="196"/>
                    <a:pt x="0" y="183"/>
                    <a:pt x="0" y="166"/>
                  </a:cubicBezTo>
                  <a:cubicBezTo>
                    <a:pt x="0" y="149"/>
                    <a:pt x="26" y="137"/>
                    <a:pt x="31" y="121"/>
                  </a:cubicBezTo>
                  <a:cubicBezTo>
                    <a:pt x="36" y="106"/>
                    <a:pt x="23" y="80"/>
                    <a:pt x="32" y="67"/>
                  </a:cubicBezTo>
                  <a:cubicBezTo>
                    <a:pt x="42" y="54"/>
                    <a:pt x="71" y="59"/>
                    <a:pt x="84" y="49"/>
                  </a:cubicBezTo>
                  <a:cubicBezTo>
                    <a:pt x="97" y="39"/>
                    <a:pt x="101" y="11"/>
                    <a:pt x="117" y="5"/>
                  </a:cubicBezTo>
                  <a:cubicBezTo>
                    <a:pt x="132" y="0"/>
                    <a:pt x="152" y="21"/>
                    <a:pt x="169" y="21"/>
                  </a:cubicBezTo>
                  <a:cubicBezTo>
                    <a:pt x="186" y="21"/>
                    <a:pt x="206" y="0"/>
                    <a:pt x="222" y="5"/>
                  </a:cubicBezTo>
                  <a:cubicBezTo>
                    <a:pt x="237" y="11"/>
                    <a:pt x="241" y="39"/>
                    <a:pt x="255" y="49"/>
                  </a:cubicBezTo>
                  <a:cubicBezTo>
                    <a:pt x="268" y="59"/>
                    <a:pt x="296" y="54"/>
                    <a:pt x="306" y="67"/>
                  </a:cubicBezTo>
                  <a:cubicBezTo>
                    <a:pt x="316" y="80"/>
                    <a:pt x="302" y="106"/>
                    <a:pt x="307" y="121"/>
                  </a:cubicBezTo>
                  <a:cubicBezTo>
                    <a:pt x="312" y="137"/>
                    <a:pt x="339" y="149"/>
                    <a:pt x="339" y="166"/>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endParaRPr lang="en-US" sz="2400">
                <a:solidFill>
                  <a:srgbClr val="333333"/>
                </a:solidFill>
                <a:latin typeface="Arial"/>
              </a:endParaRPr>
            </a:p>
          </p:txBody>
        </p:sp>
        <p:sp>
          <p:nvSpPr>
            <p:cNvPr id="11" name="Rectangle 10">
              <a:extLst>
                <a:ext uri="{FF2B5EF4-FFF2-40B4-BE49-F238E27FC236}">
                  <a16:creationId xmlns:a16="http://schemas.microsoft.com/office/drawing/2014/main" id="{9F7CFA62-80D7-40E6-BB57-D0D0E3FD52DE}"/>
                </a:ext>
              </a:extLst>
            </p:cNvPr>
            <p:cNvSpPr/>
            <p:nvPr/>
          </p:nvSpPr>
          <p:spPr>
            <a:xfrm>
              <a:off x="7150798" y="417911"/>
              <a:ext cx="1708032" cy="1042856"/>
            </a:xfrm>
            <a:prstGeom prst="rect">
              <a:avLst/>
            </a:prstGeom>
            <a:noFill/>
          </p:spPr>
          <p:txBody>
            <a:bodyPr wrap="square">
              <a:spAutoFit/>
            </a:bodyPr>
            <a:lstStyle/>
            <a:p>
              <a:pPr algn="ctr" defTabSz="609585"/>
              <a:r>
                <a:rPr lang="en-US">
                  <a:solidFill>
                    <a:schemeClr val="bg1"/>
                  </a:solidFill>
                  <a:latin typeface="Arial" panose="020B0604020202020204" pitchFamily="34" charset="0"/>
                  <a:ea typeface="PMingLiU" panose="02020500000000000000" pitchFamily="18" charset="-120"/>
                </a:rPr>
                <a:t>New with AutoStore 8.0</a:t>
              </a:r>
              <a:endParaRPr lang="en-GB">
                <a:solidFill>
                  <a:schemeClr val="bg1"/>
                </a:solidFill>
                <a:latin typeface="Arial"/>
              </a:endParaRPr>
            </a:p>
          </p:txBody>
        </p:sp>
      </p:grpSp>
      <p:sp>
        <p:nvSpPr>
          <p:cNvPr id="19" name="TextBox 18">
            <a:extLst>
              <a:ext uri="{FF2B5EF4-FFF2-40B4-BE49-F238E27FC236}">
                <a16:creationId xmlns:a16="http://schemas.microsoft.com/office/drawing/2014/main" id="{59B04B10-0FF4-4B7D-8AB8-61BE3C0A6E13}"/>
              </a:ext>
            </a:extLst>
          </p:cNvPr>
          <p:cNvSpPr txBox="1"/>
          <p:nvPr/>
        </p:nvSpPr>
        <p:spPr>
          <a:xfrm>
            <a:off x="8406732" y="5748503"/>
            <a:ext cx="3330497" cy="483220"/>
          </a:xfrm>
          <a:prstGeom prst="rect">
            <a:avLst/>
          </a:prstGeom>
          <a:noFill/>
        </p:spPr>
        <p:txBody>
          <a:bodyPr vert="horz" wrap="square" lIns="0" tIns="45720" rIns="91440" bIns="45720" rtlCol="0" anchor="t">
            <a:noAutofit/>
          </a:bodyPr>
          <a:lstStyle/>
          <a:p>
            <a:endParaRPr lang="en-US" sz="1200"/>
          </a:p>
          <a:p>
            <a:r>
              <a:rPr lang="en-US" sz="1200"/>
              <a:t>+ = dependent upon specific embedded clients</a:t>
            </a:r>
          </a:p>
          <a:p>
            <a:endParaRPr lang="en-US"/>
          </a:p>
        </p:txBody>
      </p:sp>
      <p:sp>
        <p:nvSpPr>
          <p:cNvPr id="15" name="Rectangle 14">
            <a:extLst>
              <a:ext uri="{FF2B5EF4-FFF2-40B4-BE49-F238E27FC236}">
                <a16:creationId xmlns:a16="http://schemas.microsoft.com/office/drawing/2014/main" id="{A299E6A8-9376-4B88-82EC-F49A20F33F38}"/>
              </a:ext>
            </a:extLst>
          </p:cNvPr>
          <p:cNvSpPr/>
          <p:nvPr/>
        </p:nvSpPr>
        <p:spPr>
          <a:xfrm>
            <a:off x="600879" y="1195032"/>
            <a:ext cx="4495141" cy="553998"/>
          </a:xfrm>
          <a:prstGeom prst="rect">
            <a:avLst/>
          </a:prstGeom>
        </p:spPr>
        <p:txBody>
          <a:bodyPr wrap="none">
            <a:spAutoFit/>
          </a:bodyPr>
          <a:lstStyle/>
          <a:p>
            <a:r>
              <a:rPr lang="en-US" sz="3000">
                <a:solidFill>
                  <a:schemeClr val="accent6">
                    <a:lumMod val="75000"/>
                  </a:schemeClr>
                </a:solidFill>
              </a:rPr>
              <a:t>Deployment convenience</a:t>
            </a:r>
          </a:p>
        </p:txBody>
      </p:sp>
      <p:pic>
        <p:nvPicPr>
          <p:cNvPr id="12" name="Graphic 11" descr="Cloud">
            <a:extLst>
              <a:ext uri="{FF2B5EF4-FFF2-40B4-BE49-F238E27FC236}">
                <a16:creationId xmlns:a16="http://schemas.microsoft.com/office/drawing/2014/main" id="{B94B0872-42BC-46D6-A4FC-B882C3CF2E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3032" y="2440897"/>
            <a:ext cx="1836222" cy="1836222"/>
          </a:xfrm>
          <a:prstGeom prst="rect">
            <a:avLst/>
          </a:prstGeom>
        </p:spPr>
      </p:pic>
      <p:sp>
        <p:nvSpPr>
          <p:cNvPr id="14" name="Rectangle 13">
            <a:extLst>
              <a:ext uri="{FF2B5EF4-FFF2-40B4-BE49-F238E27FC236}">
                <a16:creationId xmlns:a16="http://schemas.microsoft.com/office/drawing/2014/main" id="{F5403E98-F2C8-425A-A1E6-2770DF53E2C6}"/>
              </a:ext>
            </a:extLst>
          </p:cNvPr>
          <p:cNvSpPr/>
          <p:nvPr/>
        </p:nvSpPr>
        <p:spPr>
          <a:xfrm>
            <a:off x="638174" y="5822810"/>
            <a:ext cx="10915652" cy="11222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spTree>
    <p:extLst>
      <p:ext uri="{BB962C8B-B14F-4D97-AF65-F5344CB8AC3E}">
        <p14:creationId xmlns:p14="http://schemas.microsoft.com/office/powerpoint/2010/main" val="403629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93A5D3-BC8C-408A-ACD6-07AEAD7F9043}"/>
              </a:ext>
            </a:extLst>
          </p:cNvPr>
          <p:cNvSpPr>
            <a:spLocks noGrp="1"/>
          </p:cNvSpPr>
          <p:nvPr>
            <p:ph type="title"/>
          </p:nvPr>
        </p:nvSpPr>
        <p:spPr/>
        <p:txBody>
          <a:bodyPr/>
          <a:lstStyle/>
          <a:p>
            <a:r>
              <a:rPr lang="en-US" sz="3200"/>
              <a:t>Kofax AutoStore 8 Version Overview </a:t>
            </a:r>
          </a:p>
        </p:txBody>
      </p:sp>
      <p:graphicFrame>
        <p:nvGraphicFramePr>
          <p:cNvPr id="4" name="Content Placeholder 6">
            <a:extLst>
              <a:ext uri="{FF2B5EF4-FFF2-40B4-BE49-F238E27FC236}">
                <a16:creationId xmlns:a16="http://schemas.microsoft.com/office/drawing/2014/main" id="{0322BFC9-C84B-41DE-9341-25E81EFD4308}"/>
              </a:ext>
            </a:extLst>
          </p:cNvPr>
          <p:cNvGraphicFramePr>
            <a:graphicFrameLocks/>
          </p:cNvGraphicFramePr>
          <p:nvPr>
            <p:extLst>
              <p:ext uri="{D42A27DB-BD31-4B8C-83A1-F6EECF244321}">
                <p14:modId xmlns:p14="http://schemas.microsoft.com/office/powerpoint/2010/main" val="2657948577"/>
              </p:ext>
            </p:extLst>
          </p:nvPr>
        </p:nvGraphicFramePr>
        <p:xfrm>
          <a:off x="489140" y="1443159"/>
          <a:ext cx="11112217" cy="4389579"/>
        </p:xfrm>
        <a:graphic>
          <a:graphicData uri="http://schemas.openxmlformats.org/drawingml/2006/table">
            <a:tbl>
              <a:tblPr>
                <a:effectLst>
                  <a:outerShdw blurRad="50800" dist="38100" dir="5400000" algn="t" rotWithShape="0">
                    <a:prstClr val="black">
                      <a:alpha val="15000"/>
                    </a:prstClr>
                  </a:outerShdw>
                </a:effectLst>
                <a:tableStyleId>{5C22544A-7EE6-4342-B048-85BDC9FD1C3A}</a:tableStyleId>
              </a:tblPr>
              <a:tblGrid>
                <a:gridCol w="4545914">
                  <a:extLst>
                    <a:ext uri="{9D8B030D-6E8A-4147-A177-3AD203B41FA5}">
                      <a16:colId xmlns:a16="http://schemas.microsoft.com/office/drawing/2014/main" val="20001"/>
                    </a:ext>
                  </a:extLst>
                </a:gridCol>
                <a:gridCol w="991371">
                  <a:extLst>
                    <a:ext uri="{9D8B030D-6E8A-4147-A177-3AD203B41FA5}">
                      <a16:colId xmlns:a16="http://schemas.microsoft.com/office/drawing/2014/main" val="1030057738"/>
                    </a:ext>
                  </a:extLst>
                </a:gridCol>
                <a:gridCol w="4620289">
                  <a:extLst>
                    <a:ext uri="{9D8B030D-6E8A-4147-A177-3AD203B41FA5}">
                      <a16:colId xmlns:a16="http://schemas.microsoft.com/office/drawing/2014/main" val="20002"/>
                    </a:ext>
                  </a:extLst>
                </a:gridCol>
                <a:gridCol w="954643">
                  <a:extLst>
                    <a:ext uri="{9D8B030D-6E8A-4147-A177-3AD203B41FA5}">
                      <a16:colId xmlns:a16="http://schemas.microsoft.com/office/drawing/2014/main" val="3277956066"/>
                    </a:ext>
                  </a:extLst>
                </a:gridCol>
              </a:tblGrid>
              <a:tr h="853587">
                <a:tc gridSpan="2">
                  <a:txBody>
                    <a:bodyPr/>
                    <a:lstStyle/>
                    <a:p>
                      <a:pPr algn="ctr" fontAlgn="b"/>
                      <a:r>
                        <a:rPr lang="en-US" sz="2000" b="1" u="none" strike="noStrike">
                          <a:solidFill>
                            <a:schemeClr val="bg1"/>
                          </a:solidFill>
                          <a:effectLst/>
                          <a:latin typeface="+mn-lt"/>
                        </a:rPr>
                        <a:t>Kofax AutoStore Foundations</a:t>
                      </a:r>
                      <a:endParaRPr lang="en-US" sz="2000" b="1" i="0" u="none" strike="noStrike">
                        <a:solidFill>
                          <a:schemeClr val="bg1"/>
                        </a:solidFill>
                        <a:effectLst/>
                        <a:latin typeface="+mn-lt"/>
                      </a:endParaRPr>
                    </a:p>
                  </a:txBody>
                  <a:tcPr marL="5673"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100" b="1" i="0" u="none" strike="noStrike" spc="0" baseline="0">
                        <a:solidFill>
                          <a:schemeClr val="bg1"/>
                        </a:solidFill>
                        <a:effectLst/>
                        <a:latin typeface="+mn-lt"/>
                      </a:endParaRPr>
                    </a:p>
                  </a:txBody>
                  <a:tcPr marL="5673"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gridSpan="2">
                  <a:txBody>
                    <a:bodyPr/>
                    <a:lstStyle/>
                    <a:p>
                      <a:pPr algn="ctr" fontAlgn="b"/>
                      <a:r>
                        <a:rPr lang="en-US" sz="2000" b="1" u="none" strike="noStrike">
                          <a:solidFill>
                            <a:schemeClr val="bg1"/>
                          </a:solidFill>
                          <a:effectLst/>
                          <a:latin typeface="+mn-lt"/>
                        </a:rPr>
                        <a:t>Kofax AutoStore Enterprise</a:t>
                      </a:r>
                      <a:endParaRPr lang="en-US" sz="2000" b="1" i="0" u="none" strike="noStrike">
                        <a:solidFill>
                          <a:schemeClr val="bg1"/>
                        </a:solidFill>
                        <a:effectLst/>
                        <a:latin typeface="+mn-lt"/>
                      </a:endParaRPr>
                    </a:p>
                  </a:txBody>
                  <a:tcPr marL="5673"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en-US" sz="1100" b="1" i="0" u="none" strike="noStrike" kern="1200" spc="0" baseline="0">
                        <a:solidFill>
                          <a:schemeClr val="bg1"/>
                        </a:solidFill>
                        <a:effectLst/>
                        <a:latin typeface="+mn-lt"/>
                        <a:ea typeface="+mn-ea"/>
                        <a:cs typeface="+mn-cs"/>
                      </a:endParaRPr>
                    </a:p>
                  </a:txBody>
                  <a:tcPr marL="5673"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extLst>
                  <a:ext uri="{0D108BD9-81ED-4DB2-BD59-A6C34878D82A}">
                    <a16:rowId xmlns:a16="http://schemas.microsoft.com/office/drawing/2014/main" val="10000"/>
                  </a:ext>
                </a:extLst>
              </a:tr>
              <a:tr h="405374">
                <a:tc>
                  <a:txBody>
                    <a:bodyPr/>
                    <a:lstStyle/>
                    <a:p>
                      <a:endParaRPr lang="en-US">
                        <a:solidFill>
                          <a:schemeClr val="bg1">
                            <a:lumMod val="95000"/>
                          </a:schemeClr>
                        </a:solidFill>
                      </a:endParaRPr>
                    </a:p>
                  </a:txBody>
                  <a:tcPr marL="144000" marR="5673"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a:solidFill>
                          <a:schemeClr val="bg1">
                            <a:lumMod val="95000"/>
                          </a:schemeClr>
                        </a:solidFill>
                      </a:endParaRPr>
                    </a:p>
                  </a:txBody>
                  <a:tcPr marL="144000" marR="5673"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marL="0" algn="ctr" defTabSz="457200" rtl="0" eaLnBrk="1" fontAlgn="b" latinLnBrk="0" hangingPunct="1"/>
                      <a:r>
                        <a:rPr lang="en-US" sz="1400" b="1" i="1" u="none" strike="noStrike" kern="1200">
                          <a:solidFill>
                            <a:schemeClr val="accent1"/>
                          </a:solidFill>
                          <a:effectLst/>
                          <a:latin typeface="+mn-lt"/>
                          <a:ea typeface="+mn-ea"/>
                          <a:cs typeface="+mn-cs"/>
                        </a:rPr>
                        <a:t>Includes all</a:t>
                      </a:r>
                      <a:r>
                        <a:rPr lang="en-US" sz="1400" b="1" i="1" u="none" strike="noStrike" kern="1200" baseline="0">
                          <a:solidFill>
                            <a:schemeClr val="accent1"/>
                          </a:solidFill>
                          <a:effectLst/>
                          <a:latin typeface="+mn-lt"/>
                          <a:ea typeface="+mn-ea"/>
                          <a:cs typeface="+mn-cs"/>
                        </a:rPr>
                        <a:t> </a:t>
                      </a:r>
                      <a:r>
                        <a:rPr lang="en-US" sz="1400" b="1" i="1" u="none" strike="noStrike" kern="1200">
                          <a:solidFill>
                            <a:schemeClr val="accent1"/>
                          </a:solidFill>
                          <a:effectLst/>
                          <a:latin typeface="+mn-lt"/>
                          <a:ea typeface="+mn-ea"/>
                          <a:cs typeface="+mn-cs"/>
                        </a:rPr>
                        <a:t>Foundations features plus:</a:t>
                      </a:r>
                    </a:p>
                  </a:txBody>
                  <a:tcPr marL="144000" marR="5673"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algn="ctr" defTabSz="457200" rtl="0" eaLnBrk="1" fontAlgn="b" latinLnBrk="0" hangingPunct="1"/>
                      <a:endParaRPr lang="en-US" sz="1600" b="1" i="1" u="none" strike="noStrike" kern="1200">
                        <a:solidFill>
                          <a:schemeClr val="bg1">
                            <a:lumMod val="95000"/>
                          </a:schemeClr>
                        </a:solidFill>
                        <a:effectLst/>
                        <a:latin typeface="+mn-lt"/>
                        <a:ea typeface="+mn-ea"/>
                        <a:cs typeface="+mn-cs"/>
                      </a:endParaRPr>
                    </a:p>
                  </a:txBody>
                  <a:tcPr marL="144000"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2"/>
                  </a:ext>
                </a:extLst>
              </a:tr>
              <a:tr h="405374">
                <a:tc gridSpan="2">
                  <a:txBody>
                    <a:bodyPr/>
                    <a:lstStyle/>
                    <a:p>
                      <a:pPr marL="285750" marR="0" indent="-2857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400" u="none" strike="noStrike" kern="1200">
                          <a:solidFill>
                            <a:srgbClr val="333333"/>
                          </a:solidFill>
                          <a:effectLst/>
                          <a:latin typeface="+mn-lt"/>
                          <a:ea typeface="+mn-ea"/>
                          <a:cs typeface="+mn-cs"/>
                        </a:rPr>
                        <a:t>Capture Image Enhancements, OCR, File Conversions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US" sz="1600" u="none" strike="noStrike" kern="1200">
                        <a:solidFill>
                          <a:schemeClr val="tx1"/>
                        </a:solidFill>
                        <a:effectLst/>
                        <a:latin typeface="+mn-lt"/>
                        <a:ea typeface="+mn-ea"/>
                        <a:cs typeface="+mn-cs"/>
                      </a:endParaRPr>
                    </a:p>
                  </a:txBody>
                  <a:tcPr marL="144000" marR="5673"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457200" rtl="0" eaLnBrk="1" fontAlgn="b" latinLnBrk="0" hangingPunct="1">
                        <a:buFont typeface="Arial" panose="020B0604020202020204" pitchFamily="34" charset="0"/>
                        <a:buChar char="•"/>
                      </a:pPr>
                      <a:r>
                        <a:rPr lang="en-US" sz="1400" u="none" strike="noStrike" kern="1200">
                          <a:solidFill>
                            <a:srgbClr val="333333"/>
                          </a:solidFill>
                          <a:effectLst/>
                          <a:latin typeface="+mn-lt"/>
                          <a:ea typeface="+mn-ea"/>
                          <a:cs typeface="+mn-cs"/>
                        </a:rPr>
                        <a:t>High Availability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fontAlgn="b" latinLnBrk="0" hangingPunct="1"/>
                      <a:endParaRPr lang="en-US" sz="1600" u="none" strike="noStrike" kern="1200">
                        <a:solidFill>
                          <a:schemeClr val="tx1"/>
                        </a:solidFill>
                        <a:effectLst/>
                        <a:latin typeface="+mn-lt"/>
                        <a:ea typeface="+mn-ea"/>
                        <a:cs typeface="+mn-cs"/>
                      </a:endParaRPr>
                    </a:p>
                  </a:txBody>
                  <a:tcPr marL="144000"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05374">
                <a:tc>
                  <a:txBody>
                    <a:bodyPr/>
                    <a:lstStyle/>
                    <a:p>
                      <a:pPr marL="285750" indent="-285750" algn="l" fontAlgn="b">
                        <a:buFont typeface="Arial" panose="020B0604020202020204" pitchFamily="34" charset="0"/>
                        <a:buChar char="•"/>
                      </a:pPr>
                      <a:r>
                        <a:rPr lang="en-US" sz="1400" u="none" strike="noStrike">
                          <a:solidFill>
                            <a:srgbClr val="333333"/>
                          </a:solidFill>
                          <a:effectLst/>
                          <a:latin typeface="+mn-lt"/>
                        </a:rPr>
                        <a:t>1D Barcode Detection </a:t>
                      </a:r>
                      <a:endParaRPr lang="en-US" sz="1400" b="0" i="0" u="none" strike="noStrike">
                        <a:solidFill>
                          <a:srgbClr val="333333"/>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600" b="0" i="0" u="none" strike="noStrike">
                        <a:solidFill>
                          <a:schemeClr val="tx1"/>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fontAlgn="b">
                        <a:buFont typeface="Arial" panose="020B0604020202020204" pitchFamily="34" charset="0"/>
                        <a:buChar char="•"/>
                      </a:pPr>
                      <a:r>
                        <a:rPr lang="en-US" sz="1400" u="none" strike="noStrike">
                          <a:solidFill>
                            <a:srgbClr val="333333"/>
                          </a:solidFill>
                          <a:effectLst/>
                          <a:latin typeface="+mn-lt"/>
                        </a:rPr>
                        <a:t>Business Process Automation (40+ Connectors)</a:t>
                      </a:r>
                      <a:endParaRPr lang="en-US" sz="1400" b="0" i="0" u="none" strike="noStrike">
                        <a:solidFill>
                          <a:srgbClr val="333333"/>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fontAlgn="b" latinLnBrk="0" hangingPunct="1"/>
                      <a:endParaRPr lang="en-US" sz="1600" b="1" u="none" strike="noStrike" kern="1200">
                        <a:solidFill>
                          <a:schemeClr val="accent6">
                            <a:lumMod val="75000"/>
                          </a:schemeClr>
                        </a:solidFill>
                        <a:effectLst/>
                        <a:latin typeface="+mn-lt"/>
                        <a:ea typeface="+mn-ea"/>
                        <a:cs typeface="+mn-cs"/>
                      </a:endParaRPr>
                    </a:p>
                  </a:txBody>
                  <a:tcPr marL="144000"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669748">
                <a:tc>
                  <a:txBody>
                    <a:bodyPr/>
                    <a:lstStyle/>
                    <a:p>
                      <a:pPr marL="285750" indent="-285750" algn="l" fontAlgn="b">
                        <a:buFont typeface="Arial" panose="020B0604020202020204" pitchFamily="34" charset="0"/>
                        <a:buChar char="•"/>
                      </a:pPr>
                      <a:r>
                        <a:rPr lang="en-US" sz="1400" u="none" strike="noStrike">
                          <a:solidFill>
                            <a:srgbClr val="333333"/>
                          </a:solidFill>
                          <a:effectLst/>
                          <a:latin typeface="+mn-lt"/>
                        </a:rPr>
                        <a:t>Business Process Automation (25+ Connectors)</a:t>
                      </a:r>
                      <a:endParaRPr lang="en-US" sz="1400" b="0" i="0" u="none" strike="noStrike">
                        <a:solidFill>
                          <a:srgbClr val="333333"/>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600" b="0" i="0" u="none" strike="noStrike">
                        <a:solidFill>
                          <a:schemeClr val="tx1"/>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fontAlgn="b">
                        <a:buFont typeface="Arial" panose="020B0604020202020204" pitchFamily="34" charset="0"/>
                        <a:buChar char="•"/>
                      </a:pPr>
                      <a:r>
                        <a:rPr lang="en-US" sz="1400" b="0" i="0" u="none" strike="noStrike">
                          <a:solidFill>
                            <a:srgbClr val="333333"/>
                          </a:solidFill>
                          <a:effectLst/>
                          <a:latin typeface="+mn-lt"/>
                        </a:rPr>
                        <a:t>Follow-You Print (via mobile, ethernet card reader, embedded client)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457200" rtl="0" eaLnBrk="1" fontAlgn="b" latinLnBrk="0" hangingPunct="1"/>
                      <a:r>
                        <a:rPr lang="en-US" sz="1600" b="1" u="none" strike="noStrike" kern="1200">
                          <a:solidFill>
                            <a:schemeClr val="accent6">
                              <a:lumMod val="75000"/>
                            </a:schemeClr>
                          </a:solidFill>
                          <a:effectLst/>
                          <a:latin typeface="+mn-lt"/>
                          <a:ea typeface="+mn-ea"/>
                          <a:cs typeface="+mn-cs"/>
                        </a:rPr>
                        <a:t>New</a:t>
                      </a:r>
                    </a:p>
                  </a:txBody>
                  <a:tcPr marL="144000"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4"/>
                  </a:ext>
                </a:extLst>
              </a:tr>
              <a:tr h="669748">
                <a:tc>
                  <a:txBody>
                    <a:bodyPr/>
                    <a:lstStyle/>
                    <a:p>
                      <a:pPr marL="285750" indent="-285750" algn="l" fontAlgn="b">
                        <a:buFont typeface="Arial" panose="020B0604020202020204" pitchFamily="34" charset="0"/>
                        <a:buChar char="•"/>
                      </a:pPr>
                      <a:r>
                        <a:rPr lang="en-US" sz="1400" u="none" strike="noStrike" kern="1200">
                          <a:solidFill>
                            <a:srgbClr val="333333"/>
                          </a:solidFill>
                          <a:effectLst/>
                          <a:latin typeface="+mn-lt"/>
                          <a:ea typeface="+mn-ea"/>
                          <a:cs typeface="+mn-cs"/>
                        </a:rPr>
                        <a:t>Mobile capture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fontAlgn="b" latinLnBrk="0" hangingPunct="1"/>
                      <a:endParaRPr lang="en-US" sz="1400" u="none" strike="noStrike" kern="1200">
                        <a:solidFill>
                          <a:srgbClr val="333333"/>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l" defTabSz="457200" rtl="0" eaLnBrk="1" fontAlgn="b" latinLnBrk="0" hangingPunct="1">
                        <a:buFont typeface="Arial" panose="020B0604020202020204" pitchFamily="34" charset="0"/>
                        <a:buChar char="•"/>
                      </a:pPr>
                      <a:r>
                        <a:rPr lang="en-US" sz="1400" u="none" strike="noStrike" kern="1200">
                          <a:solidFill>
                            <a:schemeClr val="tx1"/>
                          </a:solidFill>
                          <a:effectLst/>
                          <a:latin typeface="+mn-lt"/>
                          <a:ea typeface="+mn-ea"/>
                          <a:cs typeface="+mn-cs"/>
                        </a:rPr>
                        <a:t>Mobile print submission and release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457200" rtl="0" eaLnBrk="1" fontAlgn="b" latinLnBrk="0" hangingPunct="1"/>
                      <a:r>
                        <a:rPr lang="en-US" sz="1600" b="1" u="none" strike="noStrike" kern="1200">
                          <a:solidFill>
                            <a:schemeClr val="accent6">
                              <a:lumMod val="75000"/>
                            </a:schemeClr>
                          </a:solidFill>
                          <a:effectLst/>
                          <a:latin typeface="+mn-lt"/>
                          <a:ea typeface="+mn-ea"/>
                          <a:cs typeface="+mn-cs"/>
                        </a:rPr>
                        <a:t>New</a:t>
                      </a:r>
                      <a:endParaRPr lang="en-US" sz="1600" u="none" strike="noStrike" kern="1200">
                        <a:solidFill>
                          <a:schemeClr val="accent6">
                            <a:lumMod val="75000"/>
                          </a:schemeClr>
                        </a:solidFill>
                        <a:effectLst/>
                        <a:latin typeface="+mn-lt"/>
                        <a:ea typeface="+mn-ea"/>
                        <a:cs typeface="+mn-cs"/>
                      </a:endParaRPr>
                    </a:p>
                  </a:txBody>
                  <a:tcPr marL="144000"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r h="729830">
                <a:tc>
                  <a:txBody>
                    <a:bodyPr/>
                    <a:lstStyle/>
                    <a:p>
                      <a:pPr marL="285750" marR="0" lvl="0" indent="-2857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a:solidFill>
                            <a:srgbClr val="333333"/>
                          </a:solidFill>
                          <a:effectLst/>
                          <a:latin typeface="Arial"/>
                          <a:ea typeface="+mn-ea"/>
                          <a:cs typeface="+mn-cs"/>
                        </a:rPr>
                        <a:t>Authentication (card swipe/user name password/Bluetooth &amp; NFC/Business Connect)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457200" rtl="0" eaLnBrk="1" fontAlgn="b" latinLnBrk="0" hangingPunct="1"/>
                      <a:r>
                        <a:rPr lang="en-US" sz="1600" b="1" u="none" strike="noStrike" kern="1200">
                          <a:solidFill>
                            <a:schemeClr val="accent6">
                              <a:lumMod val="75000"/>
                            </a:schemeClr>
                          </a:solidFill>
                          <a:effectLst/>
                          <a:latin typeface="+mn-lt"/>
                          <a:ea typeface="+mn-ea"/>
                          <a:cs typeface="+mn-cs"/>
                        </a:rPr>
                        <a:t>New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285750" lvl="0" indent="-285750" algn="l">
                        <a:buFont typeface="Arial" panose="020B0604020202020204" pitchFamily="34" charset="0"/>
                        <a:buChar char="•"/>
                      </a:pPr>
                      <a:r>
                        <a:rPr lang="en-US" sz="1400" b="0" i="0" u="none" strike="noStrike" kern="1200" noProof="0">
                          <a:solidFill>
                            <a:srgbClr val="333333"/>
                          </a:solidFill>
                          <a:effectLst/>
                          <a:latin typeface="Arial"/>
                        </a:rPr>
                        <a:t>Enhanced security (Watermarking/User information stamping)</a:t>
                      </a:r>
                      <a:endParaRPr lang="en-US" sz="2800">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457200" rtl="0" eaLnBrk="1" fontAlgn="b" latinLnBrk="0" hangingPunct="1"/>
                      <a:r>
                        <a:rPr lang="en-US" sz="1600" b="1" u="none" strike="noStrike" kern="1200">
                          <a:solidFill>
                            <a:schemeClr val="accent6">
                              <a:lumMod val="75000"/>
                            </a:schemeClr>
                          </a:solidFill>
                          <a:effectLst/>
                          <a:latin typeface="+mn-lt"/>
                          <a:ea typeface="+mn-ea"/>
                          <a:cs typeface="+mn-cs"/>
                        </a:rPr>
                        <a:t>New</a:t>
                      </a:r>
                    </a:p>
                  </a:txBody>
                  <a:tcPr marL="144000"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64843544"/>
                  </a:ext>
                </a:extLst>
              </a:tr>
              <a:tr h="25054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u="none" strike="noStrike" kern="1200">
                        <a:solidFill>
                          <a:schemeClr val="tx1"/>
                        </a:solidFill>
                        <a:effectLst/>
                        <a:latin typeface="+mn-lt"/>
                        <a:ea typeface="+mn-ea"/>
                        <a:cs typeface="+mn-cs"/>
                      </a:endParaRPr>
                    </a:p>
                  </a:txBody>
                  <a:tcPr marL="144000"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100">
                        <a:solidFill>
                          <a:schemeClr val="tx1"/>
                        </a:solidFill>
                      </a:endParaRPr>
                    </a:p>
                  </a:txBody>
                  <a:tcPr marL="144000"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a:solidFill>
                          <a:srgbClr val="333333"/>
                        </a:solidFill>
                        <a:effectLst/>
                        <a:latin typeface="+mn-lt"/>
                      </a:endParaRPr>
                    </a:p>
                  </a:txBody>
                  <a:tcPr marL="144000"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100" b="0" i="0" u="none" strike="noStrike">
                        <a:solidFill>
                          <a:schemeClr val="tx1"/>
                        </a:solidFill>
                        <a:effectLst/>
                        <a:latin typeface="+mn-lt"/>
                      </a:endParaRPr>
                    </a:p>
                  </a:txBody>
                  <a:tcPr marL="144000" marR="5673" marT="56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678057"/>
                  </a:ext>
                </a:extLst>
              </a:tr>
            </a:tbl>
          </a:graphicData>
        </a:graphic>
      </p:graphicFrame>
      <p:cxnSp>
        <p:nvCxnSpPr>
          <p:cNvPr id="7" name="Straight Connector 6">
            <a:extLst>
              <a:ext uri="{FF2B5EF4-FFF2-40B4-BE49-F238E27FC236}">
                <a16:creationId xmlns:a16="http://schemas.microsoft.com/office/drawing/2014/main" id="{CA56BE75-0B1D-472E-844C-7CF46A4F3BC1}"/>
              </a:ext>
            </a:extLst>
          </p:cNvPr>
          <p:cNvCxnSpPr>
            <a:cxnSpLocks/>
          </p:cNvCxnSpPr>
          <p:nvPr/>
        </p:nvCxnSpPr>
        <p:spPr>
          <a:xfrm>
            <a:off x="6025370" y="1443159"/>
            <a:ext cx="0" cy="4165161"/>
          </a:xfrm>
          <a:prstGeom prst="line">
            <a:avLst/>
          </a:prstGeom>
          <a:ln w="25400" cmpd="sng">
            <a:solidFill>
              <a:schemeClr val="bg2">
                <a:lumMod val="90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54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C4EB16F-0DC9-4330-884A-82D700047721}"/>
              </a:ext>
            </a:extLst>
          </p:cNvPr>
          <p:cNvSpPr>
            <a:spLocks noGrp="1"/>
          </p:cNvSpPr>
          <p:nvPr>
            <p:ph type="title"/>
          </p:nvPr>
        </p:nvSpPr>
        <p:spPr>
          <a:xfrm>
            <a:off x="998219" y="1709740"/>
            <a:ext cx="10592889" cy="1227536"/>
          </a:xfrm>
        </p:spPr>
        <p:txBody>
          <a:bodyPr/>
          <a:lstStyle/>
          <a:p>
            <a:r>
              <a:rPr lang="en-US"/>
              <a:t>Professional Services and Support Programs</a:t>
            </a:r>
          </a:p>
        </p:txBody>
      </p:sp>
      <p:sp>
        <p:nvSpPr>
          <p:cNvPr id="2" name="Text Placeholder 1">
            <a:extLst>
              <a:ext uri="{FF2B5EF4-FFF2-40B4-BE49-F238E27FC236}">
                <a16:creationId xmlns:a16="http://schemas.microsoft.com/office/drawing/2014/main" id="{7C3D755A-FC7D-4A24-808F-10C58FAFB26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8005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D1654C-6F10-432A-A365-5AA82321CE6D}"/>
              </a:ext>
            </a:extLst>
          </p:cNvPr>
          <p:cNvSpPr/>
          <p:nvPr/>
        </p:nvSpPr>
        <p:spPr>
          <a:xfrm>
            <a:off x="768352" y="1411819"/>
            <a:ext cx="10648949" cy="4368799"/>
          </a:xfrm>
          <a:prstGeom prst="rect">
            <a:avLst/>
          </a:prstGeom>
          <a:solidFill>
            <a:schemeClr val="accent2"/>
          </a:solidFill>
          <a:ln w="6350" cap="rnd">
            <a:noFill/>
            <a:prstDash val="sysDash"/>
            <a:headEnd type="none" w="sm" len="sm"/>
            <a:tailEnd type="none"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3" name="Title 2">
            <a:extLst>
              <a:ext uri="{FF2B5EF4-FFF2-40B4-BE49-F238E27FC236}">
                <a16:creationId xmlns:a16="http://schemas.microsoft.com/office/drawing/2014/main" id="{AE2A962E-3D5B-4C20-8123-092EB9F005D6}"/>
              </a:ext>
            </a:extLst>
          </p:cNvPr>
          <p:cNvSpPr>
            <a:spLocks noGrp="1"/>
          </p:cNvSpPr>
          <p:nvPr>
            <p:ph type="title"/>
          </p:nvPr>
        </p:nvSpPr>
        <p:spPr>
          <a:xfrm>
            <a:off x="645725" y="134469"/>
            <a:ext cx="10900551" cy="851119"/>
          </a:xfrm>
        </p:spPr>
        <p:txBody>
          <a:bodyPr/>
          <a:lstStyle/>
          <a:p>
            <a:r>
              <a:rPr lang="en-US"/>
              <a:t>Support Resources and Offerings </a:t>
            </a:r>
          </a:p>
        </p:txBody>
      </p:sp>
      <p:sp>
        <p:nvSpPr>
          <p:cNvPr id="5" name="Rectangle 4">
            <a:extLst>
              <a:ext uri="{FF2B5EF4-FFF2-40B4-BE49-F238E27FC236}">
                <a16:creationId xmlns:a16="http://schemas.microsoft.com/office/drawing/2014/main" id="{1AEDA00D-BD2E-465C-8A6D-E3124EDB0F04}"/>
              </a:ext>
            </a:extLst>
          </p:cNvPr>
          <p:cNvSpPr/>
          <p:nvPr/>
        </p:nvSpPr>
        <p:spPr>
          <a:xfrm>
            <a:off x="920046" y="3384806"/>
            <a:ext cx="3008490" cy="2123658"/>
          </a:xfrm>
          <a:prstGeom prst="rect">
            <a:avLst/>
          </a:prstGeom>
        </p:spPr>
        <p:txBody>
          <a:bodyPr wrap="square" anchor="t">
            <a:spAutoFit/>
          </a:bodyPr>
          <a:lstStyle/>
          <a:p>
            <a:r>
              <a:rPr lang="en-US" sz="2200">
                <a:solidFill>
                  <a:schemeClr val="bg1"/>
                </a:solidFill>
              </a:rPr>
              <a:t>Kofax customer support has </a:t>
            </a:r>
            <a:r>
              <a:rPr lang="en-US" sz="2200" b="1">
                <a:solidFill>
                  <a:schemeClr val="bg1"/>
                </a:solidFill>
              </a:rPr>
              <a:t>world class resources</a:t>
            </a:r>
            <a:r>
              <a:rPr lang="en-US" sz="2200">
                <a:solidFill>
                  <a:schemeClr val="bg1"/>
                </a:solidFill>
              </a:rPr>
              <a:t> in the following locations that follow the sun around the globe.</a:t>
            </a:r>
          </a:p>
        </p:txBody>
      </p:sp>
      <p:sp>
        <p:nvSpPr>
          <p:cNvPr id="6" name="Freeform 5">
            <a:extLst>
              <a:ext uri="{FF2B5EF4-FFF2-40B4-BE49-F238E27FC236}">
                <a16:creationId xmlns:a16="http://schemas.microsoft.com/office/drawing/2014/main" id="{566BCC79-6C7D-464B-A247-76BB24192426}"/>
              </a:ext>
            </a:extLst>
          </p:cNvPr>
          <p:cNvSpPr>
            <a:spLocks noEditPoints="1"/>
          </p:cNvSpPr>
          <p:nvPr/>
        </p:nvSpPr>
        <p:spPr bwMode="auto">
          <a:xfrm>
            <a:off x="2598057" y="1665820"/>
            <a:ext cx="8357811" cy="4011785"/>
          </a:xfrm>
          <a:custGeom>
            <a:avLst/>
            <a:gdLst>
              <a:gd name="T0" fmla="*/ 2606 w 2739"/>
              <a:gd name="T1" fmla="*/ 801 h 1280"/>
              <a:gd name="T2" fmla="*/ 2465 w 2739"/>
              <a:gd name="T3" fmla="*/ 305 h 1280"/>
              <a:gd name="T4" fmla="*/ 2428 w 2739"/>
              <a:gd name="T5" fmla="*/ 155 h 1280"/>
              <a:gd name="T6" fmla="*/ 2285 w 2739"/>
              <a:gd name="T7" fmla="*/ 369 h 1280"/>
              <a:gd name="T8" fmla="*/ 2170 w 2739"/>
              <a:gd name="T9" fmla="*/ 626 h 1280"/>
              <a:gd name="T10" fmla="*/ 1940 w 2739"/>
              <a:gd name="T11" fmla="*/ 597 h 1280"/>
              <a:gd name="T12" fmla="*/ 1680 w 2739"/>
              <a:gd name="T13" fmla="*/ 588 h 1280"/>
              <a:gd name="T14" fmla="*/ 1421 w 2739"/>
              <a:gd name="T15" fmla="*/ 316 h 1280"/>
              <a:gd name="T16" fmla="*/ 1352 w 2739"/>
              <a:gd name="T17" fmla="*/ 256 h 1280"/>
              <a:gd name="T18" fmla="*/ 1493 w 2739"/>
              <a:gd name="T19" fmla="*/ 130 h 1280"/>
              <a:gd name="T20" fmla="*/ 1443 w 2739"/>
              <a:gd name="T21" fmla="*/ 105 h 1280"/>
              <a:gd name="T22" fmla="*/ 1796 w 2739"/>
              <a:gd name="T23" fmla="*/ 109 h 1280"/>
              <a:gd name="T24" fmla="*/ 2114 w 2739"/>
              <a:gd name="T25" fmla="*/ 80 h 1280"/>
              <a:gd name="T26" fmla="*/ 2215 w 2739"/>
              <a:gd name="T27" fmla="*/ 635 h 1280"/>
              <a:gd name="T28" fmla="*/ 1490 w 2739"/>
              <a:gd name="T29" fmla="*/ 123 h 1280"/>
              <a:gd name="T30" fmla="*/ 1549 w 2739"/>
              <a:gd name="T31" fmla="*/ 302 h 1280"/>
              <a:gd name="T32" fmla="*/ 1683 w 2739"/>
              <a:gd name="T33" fmla="*/ 346 h 1280"/>
              <a:gd name="T34" fmla="*/ 1788 w 2739"/>
              <a:gd name="T35" fmla="*/ 302 h 1280"/>
              <a:gd name="T36" fmla="*/ 2149 w 2739"/>
              <a:gd name="T37" fmla="*/ 590 h 1280"/>
              <a:gd name="T38" fmla="*/ 1687 w 2739"/>
              <a:gd name="T39" fmla="*/ 14 h 1280"/>
              <a:gd name="T40" fmla="*/ 1448 w 2739"/>
              <a:gd name="T41" fmla="*/ 21 h 1280"/>
              <a:gd name="T42" fmla="*/ 1321 w 2739"/>
              <a:gd name="T43" fmla="*/ 225 h 1280"/>
              <a:gd name="T44" fmla="*/ 1115 w 2739"/>
              <a:gd name="T45" fmla="*/ 132 h 1280"/>
              <a:gd name="T46" fmla="*/ 1041 w 2739"/>
              <a:gd name="T47" fmla="*/ 89 h 1280"/>
              <a:gd name="T48" fmla="*/ 826 w 2739"/>
              <a:gd name="T49" fmla="*/ 33 h 1280"/>
              <a:gd name="T50" fmla="*/ 722 w 2739"/>
              <a:gd name="T51" fmla="*/ 45 h 1280"/>
              <a:gd name="T52" fmla="*/ 565 w 2739"/>
              <a:gd name="T53" fmla="*/ 49 h 1280"/>
              <a:gd name="T54" fmla="*/ 583 w 2739"/>
              <a:gd name="T55" fmla="*/ 551 h 1280"/>
              <a:gd name="T56" fmla="*/ 769 w 2739"/>
              <a:gd name="T57" fmla="*/ 106 h 1280"/>
              <a:gd name="T58" fmla="*/ 743 w 2739"/>
              <a:gd name="T59" fmla="*/ 71 h 1280"/>
              <a:gd name="T60" fmla="*/ 554 w 2739"/>
              <a:gd name="T61" fmla="*/ 119 h 1280"/>
              <a:gd name="T62" fmla="*/ 712 w 2739"/>
              <a:gd name="T63" fmla="*/ 161 h 1280"/>
              <a:gd name="T64" fmla="*/ 729 w 2739"/>
              <a:gd name="T65" fmla="*/ 310 h 1280"/>
              <a:gd name="T66" fmla="*/ 448 w 2739"/>
              <a:gd name="T67" fmla="*/ 461 h 1280"/>
              <a:gd name="T68" fmla="*/ 580 w 2739"/>
              <a:gd name="T69" fmla="*/ 643 h 1280"/>
              <a:gd name="T70" fmla="*/ 901 w 2739"/>
              <a:gd name="T71" fmla="*/ 851 h 1280"/>
              <a:gd name="T72" fmla="*/ 726 w 2739"/>
              <a:gd name="T73" fmla="*/ 1210 h 1280"/>
              <a:gd name="T74" fmla="*/ 624 w 2739"/>
              <a:gd name="T75" fmla="*/ 971 h 1280"/>
              <a:gd name="T76" fmla="*/ 307 w 2739"/>
              <a:gd name="T77" fmla="*/ 501 h 1280"/>
              <a:gd name="T78" fmla="*/ 301 w 2739"/>
              <a:gd name="T79" fmla="*/ 248 h 1280"/>
              <a:gd name="T80" fmla="*/ 123 w 2739"/>
              <a:gd name="T81" fmla="*/ 166 h 1280"/>
              <a:gd name="T82" fmla="*/ 743 w 2739"/>
              <a:gd name="T83" fmla="*/ 1054 h 1280"/>
              <a:gd name="T84" fmla="*/ 597 w 2739"/>
              <a:gd name="T85" fmla="*/ 679 h 1280"/>
              <a:gd name="T86" fmla="*/ 535 w 2739"/>
              <a:gd name="T87" fmla="*/ 285 h 1280"/>
              <a:gd name="T88" fmla="*/ 578 w 2739"/>
              <a:gd name="T89" fmla="*/ 280 h 1280"/>
              <a:gd name="T90" fmla="*/ 59 w 2739"/>
              <a:gd name="T91" fmla="*/ 231 h 1280"/>
              <a:gd name="T92" fmla="*/ 720 w 2739"/>
              <a:gd name="T93" fmla="*/ 1269 h 1280"/>
              <a:gd name="T94" fmla="*/ 1280 w 2739"/>
              <a:gd name="T95" fmla="*/ 211 h 1280"/>
              <a:gd name="T96" fmla="*/ 1518 w 2739"/>
              <a:gd name="T97" fmla="*/ 381 h 1280"/>
              <a:gd name="T98" fmla="*/ 1392 w 2739"/>
              <a:gd name="T99" fmla="*/ 394 h 1280"/>
              <a:gd name="T100" fmla="*/ 1676 w 2739"/>
              <a:gd name="T101" fmla="*/ 754 h 1280"/>
              <a:gd name="T102" fmla="*/ 1421 w 2739"/>
              <a:gd name="T103" fmla="*/ 804 h 1280"/>
              <a:gd name="T104" fmla="*/ 1191 w 2739"/>
              <a:gd name="T105" fmla="*/ 633 h 1280"/>
              <a:gd name="T106" fmla="*/ 1613 w 2739"/>
              <a:gd name="T107" fmla="*/ 879 h 1280"/>
              <a:gd name="T108" fmla="*/ 1459 w 2739"/>
              <a:gd name="T109" fmla="*/ 1020 h 1280"/>
              <a:gd name="T110" fmla="*/ 2206 w 2739"/>
              <a:gd name="T111" fmla="*/ 737 h 1280"/>
              <a:gd name="T112" fmla="*/ 2420 w 2739"/>
              <a:gd name="T113" fmla="*/ 772 h 1280"/>
              <a:gd name="T114" fmla="*/ 2338 w 2739"/>
              <a:gd name="T115" fmla="*/ 619 h 1280"/>
              <a:gd name="T116" fmla="*/ 2359 w 2739"/>
              <a:gd name="T117" fmla="*/ 652 h 1280"/>
              <a:gd name="T118" fmla="*/ 2331 w 2739"/>
              <a:gd name="T119" fmla="*/ 695 h 1280"/>
              <a:gd name="T120" fmla="*/ 2356 w 2739"/>
              <a:gd name="T121" fmla="*/ 233 h 1280"/>
              <a:gd name="T122" fmla="*/ 2250 w 2739"/>
              <a:gd name="T123" fmla="*/ 974 h 1280"/>
              <a:gd name="T124" fmla="*/ 2478 w 2739"/>
              <a:gd name="T125" fmla="*/ 1123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9" h="1280">
                <a:moveTo>
                  <a:pt x="2737" y="1116"/>
                </a:moveTo>
                <a:cubicBezTo>
                  <a:pt x="2735" y="1117"/>
                  <a:pt x="2734" y="1117"/>
                  <a:pt x="2732" y="1118"/>
                </a:cubicBezTo>
                <a:cubicBezTo>
                  <a:pt x="2731" y="1119"/>
                  <a:pt x="2732" y="1121"/>
                  <a:pt x="2730" y="1121"/>
                </a:cubicBezTo>
                <a:cubicBezTo>
                  <a:pt x="2728" y="1122"/>
                  <a:pt x="2726" y="1122"/>
                  <a:pt x="2726" y="1122"/>
                </a:cubicBezTo>
                <a:cubicBezTo>
                  <a:pt x="2726" y="1122"/>
                  <a:pt x="2727" y="1126"/>
                  <a:pt x="2725" y="1127"/>
                </a:cubicBezTo>
                <a:cubicBezTo>
                  <a:pt x="2725" y="1127"/>
                  <a:pt x="2724" y="1127"/>
                  <a:pt x="2724" y="1127"/>
                </a:cubicBezTo>
                <a:cubicBezTo>
                  <a:pt x="2723" y="1127"/>
                  <a:pt x="2723" y="1127"/>
                  <a:pt x="2722" y="1126"/>
                </a:cubicBezTo>
                <a:cubicBezTo>
                  <a:pt x="2721" y="1126"/>
                  <a:pt x="2721" y="1126"/>
                  <a:pt x="2720" y="1126"/>
                </a:cubicBezTo>
                <a:cubicBezTo>
                  <a:pt x="2719" y="1126"/>
                  <a:pt x="2719" y="1126"/>
                  <a:pt x="2718" y="1126"/>
                </a:cubicBezTo>
                <a:cubicBezTo>
                  <a:pt x="2716" y="1127"/>
                  <a:pt x="2714" y="1129"/>
                  <a:pt x="2714" y="1129"/>
                </a:cubicBezTo>
                <a:cubicBezTo>
                  <a:pt x="2714" y="1129"/>
                  <a:pt x="2716" y="1132"/>
                  <a:pt x="2714" y="1133"/>
                </a:cubicBezTo>
                <a:cubicBezTo>
                  <a:pt x="2712" y="1134"/>
                  <a:pt x="2711" y="1134"/>
                  <a:pt x="2711" y="1134"/>
                </a:cubicBezTo>
                <a:cubicBezTo>
                  <a:pt x="2711" y="1134"/>
                  <a:pt x="2710" y="1136"/>
                  <a:pt x="2709" y="1137"/>
                </a:cubicBezTo>
                <a:cubicBezTo>
                  <a:pt x="2708" y="1137"/>
                  <a:pt x="2703" y="1138"/>
                  <a:pt x="2701" y="1140"/>
                </a:cubicBezTo>
                <a:cubicBezTo>
                  <a:pt x="2699" y="1142"/>
                  <a:pt x="2694" y="1148"/>
                  <a:pt x="2692" y="1149"/>
                </a:cubicBezTo>
                <a:cubicBezTo>
                  <a:pt x="2691" y="1149"/>
                  <a:pt x="2691" y="1149"/>
                  <a:pt x="2691" y="1149"/>
                </a:cubicBezTo>
                <a:cubicBezTo>
                  <a:pt x="2688" y="1149"/>
                  <a:pt x="2686" y="1147"/>
                  <a:pt x="2686" y="1147"/>
                </a:cubicBezTo>
                <a:cubicBezTo>
                  <a:pt x="2686" y="1147"/>
                  <a:pt x="2686" y="1147"/>
                  <a:pt x="2688" y="1145"/>
                </a:cubicBezTo>
                <a:cubicBezTo>
                  <a:pt x="2688" y="1145"/>
                  <a:pt x="2686" y="1144"/>
                  <a:pt x="2689" y="1143"/>
                </a:cubicBezTo>
                <a:cubicBezTo>
                  <a:pt x="2692" y="1142"/>
                  <a:pt x="2695" y="1142"/>
                  <a:pt x="2695" y="1140"/>
                </a:cubicBezTo>
                <a:cubicBezTo>
                  <a:pt x="2695" y="1137"/>
                  <a:pt x="2697" y="1134"/>
                  <a:pt x="2695" y="1133"/>
                </a:cubicBezTo>
                <a:cubicBezTo>
                  <a:pt x="2695" y="1133"/>
                  <a:pt x="2694" y="1133"/>
                  <a:pt x="2693" y="1133"/>
                </a:cubicBezTo>
                <a:cubicBezTo>
                  <a:pt x="2691" y="1133"/>
                  <a:pt x="2689" y="1133"/>
                  <a:pt x="2689" y="1133"/>
                </a:cubicBezTo>
                <a:cubicBezTo>
                  <a:pt x="2689" y="1133"/>
                  <a:pt x="2686" y="1127"/>
                  <a:pt x="2690" y="1125"/>
                </a:cubicBezTo>
                <a:cubicBezTo>
                  <a:pt x="2693" y="1123"/>
                  <a:pt x="2696" y="1122"/>
                  <a:pt x="2699" y="1120"/>
                </a:cubicBezTo>
                <a:cubicBezTo>
                  <a:pt x="2702" y="1118"/>
                  <a:pt x="2701" y="1117"/>
                  <a:pt x="2704" y="1117"/>
                </a:cubicBezTo>
                <a:cubicBezTo>
                  <a:pt x="2706" y="1116"/>
                  <a:pt x="2710" y="1115"/>
                  <a:pt x="2710" y="1115"/>
                </a:cubicBezTo>
                <a:cubicBezTo>
                  <a:pt x="2710" y="1115"/>
                  <a:pt x="2708" y="1114"/>
                  <a:pt x="2708" y="1112"/>
                </a:cubicBezTo>
                <a:cubicBezTo>
                  <a:pt x="2709" y="1110"/>
                  <a:pt x="2712" y="1107"/>
                  <a:pt x="2712" y="1107"/>
                </a:cubicBezTo>
                <a:cubicBezTo>
                  <a:pt x="2712" y="1107"/>
                  <a:pt x="2712" y="1107"/>
                  <a:pt x="2710" y="1106"/>
                </a:cubicBezTo>
                <a:cubicBezTo>
                  <a:pt x="2710" y="1106"/>
                  <a:pt x="2710" y="1106"/>
                  <a:pt x="2712" y="1104"/>
                </a:cubicBezTo>
                <a:cubicBezTo>
                  <a:pt x="2712" y="1104"/>
                  <a:pt x="2712" y="1104"/>
                  <a:pt x="2714" y="1104"/>
                </a:cubicBezTo>
                <a:cubicBezTo>
                  <a:pt x="2714" y="1104"/>
                  <a:pt x="2712" y="1102"/>
                  <a:pt x="2712" y="1101"/>
                </a:cubicBezTo>
                <a:cubicBezTo>
                  <a:pt x="2712" y="1100"/>
                  <a:pt x="2712" y="1097"/>
                  <a:pt x="2712" y="1097"/>
                </a:cubicBezTo>
                <a:cubicBezTo>
                  <a:pt x="2712" y="1097"/>
                  <a:pt x="2712" y="1097"/>
                  <a:pt x="2711" y="1097"/>
                </a:cubicBezTo>
                <a:cubicBezTo>
                  <a:pt x="2711" y="1097"/>
                  <a:pt x="2711" y="1097"/>
                  <a:pt x="2714" y="1095"/>
                </a:cubicBezTo>
                <a:cubicBezTo>
                  <a:pt x="2714" y="1095"/>
                  <a:pt x="2714" y="1095"/>
                  <a:pt x="2711" y="1094"/>
                </a:cubicBezTo>
                <a:cubicBezTo>
                  <a:pt x="2711" y="1094"/>
                  <a:pt x="2711" y="1094"/>
                  <a:pt x="2710" y="1092"/>
                </a:cubicBezTo>
                <a:cubicBezTo>
                  <a:pt x="2710" y="1092"/>
                  <a:pt x="2710" y="1092"/>
                  <a:pt x="2712" y="1091"/>
                </a:cubicBezTo>
                <a:cubicBezTo>
                  <a:pt x="2712" y="1091"/>
                  <a:pt x="2712" y="1091"/>
                  <a:pt x="2709" y="1090"/>
                </a:cubicBezTo>
                <a:cubicBezTo>
                  <a:pt x="2709" y="1090"/>
                  <a:pt x="2709" y="1090"/>
                  <a:pt x="2710" y="1086"/>
                </a:cubicBezTo>
                <a:cubicBezTo>
                  <a:pt x="2710" y="1086"/>
                  <a:pt x="2710" y="1086"/>
                  <a:pt x="2708" y="1081"/>
                </a:cubicBezTo>
                <a:cubicBezTo>
                  <a:pt x="2708" y="1081"/>
                  <a:pt x="2708" y="1081"/>
                  <a:pt x="2711" y="1079"/>
                </a:cubicBezTo>
                <a:cubicBezTo>
                  <a:pt x="2711" y="1079"/>
                  <a:pt x="2711" y="1079"/>
                  <a:pt x="2710" y="1081"/>
                </a:cubicBezTo>
                <a:cubicBezTo>
                  <a:pt x="2710" y="1081"/>
                  <a:pt x="2710" y="1081"/>
                  <a:pt x="2713" y="1084"/>
                </a:cubicBezTo>
                <a:cubicBezTo>
                  <a:pt x="2713" y="1084"/>
                  <a:pt x="2713" y="1084"/>
                  <a:pt x="2715" y="1084"/>
                </a:cubicBezTo>
                <a:cubicBezTo>
                  <a:pt x="2715" y="1084"/>
                  <a:pt x="2715" y="1084"/>
                  <a:pt x="2715" y="1087"/>
                </a:cubicBezTo>
                <a:cubicBezTo>
                  <a:pt x="2715" y="1087"/>
                  <a:pt x="2721" y="1087"/>
                  <a:pt x="2720" y="1090"/>
                </a:cubicBezTo>
                <a:cubicBezTo>
                  <a:pt x="2720" y="1094"/>
                  <a:pt x="2716" y="1099"/>
                  <a:pt x="2716" y="1099"/>
                </a:cubicBezTo>
                <a:cubicBezTo>
                  <a:pt x="2716" y="1099"/>
                  <a:pt x="2716" y="1099"/>
                  <a:pt x="2719" y="1102"/>
                </a:cubicBezTo>
                <a:cubicBezTo>
                  <a:pt x="2719" y="1102"/>
                  <a:pt x="2719" y="1102"/>
                  <a:pt x="2719" y="1105"/>
                </a:cubicBezTo>
                <a:cubicBezTo>
                  <a:pt x="2719" y="1105"/>
                  <a:pt x="2721" y="1104"/>
                  <a:pt x="2722" y="1102"/>
                </a:cubicBezTo>
                <a:cubicBezTo>
                  <a:pt x="2722" y="1101"/>
                  <a:pt x="2722" y="1098"/>
                  <a:pt x="2724" y="1098"/>
                </a:cubicBezTo>
                <a:cubicBezTo>
                  <a:pt x="2724" y="1098"/>
                  <a:pt x="2724" y="1098"/>
                  <a:pt x="2724" y="1098"/>
                </a:cubicBezTo>
                <a:cubicBezTo>
                  <a:pt x="2725" y="1098"/>
                  <a:pt x="2725" y="1101"/>
                  <a:pt x="2725" y="1101"/>
                </a:cubicBezTo>
                <a:cubicBezTo>
                  <a:pt x="2725" y="1101"/>
                  <a:pt x="2725" y="1101"/>
                  <a:pt x="2722" y="1105"/>
                </a:cubicBezTo>
                <a:cubicBezTo>
                  <a:pt x="2722" y="1105"/>
                  <a:pt x="2722" y="1113"/>
                  <a:pt x="2724" y="1114"/>
                </a:cubicBezTo>
                <a:cubicBezTo>
                  <a:pt x="2724" y="1114"/>
                  <a:pt x="2724" y="1114"/>
                  <a:pt x="2724" y="1114"/>
                </a:cubicBezTo>
                <a:cubicBezTo>
                  <a:pt x="2725" y="1114"/>
                  <a:pt x="2726" y="1113"/>
                  <a:pt x="2727" y="1113"/>
                </a:cubicBezTo>
                <a:cubicBezTo>
                  <a:pt x="2728" y="1112"/>
                  <a:pt x="2729" y="1112"/>
                  <a:pt x="2730" y="1112"/>
                </a:cubicBezTo>
                <a:cubicBezTo>
                  <a:pt x="2730" y="1112"/>
                  <a:pt x="2730" y="1112"/>
                  <a:pt x="2730" y="1112"/>
                </a:cubicBezTo>
                <a:cubicBezTo>
                  <a:pt x="2732" y="1112"/>
                  <a:pt x="2733" y="1112"/>
                  <a:pt x="2733" y="1112"/>
                </a:cubicBezTo>
                <a:cubicBezTo>
                  <a:pt x="2733" y="1112"/>
                  <a:pt x="2734" y="1110"/>
                  <a:pt x="2736" y="1110"/>
                </a:cubicBezTo>
                <a:cubicBezTo>
                  <a:pt x="2736" y="1110"/>
                  <a:pt x="2736" y="1110"/>
                  <a:pt x="2736" y="1111"/>
                </a:cubicBezTo>
                <a:cubicBezTo>
                  <a:pt x="2738" y="1112"/>
                  <a:pt x="2739" y="1114"/>
                  <a:pt x="2737" y="1116"/>
                </a:cubicBezTo>
                <a:close/>
                <a:moveTo>
                  <a:pt x="2684" y="847"/>
                </a:moveTo>
                <a:cubicBezTo>
                  <a:pt x="2692" y="851"/>
                  <a:pt x="2692" y="851"/>
                  <a:pt x="2692" y="851"/>
                </a:cubicBezTo>
                <a:cubicBezTo>
                  <a:pt x="2692" y="851"/>
                  <a:pt x="2692" y="851"/>
                  <a:pt x="2690" y="854"/>
                </a:cubicBezTo>
                <a:cubicBezTo>
                  <a:pt x="2690" y="854"/>
                  <a:pt x="2690" y="854"/>
                  <a:pt x="2684" y="847"/>
                </a:cubicBezTo>
                <a:close/>
                <a:moveTo>
                  <a:pt x="2681" y="827"/>
                </a:moveTo>
                <a:cubicBezTo>
                  <a:pt x="2686" y="841"/>
                  <a:pt x="2686" y="841"/>
                  <a:pt x="2686" y="841"/>
                </a:cubicBezTo>
                <a:cubicBezTo>
                  <a:pt x="2686" y="841"/>
                  <a:pt x="2681" y="837"/>
                  <a:pt x="2680" y="836"/>
                </a:cubicBezTo>
                <a:cubicBezTo>
                  <a:pt x="2679" y="834"/>
                  <a:pt x="2681" y="827"/>
                  <a:pt x="2681" y="827"/>
                </a:cubicBezTo>
                <a:close/>
                <a:moveTo>
                  <a:pt x="2677" y="843"/>
                </a:moveTo>
                <a:cubicBezTo>
                  <a:pt x="2676" y="843"/>
                  <a:pt x="2674" y="843"/>
                  <a:pt x="2673" y="842"/>
                </a:cubicBezTo>
                <a:cubicBezTo>
                  <a:pt x="2669" y="841"/>
                  <a:pt x="2670" y="838"/>
                  <a:pt x="2670" y="838"/>
                </a:cubicBezTo>
                <a:cubicBezTo>
                  <a:pt x="2670" y="838"/>
                  <a:pt x="2670" y="838"/>
                  <a:pt x="2671" y="838"/>
                </a:cubicBezTo>
                <a:cubicBezTo>
                  <a:pt x="2672" y="838"/>
                  <a:pt x="2674" y="838"/>
                  <a:pt x="2676" y="839"/>
                </a:cubicBezTo>
                <a:cubicBezTo>
                  <a:pt x="2680" y="841"/>
                  <a:pt x="2680" y="843"/>
                  <a:pt x="2680" y="843"/>
                </a:cubicBezTo>
                <a:cubicBezTo>
                  <a:pt x="2680" y="843"/>
                  <a:pt x="2679" y="843"/>
                  <a:pt x="2677" y="843"/>
                </a:cubicBezTo>
                <a:close/>
                <a:moveTo>
                  <a:pt x="2672" y="831"/>
                </a:moveTo>
                <a:cubicBezTo>
                  <a:pt x="2670" y="831"/>
                  <a:pt x="2660" y="821"/>
                  <a:pt x="2662" y="820"/>
                </a:cubicBezTo>
                <a:cubicBezTo>
                  <a:pt x="2662" y="820"/>
                  <a:pt x="2662" y="819"/>
                  <a:pt x="2662" y="819"/>
                </a:cubicBezTo>
                <a:cubicBezTo>
                  <a:pt x="2664" y="819"/>
                  <a:pt x="2675" y="830"/>
                  <a:pt x="2672" y="831"/>
                </a:cubicBezTo>
                <a:cubicBezTo>
                  <a:pt x="2672" y="831"/>
                  <a:pt x="2672" y="831"/>
                  <a:pt x="2672" y="831"/>
                </a:cubicBezTo>
                <a:close/>
                <a:moveTo>
                  <a:pt x="2666" y="1143"/>
                </a:moveTo>
                <a:cubicBezTo>
                  <a:pt x="2666" y="1143"/>
                  <a:pt x="2666" y="1143"/>
                  <a:pt x="2668" y="1142"/>
                </a:cubicBezTo>
                <a:cubicBezTo>
                  <a:pt x="2668" y="1142"/>
                  <a:pt x="2669" y="1139"/>
                  <a:pt x="2671" y="1139"/>
                </a:cubicBezTo>
                <a:cubicBezTo>
                  <a:pt x="2672" y="1139"/>
                  <a:pt x="2672" y="1139"/>
                  <a:pt x="2672" y="1139"/>
                </a:cubicBezTo>
                <a:cubicBezTo>
                  <a:pt x="2674" y="1139"/>
                  <a:pt x="2671" y="1144"/>
                  <a:pt x="2671" y="1144"/>
                </a:cubicBezTo>
                <a:cubicBezTo>
                  <a:pt x="2671" y="1144"/>
                  <a:pt x="2671" y="1144"/>
                  <a:pt x="2675" y="1142"/>
                </a:cubicBezTo>
                <a:cubicBezTo>
                  <a:pt x="2675" y="1142"/>
                  <a:pt x="2675" y="1142"/>
                  <a:pt x="2674" y="1146"/>
                </a:cubicBezTo>
                <a:cubicBezTo>
                  <a:pt x="2674" y="1146"/>
                  <a:pt x="2674" y="1146"/>
                  <a:pt x="2675" y="1146"/>
                </a:cubicBezTo>
                <a:cubicBezTo>
                  <a:pt x="2678" y="1142"/>
                  <a:pt x="2678" y="1142"/>
                  <a:pt x="2678" y="1142"/>
                </a:cubicBezTo>
                <a:cubicBezTo>
                  <a:pt x="2678" y="1142"/>
                  <a:pt x="2681" y="1146"/>
                  <a:pt x="2679" y="1149"/>
                </a:cubicBezTo>
                <a:cubicBezTo>
                  <a:pt x="2677" y="1151"/>
                  <a:pt x="2673" y="1152"/>
                  <a:pt x="2673" y="1152"/>
                </a:cubicBezTo>
                <a:cubicBezTo>
                  <a:pt x="2673" y="1152"/>
                  <a:pt x="2672" y="1155"/>
                  <a:pt x="2670" y="1156"/>
                </a:cubicBezTo>
                <a:cubicBezTo>
                  <a:pt x="2668" y="1157"/>
                  <a:pt x="2666" y="1157"/>
                  <a:pt x="2666" y="1157"/>
                </a:cubicBezTo>
                <a:cubicBezTo>
                  <a:pt x="2666" y="1157"/>
                  <a:pt x="2665" y="1160"/>
                  <a:pt x="2663" y="1161"/>
                </a:cubicBezTo>
                <a:cubicBezTo>
                  <a:pt x="2661" y="1161"/>
                  <a:pt x="2659" y="1162"/>
                  <a:pt x="2659" y="1162"/>
                </a:cubicBezTo>
                <a:cubicBezTo>
                  <a:pt x="2659" y="1162"/>
                  <a:pt x="2659" y="1162"/>
                  <a:pt x="2657" y="1165"/>
                </a:cubicBezTo>
                <a:cubicBezTo>
                  <a:pt x="2657" y="1165"/>
                  <a:pt x="2657" y="1165"/>
                  <a:pt x="2654" y="1168"/>
                </a:cubicBezTo>
                <a:cubicBezTo>
                  <a:pt x="2654" y="1168"/>
                  <a:pt x="2654" y="1168"/>
                  <a:pt x="2656" y="1169"/>
                </a:cubicBezTo>
                <a:cubicBezTo>
                  <a:pt x="2656" y="1169"/>
                  <a:pt x="2655" y="1172"/>
                  <a:pt x="2653" y="1172"/>
                </a:cubicBezTo>
                <a:cubicBezTo>
                  <a:pt x="2653" y="1172"/>
                  <a:pt x="2653" y="1172"/>
                  <a:pt x="2653" y="1172"/>
                </a:cubicBezTo>
                <a:cubicBezTo>
                  <a:pt x="2651" y="1172"/>
                  <a:pt x="2649" y="1170"/>
                  <a:pt x="2648" y="1170"/>
                </a:cubicBezTo>
                <a:cubicBezTo>
                  <a:pt x="2648" y="1170"/>
                  <a:pt x="2648" y="1170"/>
                  <a:pt x="2647" y="1170"/>
                </a:cubicBezTo>
                <a:cubicBezTo>
                  <a:pt x="2646" y="1171"/>
                  <a:pt x="2646" y="1173"/>
                  <a:pt x="2646" y="1173"/>
                </a:cubicBezTo>
                <a:cubicBezTo>
                  <a:pt x="2646" y="1173"/>
                  <a:pt x="2646" y="1173"/>
                  <a:pt x="2641" y="1172"/>
                </a:cubicBezTo>
                <a:cubicBezTo>
                  <a:pt x="2641" y="1172"/>
                  <a:pt x="2641" y="1172"/>
                  <a:pt x="2643" y="1173"/>
                </a:cubicBezTo>
                <a:cubicBezTo>
                  <a:pt x="2643" y="1173"/>
                  <a:pt x="2643" y="1173"/>
                  <a:pt x="2636" y="1179"/>
                </a:cubicBezTo>
                <a:cubicBezTo>
                  <a:pt x="2636" y="1179"/>
                  <a:pt x="2636" y="1179"/>
                  <a:pt x="2633" y="1179"/>
                </a:cubicBezTo>
                <a:cubicBezTo>
                  <a:pt x="2633" y="1179"/>
                  <a:pt x="2635" y="1181"/>
                  <a:pt x="2633" y="1182"/>
                </a:cubicBezTo>
                <a:cubicBezTo>
                  <a:pt x="2632" y="1183"/>
                  <a:pt x="2630" y="1182"/>
                  <a:pt x="2628" y="1184"/>
                </a:cubicBezTo>
                <a:cubicBezTo>
                  <a:pt x="2625" y="1186"/>
                  <a:pt x="2627" y="1188"/>
                  <a:pt x="2624" y="1190"/>
                </a:cubicBezTo>
                <a:cubicBezTo>
                  <a:pt x="2623" y="1191"/>
                  <a:pt x="2623" y="1191"/>
                  <a:pt x="2622" y="1191"/>
                </a:cubicBezTo>
                <a:cubicBezTo>
                  <a:pt x="2622" y="1191"/>
                  <a:pt x="2621" y="1191"/>
                  <a:pt x="2621" y="1191"/>
                </a:cubicBezTo>
                <a:cubicBezTo>
                  <a:pt x="2621" y="1191"/>
                  <a:pt x="2620" y="1191"/>
                  <a:pt x="2620" y="1191"/>
                </a:cubicBezTo>
                <a:cubicBezTo>
                  <a:pt x="2620" y="1191"/>
                  <a:pt x="2619" y="1191"/>
                  <a:pt x="2619" y="1191"/>
                </a:cubicBezTo>
                <a:cubicBezTo>
                  <a:pt x="2617" y="1192"/>
                  <a:pt x="2616" y="1195"/>
                  <a:pt x="2613" y="1196"/>
                </a:cubicBezTo>
                <a:cubicBezTo>
                  <a:pt x="2613" y="1196"/>
                  <a:pt x="2612" y="1196"/>
                  <a:pt x="2612" y="1196"/>
                </a:cubicBezTo>
                <a:cubicBezTo>
                  <a:pt x="2610" y="1196"/>
                  <a:pt x="2607" y="1194"/>
                  <a:pt x="2607" y="1194"/>
                </a:cubicBezTo>
                <a:cubicBezTo>
                  <a:pt x="2607" y="1194"/>
                  <a:pt x="2607" y="1194"/>
                  <a:pt x="2603" y="1195"/>
                </a:cubicBezTo>
                <a:cubicBezTo>
                  <a:pt x="2603" y="1195"/>
                  <a:pt x="2603" y="1195"/>
                  <a:pt x="2602" y="1192"/>
                </a:cubicBezTo>
                <a:cubicBezTo>
                  <a:pt x="2602" y="1192"/>
                  <a:pt x="2602" y="1192"/>
                  <a:pt x="2598" y="1193"/>
                </a:cubicBezTo>
                <a:cubicBezTo>
                  <a:pt x="2598" y="1193"/>
                  <a:pt x="2598" y="1193"/>
                  <a:pt x="2597" y="1192"/>
                </a:cubicBezTo>
                <a:cubicBezTo>
                  <a:pt x="2597" y="1192"/>
                  <a:pt x="2597" y="1192"/>
                  <a:pt x="2594" y="1192"/>
                </a:cubicBezTo>
                <a:cubicBezTo>
                  <a:pt x="2594" y="1192"/>
                  <a:pt x="2594" y="1192"/>
                  <a:pt x="2593" y="1191"/>
                </a:cubicBezTo>
                <a:cubicBezTo>
                  <a:pt x="2593" y="1191"/>
                  <a:pt x="2591" y="1192"/>
                  <a:pt x="2589" y="1192"/>
                </a:cubicBezTo>
                <a:cubicBezTo>
                  <a:pt x="2589" y="1192"/>
                  <a:pt x="2588" y="1192"/>
                  <a:pt x="2588" y="1192"/>
                </a:cubicBezTo>
                <a:cubicBezTo>
                  <a:pt x="2587" y="1190"/>
                  <a:pt x="2589" y="1189"/>
                  <a:pt x="2589" y="1188"/>
                </a:cubicBezTo>
                <a:cubicBezTo>
                  <a:pt x="2589" y="1188"/>
                  <a:pt x="2588" y="1188"/>
                  <a:pt x="2587" y="1188"/>
                </a:cubicBezTo>
                <a:cubicBezTo>
                  <a:pt x="2586" y="1188"/>
                  <a:pt x="2586" y="1188"/>
                  <a:pt x="2586" y="1188"/>
                </a:cubicBezTo>
                <a:cubicBezTo>
                  <a:pt x="2586" y="1188"/>
                  <a:pt x="2587" y="1186"/>
                  <a:pt x="2590" y="1185"/>
                </a:cubicBezTo>
                <a:cubicBezTo>
                  <a:pt x="2593" y="1184"/>
                  <a:pt x="2594" y="1185"/>
                  <a:pt x="2596" y="1183"/>
                </a:cubicBezTo>
                <a:cubicBezTo>
                  <a:pt x="2598" y="1182"/>
                  <a:pt x="2604" y="1178"/>
                  <a:pt x="2604" y="1178"/>
                </a:cubicBezTo>
                <a:cubicBezTo>
                  <a:pt x="2604" y="1178"/>
                  <a:pt x="2604" y="1178"/>
                  <a:pt x="2606" y="1180"/>
                </a:cubicBezTo>
                <a:cubicBezTo>
                  <a:pt x="2606" y="1180"/>
                  <a:pt x="2605" y="1177"/>
                  <a:pt x="2607" y="1176"/>
                </a:cubicBezTo>
                <a:cubicBezTo>
                  <a:pt x="2609" y="1174"/>
                  <a:pt x="2615" y="1172"/>
                  <a:pt x="2618" y="1171"/>
                </a:cubicBezTo>
                <a:cubicBezTo>
                  <a:pt x="2620" y="1169"/>
                  <a:pt x="2622" y="1169"/>
                  <a:pt x="2625" y="1168"/>
                </a:cubicBezTo>
                <a:cubicBezTo>
                  <a:pt x="2628" y="1166"/>
                  <a:pt x="2633" y="1166"/>
                  <a:pt x="2633" y="1166"/>
                </a:cubicBezTo>
                <a:cubicBezTo>
                  <a:pt x="2633" y="1166"/>
                  <a:pt x="2637" y="1162"/>
                  <a:pt x="2640" y="1161"/>
                </a:cubicBezTo>
                <a:cubicBezTo>
                  <a:pt x="2642" y="1159"/>
                  <a:pt x="2651" y="1156"/>
                  <a:pt x="2651" y="1156"/>
                </a:cubicBezTo>
                <a:cubicBezTo>
                  <a:pt x="2651" y="1156"/>
                  <a:pt x="2652" y="1153"/>
                  <a:pt x="2654" y="1151"/>
                </a:cubicBezTo>
                <a:cubicBezTo>
                  <a:pt x="2657" y="1149"/>
                  <a:pt x="2661" y="1149"/>
                  <a:pt x="2662" y="1147"/>
                </a:cubicBezTo>
                <a:cubicBezTo>
                  <a:pt x="2664" y="1145"/>
                  <a:pt x="2666" y="1143"/>
                  <a:pt x="2666" y="1143"/>
                </a:cubicBezTo>
                <a:close/>
                <a:moveTo>
                  <a:pt x="2653" y="831"/>
                </a:moveTo>
                <a:cubicBezTo>
                  <a:pt x="2653" y="831"/>
                  <a:pt x="2653" y="831"/>
                  <a:pt x="2658" y="834"/>
                </a:cubicBezTo>
                <a:cubicBezTo>
                  <a:pt x="2658" y="834"/>
                  <a:pt x="2658" y="834"/>
                  <a:pt x="2654" y="835"/>
                </a:cubicBezTo>
                <a:lnTo>
                  <a:pt x="2653" y="831"/>
                </a:lnTo>
                <a:close/>
                <a:moveTo>
                  <a:pt x="2651" y="827"/>
                </a:moveTo>
                <a:cubicBezTo>
                  <a:pt x="2651" y="827"/>
                  <a:pt x="2651" y="827"/>
                  <a:pt x="2656" y="827"/>
                </a:cubicBezTo>
                <a:cubicBezTo>
                  <a:pt x="2656" y="829"/>
                  <a:pt x="2656" y="829"/>
                  <a:pt x="2656" y="829"/>
                </a:cubicBezTo>
                <a:cubicBezTo>
                  <a:pt x="2656" y="829"/>
                  <a:pt x="2656" y="829"/>
                  <a:pt x="2652" y="830"/>
                </a:cubicBezTo>
                <a:cubicBezTo>
                  <a:pt x="2652" y="830"/>
                  <a:pt x="2652" y="830"/>
                  <a:pt x="2651" y="827"/>
                </a:cubicBezTo>
                <a:close/>
                <a:moveTo>
                  <a:pt x="2647" y="827"/>
                </a:moveTo>
                <a:cubicBezTo>
                  <a:pt x="2647" y="825"/>
                  <a:pt x="2647" y="825"/>
                  <a:pt x="2647" y="825"/>
                </a:cubicBezTo>
                <a:cubicBezTo>
                  <a:pt x="2647" y="825"/>
                  <a:pt x="2647" y="825"/>
                  <a:pt x="2651" y="824"/>
                </a:cubicBezTo>
                <a:cubicBezTo>
                  <a:pt x="2651" y="824"/>
                  <a:pt x="2651" y="824"/>
                  <a:pt x="2649" y="828"/>
                </a:cubicBezTo>
                <a:cubicBezTo>
                  <a:pt x="2649" y="828"/>
                  <a:pt x="2649" y="828"/>
                  <a:pt x="2647" y="827"/>
                </a:cubicBezTo>
                <a:close/>
                <a:moveTo>
                  <a:pt x="2647" y="815"/>
                </a:moveTo>
                <a:cubicBezTo>
                  <a:pt x="2647" y="815"/>
                  <a:pt x="2647" y="815"/>
                  <a:pt x="2649" y="812"/>
                </a:cubicBezTo>
                <a:cubicBezTo>
                  <a:pt x="2649" y="812"/>
                  <a:pt x="2649" y="812"/>
                  <a:pt x="2651" y="815"/>
                </a:cubicBezTo>
                <a:cubicBezTo>
                  <a:pt x="2650" y="818"/>
                  <a:pt x="2650" y="818"/>
                  <a:pt x="2650" y="818"/>
                </a:cubicBezTo>
                <a:cubicBezTo>
                  <a:pt x="2650" y="818"/>
                  <a:pt x="2650" y="818"/>
                  <a:pt x="2647" y="815"/>
                </a:cubicBezTo>
                <a:close/>
                <a:moveTo>
                  <a:pt x="2630" y="805"/>
                </a:moveTo>
                <a:cubicBezTo>
                  <a:pt x="2630" y="805"/>
                  <a:pt x="2630" y="805"/>
                  <a:pt x="2628" y="801"/>
                </a:cubicBezTo>
                <a:cubicBezTo>
                  <a:pt x="2628" y="801"/>
                  <a:pt x="2627" y="798"/>
                  <a:pt x="2629" y="797"/>
                </a:cubicBezTo>
                <a:cubicBezTo>
                  <a:pt x="2629" y="797"/>
                  <a:pt x="2630" y="797"/>
                  <a:pt x="2630" y="797"/>
                </a:cubicBezTo>
                <a:cubicBezTo>
                  <a:pt x="2632" y="797"/>
                  <a:pt x="2633" y="801"/>
                  <a:pt x="2633" y="801"/>
                </a:cubicBezTo>
                <a:cubicBezTo>
                  <a:pt x="2633" y="801"/>
                  <a:pt x="2633" y="801"/>
                  <a:pt x="2640" y="809"/>
                </a:cubicBezTo>
                <a:cubicBezTo>
                  <a:pt x="2641" y="818"/>
                  <a:pt x="2641" y="818"/>
                  <a:pt x="2641" y="818"/>
                </a:cubicBezTo>
                <a:cubicBezTo>
                  <a:pt x="2641" y="818"/>
                  <a:pt x="2641" y="818"/>
                  <a:pt x="2633" y="810"/>
                </a:cubicBezTo>
                <a:cubicBezTo>
                  <a:pt x="2633" y="810"/>
                  <a:pt x="2633" y="810"/>
                  <a:pt x="2630" y="805"/>
                </a:cubicBezTo>
                <a:close/>
                <a:moveTo>
                  <a:pt x="2615" y="797"/>
                </a:moveTo>
                <a:cubicBezTo>
                  <a:pt x="2615" y="797"/>
                  <a:pt x="2615" y="797"/>
                  <a:pt x="2615" y="797"/>
                </a:cubicBezTo>
                <a:cubicBezTo>
                  <a:pt x="2610" y="796"/>
                  <a:pt x="2614" y="789"/>
                  <a:pt x="2613" y="786"/>
                </a:cubicBezTo>
                <a:cubicBezTo>
                  <a:pt x="2612" y="784"/>
                  <a:pt x="2609" y="784"/>
                  <a:pt x="2607" y="783"/>
                </a:cubicBezTo>
                <a:cubicBezTo>
                  <a:pt x="2606" y="782"/>
                  <a:pt x="2602" y="777"/>
                  <a:pt x="2602" y="777"/>
                </a:cubicBezTo>
                <a:cubicBezTo>
                  <a:pt x="2602" y="777"/>
                  <a:pt x="2602" y="777"/>
                  <a:pt x="2597" y="776"/>
                </a:cubicBezTo>
                <a:cubicBezTo>
                  <a:pt x="2597" y="776"/>
                  <a:pt x="2597" y="776"/>
                  <a:pt x="2598" y="770"/>
                </a:cubicBezTo>
                <a:cubicBezTo>
                  <a:pt x="2598" y="770"/>
                  <a:pt x="2598" y="770"/>
                  <a:pt x="2601" y="774"/>
                </a:cubicBezTo>
                <a:cubicBezTo>
                  <a:pt x="2601" y="774"/>
                  <a:pt x="2602" y="774"/>
                  <a:pt x="2603" y="775"/>
                </a:cubicBezTo>
                <a:cubicBezTo>
                  <a:pt x="2604" y="775"/>
                  <a:pt x="2609" y="781"/>
                  <a:pt x="2609" y="781"/>
                </a:cubicBezTo>
                <a:cubicBezTo>
                  <a:pt x="2609" y="781"/>
                  <a:pt x="2609" y="781"/>
                  <a:pt x="2611" y="781"/>
                </a:cubicBezTo>
                <a:cubicBezTo>
                  <a:pt x="2611" y="781"/>
                  <a:pt x="2615" y="784"/>
                  <a:pt x="2617" y="788"/>
                </a:cubicBezTo>
                <a:cubicBezTo>
                  <a:pt x="2619" y="791"/>
                  <a:pt x="2618" y="797"/>
                  <a:pt x="2615" y="797"/>
                </a:cubicBezTo>
                <a:close/>
                <a:moveTo>
                  <a:pt x="2603" y="795"/>
                </a:moveTo>
                <a:cubicBezTo>
                  <a:pt x="2603" y="795"/>
                  <a:pt x="2599" y="793"/>
                  <a:pt x="2601" y="791"/>
                </a:cubicBezTo>
                <a:cubicBezTo>
                  <a:pt x="2602" y="790"/>
                  <a:pt x="2605" y="788"/>
                  <a:pt x="2607" y="788"/>
                </a:cubicBezTo>
                <a:cubicBezTo>
                  <a:pt x="2608" y="788"/>
                  <a:pt x="2609" y="788"/>
                  <a:pt x="2609" y="789"/>
                </a:cubicBezTo>
                <a:cubicBezTo>
                  <a:pt x="2610" y="792"/>
                  <a:pt x="2609" y="802"/>
                  <a:pt x="2609" y="802"/>
                </a:cubicBezTo>
                <a:cubicBezTo>
                  <a:pt x="2609" y="802"/>
                  <a:pt x="2609" y="802"/>
                  <a:pt x="2606" y="801"/>
                </a:cubicBezTo>
                <a:cubicBezTo>
                  <a:pt x="2606" y="801"/>
                  <a:pt x="2606" y="801"/>
                  <a:pt x="2607" y="804"/>
                </a:cubicBezTo>
                <a:cubicBezTo>
                  <a:pt x="2607" y="804"/>
                  <a:pt x="2607" y="804"/>
                  <a:pt x="2603" y="805"/>
                </a:cubicBezTo>
                <a:cubicBezTo>
                  <a:pt x="2603" y="805"/>
                  <a:pt x="2602" y="809"/>
                  <a:pt x="2599" y="809"/>
                </a:cubicBezTo>
                <a:cubicBezTo>
                  <a:pt x="2597" y="809"/>
                  <a:pt x="2595" y="809"/>
                  <a:pt x="2595" y="809"/>
                </a:cubicBezTo>
                <a:cubicBezTo>
                  <a:pt x="2595" y="809"/>
                  <a:pt x="2595" y="809"/>
                  <a:pt x="2593" y="811"/>
                </a:cubicBezTo>
                <a:cubicBezTo>
                  <a:pt x="2593" y="811"/>
                  <a:pt x="2593" y="811"/>
                  <a:pt x="2581" y="810"/>
                </a:cubicBezTo>
                <a:cubicBezTo>
                  <a:pt x="2581" y="810"/>
                  <a:pt x="2581" y="810"/>
                  <a:pt x="2578" y="806"/>
                </a:cubicBezTo>
                <a:cubicBezTo>
                  <a:pt x="2579" y="805"/>
                  <a:pt x="2579" y="805"/>
                  <a:pt x="2579" y="805"/>
                </a:cubicBezTo>
                <a:cubicBezTo>
                  <a:pt x="2580" y="805"/>
                  <a:pt x="2580" y="805"/>
                  <a:pt x="2580" y="805"/>
                </a:cubicBezTo>
                <a:cubicBezTo>
                  <a:pt x="2580" y="805"/>
                  <a:pt x="2581" y="806"/>
                  <a:pt x="2581" y="806"/>
                </a:cubicBezTo>
                <a:cubicBezTo>
                  <a:pt x="2581" y="806"/>
                  <a:pt x="2582" y="805"/>
                  <a:pt x="2582" y="805"/>
                </a:cubicBezTo>
                <a:cubicBezTo>
                  <a:pt x="2584" y="804"/>
                  <a:pt x="2585" y="803"/>
                  <a:pt x="2588" y="802"/>
                </a:cubicBezTo>
                <a:cubicBezTo>
                  <a:pt x="2589" y="802"/>
                  <a:pt x="2591" y="802"/>
                  <a:pt x="2592" y="802"/>
                </a:cubicBezTo>
                <a:cubicBezTo>
                  <a:pt x="2594" y="802"/>
                  <a:pt x="2595" y="802"/>
                  <a:pt x="2595" y="802"/>
                </a:cubicBezTo>
                <a:cubicBezTo>
                  <a:pt x="2595" y="802"/>
                  <a:pt x="2595" y="802"/>
                  <a:pt x="2603" y="797"/>
                </a:cubicBezTo>
                <a:cubicBezTo>
                  <a:pt x="2603" y="797"/>
                  <a:pt x="2603" y="797"/>
                  <a:pt x="2603" y="795"/>
                </a:cubicBezTo>
                <a:close/>
                <a:moveTo>
                  <a:pt x="2583" y="834"/>
                </a:moveTo>
                <a:cubicBezTo>
                  <a:pt x="2583" y="835"/>
                  <a:pt x="2581" y="838"/>
                  <a:pt x="2582" y="839"/>
                </a:cubicBezTo>
                <a:cubicBezTo>
                  <a:pt x="2584" y="840"/>
                  <a:pt x="2588" y="841"/>
                  <a:pt x="2588" y="841"/>
                </a:cubicBezTo>
                <a:cubicBezTo>
                  <a:pt x="2588" y="841"/>
                  <a:pt x="2588" y="841"/>
                  <a:pt x="2586" y="842"/>
                </a:cubicBezTo>
                <a:cubicBezTo>
                  <a:pt x="2586" y="842"/>
                  <a:pt x="2586" y="842"/>
                  <a:pt x="2591" y="845"/>
                </a:cubicBezTo>
                <a:cubicBezTo>
                  <a:pt x="2590" y="847"/>
                  <a:pt x="2590" y="847"/>
                  <a:pt x="2590" y="847"/>
                </a:cubicBezTo>
                <a:cubicBezTo>
                  <a:pt x="2590" y="847"/>
                  <a:pt x="2594" y="852"/>
                  <a:pt x="2592" y="852"/>
                </a:cubicBezTo>
                <a:cubicBezTo>
                  <a:pt x="2590" y="852"/>
                  <a:pt x="2586" y="848"/>
                  <a:pt x="2585" y="847"/>
                </a:cubicBezTo>
                <a:cubicBezTo>
                  <a:pt x="2583" y="847"/>
                  <a:pt x="2572" y="848"/>
                  <a:pt x="2569" y="846"/>
                </a:cubicBezTo>
                <a:cubicBezTo>
                  <a:pt x="2566" y="844"/>
                  <a:pt x="2565" y="837"/>
                  <a:pt x="2564" y="836"/>
                </a:cubicBezTo>
                <a:cubicBezTo>
                  <a:pt x="2563" y="835"/>
                  <a:pt x="2560" y="836"/>
                  <a:pt x="2559" y="834"/>
                </a:cubicBezTo>
                <a:cubicBezTo>
                  <a:pt x="2558" y="832"/>
                  <a:pt x="2559" y="828"/>
                  <a:pt x="2556" y="826"/>
                </a:cubicBezTo>
                <a:cubicBezTo>
                  <a:pt x="2553" y="824"/>
                  <a:pt x="2548" y="825"/>
                  <a:pt x="2547" y="824"/>
                </a:cubicBezTo>
                <a:cubicBezTo>
                  <a:pt x="2546" y="823"/>
                  <a:pt x="2544" y="820"/>
                  <a:pt x="2543" y="820"/>
                </a:cubicBezTo>
                <a:cubicBezTo>
                  <a:pt x="2543" y="820"/>
                  <a:pt x="2543" y="820"/>
                  <a:pt x="2543" y="820"/>
                </a:cubicBezTo>
                <a:cubicBezTo>
                  <a:pt x="2542" y="820"/>
                  <a:pt x="2540" y="822"/>
                  <a:pt x="2539" y="822"/>
                </a:cubicBezTo>
                <a:cubicBezTo>
                  <a:pt x="2539" y="822"/>
                  <a:pt x="2539" y="822"/>
                  <a:pt x="2539" y="822"/>
                </a:cubicBezTo>
                <a:cubicBezTo>
                  <a:pt x="2538" y="822"/>
                  <a:pt x="2536" y="820"/>
                  <a:pt x="2536" y="820"/>
                </a:cubicBezTo>
                <a:cubicBezTo>
                  <a:pt x="2536" y="820"/>
                  <a:pt x="2538" y="825"/>
                  <a:pt x="2537" y="825"/>
                </a:cubicBezTo>
                <a:cubicBezTo>
                  <a:pt x="2537" y="825"/>
                  <a:pt x="2536" y="825"/>
                  <a:pt x="2536" y="825"/>
                </a:cubicBezTo>
                <a:cubicBezTo>
                  <a:pt x="2535" y="825"/>
                  <a:pt x="2533" y="823"/>
                  <a:pt x="2533" y="823"/>
                </a:cubicBezTo>
                <a:cubicBezTo>
                  <a:pt x="2533" y="823"/>
                  <a:pt x="2537" y="827"/>
                  <a:pt x="2534" y="828"/>
                </a:cubicBezTo>
                <a:cubicBezTo>
                  <a:pt x="2534" y="828"/>
                  <a:pt x="2534" y="828"/>
                  <a:pt x="2533" y="828"/>
                </a:cubicBezTo>
                <a:cubicBezTo>
                  <a:pt x="2530" y="828"/>
                  <a:pt x="2522" y="826"/>
                  <a:pt x="2522" y="826"/>
                </a:cubicBezTo>
                <a:cubicBezTo>
                  <a:pt x="2522" y="826"/>
                  <a:pt x="2534" y="832"/>
                  <a:pt x="2532" y="834"/>
                </a:cubicBezTo>
                <a:cubicBezTo>
                  <a:pt x="2530" y="836"/>
                  <a:pt x="2525" y="837"/>
                  <a:pt x="2525" y="837"/>
                </a:cubicBezTo>
                <a:cubicBezTo>
                  <a:pt x="2525" y="837"/>
                  <a:pt x="2525" y="837"/>
                  <a:pt x="2523" y="835"/>
                </a:cubicBezTo>
                <a:cubicBezTo>
                  <a:pt x="2523" y="835"/>
                  <a:pt x="2518" y="836"/>
                  <a:pt x="2515" y="836"/>
                </a:cubicBezTo>
                <a:cubicBezTo>
                  <a:pt x="2514" y="836"/>
                  <a:pt x="2514" y="836"/>
                  <a:pt x="2513" y="836"/>
                </a:cubicBezTo>
                <a:cubicBezTo>
                  <a:pt x="2513" y="834"/>
                  <a:pt x="2513" y="833"/>
                  <a:pt x="2513" y="832"/>
                </a:cubicBezTo>
                <a:cubicBezTo>
                  <a:pt x="2513" y="833"/>
                  <a:pt x="2513" y="834"/>
                  <a:pt x="2513" y="836"/>
                </a:cubicBezTo>
                <a:cubicBezTo>
                  <a:pt x="2513" y="836"/>
                  <a:pt x="2513" y="836"/>
                  <a:pt x="2513" y="836"/>
                </a:cubicBezTo>
                <a:cubicBezTo>
                  <a:pt x="2513" y="836"/>
                  <a:pt x="2513" y="836"/>
                  <a:pt x="2513" y="836"/>
                </a:cubicBezTo>
                <a:cubicBezTo>
                  <a:pt x="2513" y="836"/>
                  <a:pt x="2513" y="836"/>
                  <a:pt x="2513" y="836"/>
                </a:cubicBezTo>
                <a:cubicBezTo>
                  <a:pt x="2513" y="836"/>
                  <a:pt x="2513" y="836"/>
                  <a:pt x="2513" y="836"/>
                </a:cubicBezTo>
                <a:cubicBezTo>
                  <a:pt x="2512" y="836"/>
                  <a:pt x="2512" y="836"/>
                  <a:pt x="2512" y="836"/>
                </a:cubicBezTo>
                <a:cubicBezTo>
                  <a:pt x="2510" y="834"/>
                  <a:pt x="2505" y="828"/>
                  <a:pt x="2505" y="828"/>
                </a:cubicBezTo>
                <a:cubicBezTo>
                  <a:pt x="2505" y="828"/>
                  <a:pt x="2505" y="828"/>
                  <a:pt x="2505" y="825"/>
                </a:cubicBezTo>
                <a:cubicBezTo>
                  <a:pt x="2505" y="825"/>
                  <a:pt x="2500" y="827"/>
                  <a:pt x="2499" y="827"/>
                </a:cubicBezTo>
                <a:cubicBezTo>
                  <a:pt x="2498" y="827"/>
                  <a:pt x="2498" y="827"/>
                  <a:pt x="2498" y="827"/>
                </a:cubicBezTo>
                <a:cubicBezTo>
                  <a:pt x="2498" y="827"/>
                  <a:pt x="2498" y="827"/>
                  <a:pt x="2498" y="827"/>
                </a:cubicBezTo>
                <a:cubicBezTo>
                  <a:pt x="2497" y="827"/>
                  <a:pt x="2497" y="827"/>
                  <a:pt x="2496" y="827"/>
                </a:cubicBezTo>
                <a:cubicBezTo>
                  <a:pt x="2496" y="827"/>
                  <a:pt x="2496" y="827"/>
                  <a:pt x="2498" y="824"/>
                </a:cubicBezTo>
                <a:cubicBezTo>
                  <a:pt x="2498" y="824"/>
                  <a:pt x="2498" y="824"/>
                  <a:pt x="2497" y="820"/>
                </a:cubicBezTo>
                <a:cubicBezTo>
                  <a:pt x="2497" y="820"/>
                  <a:pt x="2497" y="820"/>
                  <a:pt x="2496" y="819"/>
                </a:cubicBezTo>
                <a:cubicBezTo>
                  <a:pt x="2496" y="819"/>
                  <a:pt x="2496" y="819"/>
                  <a:pt x="2496" y="818"/>
                </a:cubicBezTo>
                <a:cubicBezTo>
                  <a:pt x="2496" y="818"/>
                  <a:pt x="2496" y="818"/>
                  <a:pt x="2498" y="817"/>
                </a:cubicBezTo>
                <a:cubicBezTo>
                  <a:pt x="2498" y="817"/>
                  <a:pt x="2494" y="817"/>
                  <a:pt x="2494" y="815"/>
                </a:cubicBezTo>
                <a:cubicBezTo>
                  <a:pt x="2494" y="813"/>
                  <a:pt x="2497" y="813"/>
                  <a:pt x="2497" y="813"/>
                </a:cubicBezTo>
                <a:cubicBezTo>
                  <a:pt x="2497" y="813"/>
                  <a:pt x="2493" y="811"/>
                  <a:pt x="2493" y="808"/>
                </a:cubicBezTo>
                <a:cubicBezTo>
                  <a:pt x="2492" y="804"/>
                  <a:pt x="2493" y="803"/>
                  <a:pt x="2489" y="800"/>
                </a:cubicBezTo>
                <a:cubicBezTo>
                  <a:pt x="2485" y="797"/>
                  <a:pt x="2477" y="795"/>
                  <a:pt x="2477" y="795"/>
                </a:cubicBezTo>
                <a:cubicBezTo>
                  <a:pt x="2477" y="795"/>
                  <a:pt x="2477" y="795"/>
                  <a:pt x="2473" y="792"/>
                </a:cubicBezTo>
                <a:cubicBezTo>
                  <a:pt x="2473" y="792"/>
                  <a:pt x="2473" y="792"/>
                  <a:pt x="2466" y="791"/>
                </a:cubicBezTo>
                <a:cubicBezTo>
                  <a:pt x="2466" y="791"/>
                  <a:pt x="2466" y="791"/>
                  <a:pt x="2463" y="788"/>
                </a:cubicBezTo>
                <a:cubicBezTo>
                  <a:pt x="2463" y="788"/>
                  <a:pt x="2463" y="788"/>
                  <a:pt x="2464" y="786"/>
                </a:cubicBezTo>
                <a:cubicBezTo>
                  <a:pt x="2464" y="786"/>
                  <a:pt x="2463" y="787"/>
                  <a:pt x="2461" y="787"/>
                </a:cubicBezTo>
                <a:cubicBezTo>
                  <a:pt x="2460" y="787"/>
                  <a:pt x="2459" y="787"/>
                  <a:pt x="2458" y="786"/>
                </a:cubicBezTo>
                <a:cubicBezTo>
                  <a:pt x="2457" y="784"/>
                  <a:pt x="2454" y="782"/>
                  <a:pt x="2454" y="782"/>
                </a:cubicBezTo>
                <a:cubicBezTo>
                  <a:pt x="2454" y="782"/>
                  <a:pt x="2454" y="782"/>
                  <a:pt x="2455" y="777"/>
                </a:cubicBezTo>
                <a:cubicBezTo>
                  <a:pt x="2455" y="777"/>
                  <a:pt x="2451" y="783"/>
                  <a:pt x="2451" y="783"/>
                </a:cubicBezTo>
                <a:cubicBezTo>
                  <a:pt x="2451" y="784"/>
                  <a:pt x="2449" y="789"/>
                  <a:pt x="2447" y="789"/>
                </a:cubicBezTo>
                <a:cubicBezTo>
                  <a:pt x="2447" y="789"/>
                  <a:pt x="2446" y="788"/>
                  <a:pt x="2446" y="788"/>
                </a:cubicBezTo>
                <a:cubicBezTo>
                  <a:pt x="2444" y="786"/>
                  <a:pt x="2447" y="782"/>
                  <a:pt x="2447" y="782"/>
                </a:cubicBezTo>
                <a:cubicBezTo>
                  <a:pt x="2447" y="782"/>
                  <a:pt x="2446" y="779"/>
                  <a:pt x="2444" y="779"/>
                </a:cubicBezTo>
                <a:cubicBezTo>
                  <a:pt x="2443" y="778"/>
                  <a:pt x="2438" y="777"/>
                  <a:pt x="2439" y="776"/>
                </a:cubicBezTo>
                <a:cubicBezTo>
                  <a:pt x="2440" y="774"/>
                  <a:pt x="2445" y="774"/>
                  <a:pt x="2445" y="774"/>
                </a:cubicBezTo>
                <a:cubicBezTo>
                  <a:pt x="2445" y="774"/>
                  <a:pt x="2448" y="772"/>
                  <a:pt x="2450" y="772"/>
                </a:cubicBezTo>
                <a:cubicBezTo>
                  <a:pt x="2450" y="772"/>
                  <a:pt x="2450" y="772"/>
                  <a:pt x="2450" y="772"/>
                </a:cubicBezTo>
                <a:cubicBezTo>
                  <a:pt x="2451" y="772"/>
                  <a:pt x="2451" y="772"/>
                  <a:pt x="2452" y="772"/>
                </a:cubicBezTo>
                <a:cubicBezTo>
                  <a:pt x="2453" y="773"/>
                  <a:pt x="2454" y="773"/>
                  <a:pt x="2455" y="773"/>
                </a:cubicBezTo>
                <a:cubicBezTo>
                  <a:pt x="2455" y="773"/>
                  <a:pt x="2456" y="773"/>
                  <a:pt x="2456" y="772"/>
                </a:cubicBezTo>
                <a:cubicBezTo>
                  <a:pt x="2456" y="770"/>
                  <a:pt x="2456" y="769"/>
                  <a:pt x="2452" y="769"/>
                </a:cubicBezTo>
                <a:cubicBezTo>
                  <a:pt x="2449" y="769"/>
                  <a:pt x="2446" y="770"/>
                  <a:pt x="2444" y="770"/>
                </a:cubicBezTo>
                <a:cubicBezTo>
                  <a:pt x="2442" y="770"/>
                  <a:pt x="2441" y="770"/>
                  <a:pt x="2441" y="769"/>
                </a:cubicBezTo>
                <a:cubicBezTo>
                  <a:pt x="2439" y="766"/>
                  <a:pt x="2442" y="764"/>
                  <a:pt x="2439" y="764"/>
                </a:cubicBezTo>
                <a:cubicBezTo>
                  <a:pt x="2436" y="763"/>
                  <a:pt x="2432" y="764"/>
                  <a:pt x="2430" y="762"/>
                </a:cubicBezTo>
                <a:cubicBezTo>
                  <a:pt x="2429" y="759"/>
                  <a:pt x="2429" y="757"/>
                  <a:pt x="2429" y="757"/>
                </a:cubicBezTo>
                <a:cubicBezTo>
                  <a:pt x="2429" y="757"/>
                  <a:pt x="2429" y="757"/>
                  <a:pt x="2430" y="757"/>
                </a:cubicBezTo>
                <a:cubicBezTo>
                  <a:pt x="2431" y="757"/>
                  <a:pt x="2432" y="758"/>
                  <a:pt x="2432" y="758"/>
                </a:cubicBezTo>
                <a:cubicBezTo>
                  <a:pt x="2432" y="758"/>
                  <a:pt x="2432" y="758"/>
                  <a:pt x="2432" y="760"/>
                </a:cubicBezTo>
                <a:cubicBezTo>
                  <a:pt x="2432" y="760"/>
                  <a:pt x="2432" y="760"/>
                  <a:pt x="2434" y="759"/>
                </a:cubicBezTo>
                <a:cubicBezTo>
                  <a:pt x="2434" y="759"/>
                  <a:pt x="2434" y="759"/>
                  <a:pt x="2435" y="757"/>
                </a:cubicBezTo>
                <a:cubicBezTo>
                  <a:pt x="2435" y="757"/>
                  <a:pt x="2435" y="757"/>
                  <a:pt x="2438" y="756"/>
                </a:cubicBezTo>
                <a:cubicBezTo>
                  <a:pt x="2438" y="756"/>
                  <a:pt x="2441" y="752"/>
                  <a:pt x="2444" y="752"/>
                </a:cubicBezTo>
                <a:cubicBezTo>
                  <a:pt x="2448" y="752"/>
                  <a:pt x="2451" y="756"/>
                  <a:pt x="2451" y="756"/>
                </a:cubicBezTo>
                <a:cubicBezTo>
                  <a:pt x="2451" y="756"/>
                  <a:pt x="2451" y="756"/>
                  <a:pt x="2456" y="756"/>
                </a:cubicBezTo>
                <a:cubicBezTo>
                  <a:pt x="2456" y="756"/>
                  <a:pt x="2458" y="759"/>
                  <a:pt x="2458" y="762"/>
                </a:cubicBezTo>
                <a:cubicBezTo>
                  <a:pt x="2459" y="765"/>
                  <a:pt x="2459" y="770"/>
                  <a:pt x="2459" y="772"/>
                </a:cubicBezTo>
                <a:cubicBezTo>
                  <a:pt x="2459" y="773"/>
                  <a:pt x="2460" y="776"/>
                  <a:pt x="2460" y="776"/>
                </a:cubicBezTo>
                <a:cubicBezTo>
                  <a:pt x="2460" y="776"/>
                  <a:pt x="2461" y="772"/>
                  <a:pt x="2462" y="772"/>
                </a:cubicBezTo>
                <a:cubicBezTo>
                  <a:pt x="2463" y="772"/>
                  <a:pt x="2462" y="780"/>
                  <a:pt x="2467" y="780"/>
                </a:cubicBezTo>
                <a:cubicBezTo>
                  <a:pt x="2467" y="780"/>
                  <a:pt x="2468" y="780"/>
                  <a:pt x="2468" y="780"/>
                </a:cubicBezTo>
                <a:cubicBezTo>
                  <a:pt x="2475" y="779"/>
                  <a:pt x="2477" y="773"/>
                  <a:pt x="2477" y="773"/>
                </a:cubicBezTo>
                <a:cubicBezTo>
                  <a:pt x="2477" y="773"/>
                  <a:pt x="2477" y="773"/>
                  <a:pt x="2476" y="770"/>
                </a:cubicBezTo>
                <a:cubicBezTo>
                  <a:pt x="2476" y="770"/>
                  <a:pt x="2476" y="770"/>
                  <a:pt x="2485" y="769"/>
                </a:cubicBezTo>
                <a:cubicBezTo>
                  <a:pt x="2485" y="769"/>
                  <a:pt x="2485" y="769"/>
                  <a:pt x="2483" y="766"/>
                </a:cubicBezTo>
                <a:cubicBezTo>
                  <a:pt x="2483" y="766"/>
                  <a:pt x="2486" y="763"/>
                  <a:pt x="2489" y="763"/>
                </a:cubicBezTo>
                <a:cubicBezTo>
                  <a:pt x="2489" y="763"/>
                  <a:pt x="2489" y="763"/>
                  <a:pt x="2489" y="763"/>
                </a:cubicBezTo>
                <a:cubicBezTo>
                  <a:pt x="2492" y="764"/>
                  <a:pt x="2504" y="771"/>
                  <a:pt x="2506" y="771"/>
                </a:cubicBezTo>
                <a:cubicBezTo>
                  <a:pt x="2508" y="771"/>
                  <a:pt x="2510" y="771"/>
                  <a:pt x="2511" y="771"/>
                </a:cubicBezTo>
                <a:cubicBezTo>
                  <a:pt x="2511" y="771"/>
                  <a:pt x="2511" y="771"/>
                  <a:pt x="2511" y="771"/>
                </a:cubicBezTo>
                <a:cubicBezTo>
                  <a:pt x="2511" y="771"/>
                  <a:pt x="2511" y="771"/>
                  <a:pt x="2511" y="771"/>
                </a:cubicBezTo>
                <a:cubicBezTo>
                  <a:pt x="2511" y="771"/>
                  <a:pt x="2511" y="771"/>
                  <a:pt x="2511" y="771"/>
                </a:cubicBezTo>
                <a:cubicBezTo>
                  <a:pt x="2511" y="771"/>
                  <a:pt x="2511" y="771"/>
                  <a:pt x="2516" y="774"/>
                </a:cubicBezTo>
                <a:cubicBezTo>
                  <a:pt x="2516" y="774"/>
                  <a:pt x="2516" y="774"/>
                  <a:pt x="2518" y="773"/>
                </a:cubicBezTo>
                <a:cubicBezTo>
                  <a:pt x="2518" y="773"/>
                  <a:pt x="2518" y="773"/>
                  <a:pt x="2533" y="780"/>
                </a:cubicBezTo>
                <a:cubicBezTo>
                  <a:pt x="2533" y="780"/>
                  <a:pt x="2533" y="780"/>
                  <a:pt x="2537" y="781"/>
                </a:cubicBezTo>
                <a:cubicBezTo>
                  <a:pt x="2537" y="781"/>
                  <a:pt x="2537" y="781"/>
                  <a:pt x="2541" y="785"/>
                </a:cubicBezTo>
                <a:cubicBezTo>
                  <a:pt x="2541" y="785"/>
                  <a:pt x="2541" y="785"/>
                  <a:pt x="2546" y="785"/>
                </a:cubicBezTo>
                <a:cubicBezTo>
                  <a:pt x="2546" y="785"/>
                  <a:pt x="2546" y="785"/>
                  <a:pt x="2551" y="791"/>
                </a:cubicBezTo>
                <a:cubicBezTo>
                  <a:pt x="2551" y="791"/>
                  <a:pt x="2556" y="791"/>
                  <a:pt x="2556" y="795"/>
                </a:cubicBezTo>
                <a:cubicBezTo>
                  <a:pt x="2555" y="798"/>
                  <a:pt x="2556" y="801"/>
                  <a:pt x="2556" y="801"/>
                </a:cubicBezTo>
                <a:cubicBezTo>
                  <a:pt x="2556" y="801"/>
                  <a:pt x="2565" y="803"/>
                  <a:pt x="2565" y="804"/>
                </a:cubicBezTo>
                <a:cubicBezTo>
                  <a:pt x="2565" y="804"/>
                  <a:pt x="2571" y="805"/>
                  <a:pt x="2571" y="808"/>
                </a:cubicBezTo>
                <a:cubicBezTo>
                  <a:pt x="2571" y="811"/>
                  <a:pt x="2564" y="813"/>
                  <a:pt x="2564" y="813"/>
                </a:cubicBezTo>
                <a:cubicBezTo>
                  <a:pt x="2564" y="813"/>
                  <a:pt x="2564" y="813"/>
                  <a:pt x="2567" y="820"/>
                </a:cubicBezTo>
                <a:cubicBezTo>
                  <a:pt x="2567" y="820"/>
                  <a:pt x="2567" y="820"/>
                  <a:pt x="2574" y="825"/>
                </a:cubicBezTo>
                <a:cubicBezTo>
                  <a:pt x="2574" y="825"/>
                  <a:pt x="2574" y="825"/>
                  <a:pt x="2574" y="830"/>
                </a:cubicBezTo>
                <a:cubicBezTo>
                  <a:pt x="2574" y="830"/>
                  <a:pt x="2574" y="830"/>
                  <a:pt x="2577" y="831"/>
                </a:cubicBezTo>
                <a:cubicBezTo>
                  <a:pt x="2577" y="831"/>
                  <a:pt x="2577" y="831"/>
                  <a:pt x="2577" y="835"/>
                </a:cubicBezTo>
                <a:cubicBezTo>
                  <a:pt x="2577" y="835"/>
                  <a:pt x="2581" y="833"/>
                  <a:pt x="2582" y="833"/>
                </a:cubicBezTo>
                <a:cubicBezTo>
                  <a:pt x="2583" y="833"/>
                  <a:pt x="2583" y="833"/>
                  <a:pt x="2583" y="834"/>
                </a:cubicBezTo>
                <a:close/>
                <a:moveTo>
                  <a:pt x="2514" y="815"/>
                </a:moveTo>
                <a:cubicBezTo>
                  <a:pt x="2514" y="815"/>
                  <a:pt x="2514" y="815"/>
                  <a:pt x="2514" y="815"/>
                </a:cubicBezTo>
                <a:cubicBezTo>
                  <a:pt x="2514" y="815"/>
                  <a:pt x="2514" y="815"/>
                  <a:pt x="2514" y="815"/>
                </a:cubicBezTo>
                <a:cubicBezTo>
                  <a:pt x="2514" y="815"/>
                  <a:pt x="2514" y="815"/>
                  <a:pt x="2514" y="815"/>
                </a:cubicBezTo>
                <a:cubicBezTo>
                  <a:pt x="2514" y="815"/>
                  <a:pt x="2514" y="815"/>
                  <a:pt x="2514" y="815"/>
                </a:cubicBezTo>
                <a:close/>
                <a:moveTo>
                  <a:pt x="2513" y="836"/>
                </a:moveTo>
                <a:cubicBezTo>
                  <a:pt x="2513" y="836"/>
                  <a:pt x="2513" y="836"/>
                  <a:pt x="2513" y="836"/>
                </a:cubicBezTo>
                <a:cubicBezTo>
                  <a:pt x="2513" y="836"/>
                  <a:pt x="2513" y="836"/>
                  <a:pt x="2513" y="836"/>
                </a:cubicBezTo>
                <a:cubicBezTo>
                  <a:pt x="2513" y="836"/>
                  <a:pt x="2513" y="836"/>
                  <a:pt x="2513" y="836"/>
                </a:cubicBezTo>
                <a:close/>
                <a:moveTo>
                  <a:pt x="2567" y="770"/>
                </a:moveTo>
                <a:cubicBezTo>
                  <a:pt x="2567" y="770"/>
                  <a:pt x="2566" y="770"/>
                  <a:pt x="2566" y="770"/>
                </a:cubicBezTo>
                <a:cubicBezTo>
                  <a:pt x="2566" y="770"/>
                  <a:pt x="2566" y="770"/>
                  <a:pt x="2563" y="768"/>
                </a:cubicBezTo>
                <a:cubicBezTo>
                  <a:pt x="2563" y="768"/>
                  <a:pt x="2566" y="765"/>
                  <a:pt x="2568" y="765"/>
                </a:cubicBezTo>
                <a:cubicBezTo>
                  <a:pt x="2568" y="765"/>
                  <a:pt x="2569" y="765"/>
                  <a:pt x="2569" y="766"/>
                </a:cubicBezTo>
                <a:cubicBezTo>
                  <a:pt x="2571" y="767"/>
                  <a:pt x="2570" y="770"/>
                  <a:pt x="2567" y="770"/>
                </a:cubicBezTo>
                <a:close/>
                <a:moveTo>
                  <a:pt x="2461" y="185"/>
                </a:moveTo>
                <a:cubicBezTo>
                  <a:pt x="2461" y="185"/>
                  <a:pt x="2461" y="185"/>
                  <a:pt x="2463" y="188"/>
                </a:cubicBezTo>
                <a:cubicBezTo>
                  <a:pt x="2463" y="188"/>
                  <a:pt x="2463" y="188"/>
                  <a:pt x="2459" y="192"/>
                </a:cubicBezTo>
                <a:cubicBezTo>
                  <a:pt x="2459" y="192"/>
                  <a:pt x="2459" y="192"/>
                  <a:pt x="2457" y="188"/>
                </a:cubicBezTo>
                <a:lnTo>
                  <a:pt x="2461" y="185"/>
                </a:lnTo>
                <a:close/>
                <a:moveTo>
                  <a:pt x="2470" y="755"/>
                </a:moveTo>
                <a:cubicBezTo>
                  <a:pt x="2470" y="755"/>
                  <a:pt x="2471" y="755"/>
                  <a:pt x="2471" y="755"/>
                </a:cubicBezTo>
                <a:cubicBezTo>
                  <a:pt x="2473" y="756"/>
                  <a:pt x="2473" y="757"/>
                  <a:pt x="2472" y="757"/>
                </a:cubicBezTo>
                <a:cubicBezTo>
                  <a:pt x="2471" y="757"/>
                  <a:pt x="2470" y="757"/>
                  <a:pt x="2469" y="756"/>
                </a:cubicBezTo>
                <a:cubicBezTo>
                  <a:pt x="2468" y="756"/>
                  <a:pt x="2468" y="755"/>
                  <a:pt x="2470" y="755"/>
                </a:cubicBezTo>
                <a:close/>
                <a:moveTo>
                  <a:pt x="2475" y="767"/>
                </a:moveTo>
                <a:cubicBezTo>
                  <a:pt x="2473" y="767"/>
                  <a:pt x="2470" y="765"/>
                  <a:pt x="2470" y="765"/>
                </a:cubicBezTo>
                <a:cubicBezTo>
                  <a:pt x="2470" y="765"/>
                  <a:pt x="2475" y="764"/>
                  <a:pt x="2476" y="764"/>
                </a:cubicBezTo>
                <a:cubicBezTo>
                  <a:pt x="2476" y="764"/>
                  <a:pt x="2476" y="764"/>
                  <a:pt x="2476" y="764"/>
                </a:cubicBezTo>
                <a:cubicBezTo>
                  <a:pt x="2477" y="764"/>
                  <a:pt x="2481" y="766"/>
                  <a:pt x="2481" y="766"/>
                </a:cubicBezTo>
                <a:cubicBezTo>
                  <a:pt x="2481" y="766"/>
                  <a:pt x="2476" y="767"/>
                  <a:pt x="2475" y="767"/>
                </a:cubicBezTo>
                <a:close/>
                <a:moveTo>
                  <a:pt x="2475" y="277"/>
                </a:moveTo>
                <a:cubicBezTo>
                  <a:pt x="2474" y="272"/>
                  <a:pt x="2474" y="272"/>
                  <a:pt x="2474" y="272"/>
                </a:cubicBezTo>
                <a:cubicBezTo>
                  <a:pt x="2474" y="272"/>
                  <a:pt x="2474" y="272"/>
                  <a:pt x="2477" y="274"/>
                </a:cubicBezTo>
                <a:cubicBezTo>
                  <a:pt x="2477" y="274"/>
                  <a:pt x="2477" y="274"/>
                  <a:pt x="2475" y="277"/>
                </a:cubicBezTo>
                <a:close/>
                <a:moveTo>
                  <a:pt x="2473" y="299"/>
                </a:moveTo>
                <a:cubicBezTo>
                  <a:pt x="2471" y="298"/>
                  <a:pt x="2471" y="298"/>
                  <a:pt x="2471" y="298"/>
                </a:cubicBezTo>
                <a:cubicBezTo>
                  <a:pt x="2471" y="298"/>
                  <a:pt x="2471" y="298"/>
                  <a:pt x="2473" y="295"/>
                </a:cubicBezTo>
                <a:cubicBezTo>
                  <a:pt x="2473" y="295"/>
                  <a:pt x="2473" y="295"/>
                  <a:pt x="2473" y="299"/>
                </a:cubicBezTo>
                <a:close/>
                <a:moveTo>
                  <a:pt x="2473" y="288"/>
                </a:moveTo>
                <a:cubicBezTo>
                  <a:pt x="2473" y="285"/>
                  <a:pt x="2473" y="285"/>
                  <a:pt x="2473" y="285"/>
                </a:cubicBezTo>
                <a:cubicBezTo>
                  <a:pt x="2473" y="285"/>
                  <a:pt x="2473" y="285"/>
                  <a:pt x="2475" y="287"/>
                </a:cubicBezTo>
                <a:cubicBezTo>
                  <a:pt x="2475" y="287"/>
                  <a:pt x="2475" y="287"/>
                  <a:pt x="2473" y="288"/>
                </a:cubicBezTo>
                <a:close/>
                <a:moveTo>
                  <a:pt x="2476" y="261"/>
                </a:moveTo>
                <a:cubicBezTo>
                  <a:pt x="2478" y="263"/>
                  <a:pt x="2478" y="263"/>
                  <a:pt x="2478" y="263"/>
                </a:cubicBezTo>
                <a:cubicBezTo>
                  <a:pt x="2478" y="263"/>
                  <a:pt x="2478" y="263"/>
                  <a:pt x="2476" y="263"/>
                </a:cubicBezTo>
                <a:cubicBezTo>
                  <a:pt x="2476" y="263"/>
                  <a:pt x="2476" y="263"/>
                  <a:pt x="2478" y="267"/>
                </a:cubicBezTo>
                <a:cubicBezTo>
                  <a:pt x="2478" y="267"/>
                  <a:pt x="2478" y="267"/>
                  <a:pt x="2476" y="269"/>
                </a:cubicBezTo>
                <a:cubicBezTo>
                  <a:pt x="2476" y="269"/>
                  <a:pt x="2476" y="269"/>
                  <a:pt x="2473" y="269"/>
                </a:cubicBezTo>
                <a:cubicBezTo>
                  <a:pt x="2473" y="269"/>
                  <a:pt x="2473" y="269"/>
                  <a:pt x="2473" y="265"/>
                </a:cubicBezTo>
                <a:cubicBezTo>
                  <a:pt x="2473" y="265"/>
                  <a:pt x="2473" y="265"/>
                  <a:pt x="2475" y="265"/>
                </a:cubicBezTo>
                <a:cubicBezTo>
                  <a:pt x="2475" y="265"/>
                  <a:pt x="2475" y="265"/>
                  <a:pt x="2474" y="263"/>
                </a:cubicBezTo>
                <a:cubicBezTo>
                  <a:pt x="2474" y="263"/>
                  <a:pt x="2474" y="263"/>
                  <a:pt x="2476" y="261"/>
                </a:cubicBezTo>
                <a:close/>
                <a:moveTo>
                  <a:pt x="2465" y="305"/>
                </a:moveTo>
                <a:cubicBezTo>
                  <a:pt x="2467" y="306"/>
                  <a:pt x="2465" y="310"/>
                  <a:pt x="2464" y="310"/>
                </a:cubicBezTo>
                <a:cubicBezTo>
                  <a:pt x="2463" y="310"/>
                  <a:pt x="2463" y="310"/>
                  <a:pt x="2463" y="310"/>
                </a:cubicBezTo>
                <a:cubicBezTo>
                  <a:pt x="2462" y="309"/>
                  <a:pt x="2463" y="305"/>
                  <a:pt x="2465" y="305"/>
                </a:cubicBezTo>
                <a:cubicBezTo>
                  <a:pt x="2465" y="305"/>
                  <a:pt x="2465" y="305"/>
                  <a:pt x="2465" y="305"/>
                </a:cubicBezTo>
                <a:close/>
                <a:moveTo>
                  <a:pt x="2306" y="220"/>
                </a:moveTo>
                <a:cubicBezTo>
                  <a:pt x="2306" y="220"/>
                  <a:pt x="2306" y="220"/>
                  <a:pt x="2306" y="220"/>
                </a:cubicBezTo>
                <a:cubicBezTo>
                  <a:pt x="2307" y="220"/>
                  <a:pt x="2309" y="221"/>
                  <a:pt x="2310" y="223"/>
                </a:cubicBezTo>
                <a:cubicBezTo>
                  <a:pt x="2312" y="225"/>
                  <a:pt x="2312" y="227"/>
                  <a:pt x="2311" y="227"/>
                </a:cubicBezTo>
                <a:cubicBezTo>
                  <a:pt x="2311" y="227"/>
                  <a:pt x="2311" y="227"/>
                  <a:pt x="2311" y="227"/>
                </a:cubicBezTo>
                <a:cubicBezTo>
                  <a:pt x="2307" y="226"/>
                  <a:pt x="2305" y="221"/>
                  <a:pt x="2306" y="220"/>
                </a:cubicBezTo>
                <a:close/>
                <a:moveTo>
                  <a:pt x="1403" y="222"/>
                </a:moveTo>
                <a:cubicBezTo>
                  <a:pt x="1403" y="222"/>
                  <a:pt x="1403" y="222"/>
                  <a:pt x="1403" y="218"/>
                </a:cubicBezTo>
                <a:cubicBezTo>
                  <a:pt x="1405" y="218"/>
                  <a:pt x="1405" y="218"/>
                  <a:pt x="1405" y="218"/>
                </a:cubicBezTo>
                <a:cubicBezTo>
                  <a:pt x="1405" y="218"/>
                  <a:pt x="1405" y="218"/>
                  <a:pt x="1407" y="220"/>
                </a:cubicBezTo>
                <a:cubicBezTo>
                  <a:pt x="1407" y="220"/>
                  <a:pt x="1407" y="220"/>
                  <a:pt x="1406" y="224"/>
                </a:cubicBezTo>
                <a:cubicBezTo>
                  <a:pt x="1406" y="224"/>
                  <a:pt x="1404" y="222"/>
                  <a:pt x="1403" y="222"/>
                </a:cubicBezTo>
                <a:close/>
                <a:moveTo>
                  <a:pt x="1489" y="185"/>
                </a:moveTo>
                <a:cubicBezTo>
                  <a:pt x="1489" y="185"/>
                  <a:pt x="1489" y="185"/>
                  <a:pt x="1489" y="185"/>
                </a:cubicBezTo>
                <a:cubicBezTo>
                  <a:pt x="1491" y="185"/>
                  <a:pt x="1491" y="189"/>
                  <a:pt x="1488" y="189"/>
                </a:cubicBezTo>
                <a:cubicBezTo>
                  <a:pt x="1486" y="189"/>
                  <a:pt x="1487" y="186"/>
                  <a:pt x="1489" y="185"/>
                </a:cubicBezTo>
                <a:close/>
                <a:moveTo>
                  <a:pt x="1493" y="191"/>
                </a:moveTo>
                <a:cubicBezTo>
                  <a:pt x="1493" y="191"/>
                  <a:pt x="1490" y="194"/>
                  <a:pt x="1489" y="194"/>
                </a:cubicBezTo>
                <a:cubicBezTo>
                  <a:pt x="1488" y="194"/>
                  <a:pt x="1485" y="196"/>
                  <a:pt x="1485" y="196"/>
                </a:cubicBezTo>
                <a:cubicBezTo>
                  <a:pt x="1485" y="196"/>
                  <a:pt x="1485" y="196"/>
                  <a:pt x="1485" y="194"/>
                </a:cubicBezTo>
                <a:cubicBezTo>
                  <a:pt x="1485" y="194"/>
                  <a:pt x="1483" y="191"/>
                  <a:pt x="1484" y="191"/>
                </a:cubicBezTo>
                <a:cubicBezTo>
                  <a:pt x="1485" y="190"/>
                  <a:pt x="1486" y="190"/>
                  <a:pt x="1487" y="190"/>
                </a:cubicBezTo>
                <a:cubicBezTo>
                  <a:pt x="1487" y="190"/>
                  <a:pt x="1488" y="190"/>
                  <a:pt x="1488" y="190"/>
                </a:cubicBezTo>
                <a:cubicBezTo>
                  <a:pt x="1492" y="190"/>
                  <a:pt x="1492" y="190"/>
                  <a:pt x="1492" y="190"/>
                </a:cubicBezTo>
                <a:cubicBezTo>
                  <a:pt x="1492" y="190"/>
                  <a:pt x="1492" y="190"/>
                  <a:pt x="1493" y="191"/>
                </a:cubicBezTo>
                <a:close/>
                <a:moveTo>
                  <a:pt x="1463" y="201"/>
                </a:moveTo>
                <a:cubicBezTo>
                  <a:pt x="1463" y="202"/>
                  <a:pt x="1462" y="203"/>
                  <a:pt x="1462" y="203"/>
                </a:cubicBezTo>
                <a:cubicBezTo>
                  <a:pt x="1461" y="203"/>
                  <a:pt x="1461" y="203"/>
                  <a:pt x="1461" y="203"/>
                </a:cubicBezTo>
                <a:cubicBezTo>
                  <a:pt x="1461" y="203"/>
                  <a:pt x="1461" y="203"/>
                  <a:pt x="1460" y="206"/>
                </a:cubicBezTo>
                <a:cubicBezTo>
                  <a:pt x="1460" y="206"/>
                  <a:pt x="1458" y="201"/>
                  <a:pt x="1458" y="199"/>
                </a:cubicBezTo>
                <a:cubicBezTo>
                  <a:pt x="1459" y="197"/>
                  <a:pt x="1465" y="196"/>
                  <a:pt x="1465" y="196"/>
                </a:cubicBezTo>
                <a:cubicBezTo>
                  <a:pt x="1465" y="196"/>
                  <a:pt x="1465" y="196"/>
                  <a:pt x="1463" y="198"/>
                </a:cubicBezTo>
                <a:cubicBezTo>
                  <a:pt x="1463" y="198"/>
                  <a:pt x="1464" y="200"/>
                  <a:pt x="1463" y="201"/>
                </a:cubicBezTo>
                <a:close/>
                <a:moveTo>
                  <a:pt x="1452" y="203"/>
                </a:moveTo>
                <a:cubicBezTo>
                  <a:pt x="1452" y="203"/>
                  <a:pt x="1452" y="203"/>
                  <a:pt x="1450" y="206"/>
                </a:cubicBezTo>
                <a:cubicBezTo>
                  <a:pt x="1450" y="206"/>
                  <a:pt x="1448" y="211"/>
                  <a:pt x="1447" y="211"/>
                </a:cubicBezTo>
                <a:cubicBezTo>
                  <a:pt x="1447" y="211"/>
                  <a:pt x="1447" y="209"/>
                  <a:pt x="1447" y="208"/>
                </a:cubicBezTo>
                <a:cubicBezTo>
                  <a:pt x="1447" y="207"/>
                  <a:pt x="1452" y="201"/>
                  <a:pt x="1452" y="201"/>
                </a:cubicBezTo>
                <a:cubicBezTo>
                  <a:pt x="1452" y="201"/>
                  <a:pt x="1452" y="201"/>
                  <a:pt x="1452" y="203"/>
                </a:cubicBezTo>
                <a:close/>
                <a:moveTo>
                  <a:pt x="1421" y="226"/>
                </a:moveTo>
                <a:cubicBezTo>
                  <a:pt x="1418" y="227"/>
                  <a:pt x="1415" y="227"/>
                  <a:pt x="1415" y="227"/>
                </a:cubicBezTo>
                <a:cubicBezTo>
                  <a:pt x="1415" y="227"/>
                  <a:pt x="1413" y="225"/>
                  <a:pt x="1411" y="225"/>
                </a:cubicBezTo>
                <a:cubicBezTo>
                  <a:pt x="1410" y="226"/>
                  <a:pt x="1409" y="224"/>
                  <a:pt x="1411" y="224"/>
                </a:cubicBezTo>
                <a:cubicBezTo>
                  <a:pt x="1412" y="224"/>
                  <a:pt x="1415" y="225"/>
                  <a:pt x="1416" y="225"/>
                </a:cubicBezTo>
                <a:cubicBezTo>
                  <a:pt x="1416" y="225"/>
                  <a:pt x="1418" y="224"/>
                  <a:pt x="1418" y="224"/>
                </a:cubicBezTo>
                <a:cubicBezTo>
                  <a:pt x="1418" y="224"/>
                  <a:pt x="1418" y="224"/>
                  <a:pt x="1421" y="223"/>
                </a:cubicBezTo>
                <a:cubicBezTo>
                  <a:pt x="1421" y="223"/>
                  <a:pt x="1424" y="225"/>
                  <a:pt x="1421" y="226"/>
                </a:cubicBezTo>
                <a:close/>
                <a:moveTo>
                  <a:pt x="1419" y="220"/>
                </a:moveTo>
                <a:cubicBezTo>
                  <a:pt x="1419" y="221"/>
                  <a:pt x="1417" y="223"/>
                  <a:pt x="1417" y="224"/>
                </a:cubicBezTo>
                <a:cubicBezTo>
                  <a:pt x="1417" y="225"/>
                  <a:pt x="1415" y="222"/>
                  <a:pt x="1415" y="222"/>
                </a:cubicBezTo>
                <a:cubicBezTo>
                  <a:pt x="1415" y="222"/>
                  <a:pt x="1414" y="222"/>
                  <a:pt x="1412" y="222"/>
                </a:cubicBezTo>
                <a:cubicBezTo>
                  <a:pt x="1410" y="222"/>
                  <a:pt x="1412" y="222"/>
                  <a:pt x="1412" y="220"/>
                </a:cubicBezTo>
                <a:cubicBezTo>
                  <a:pt x="1412" y="218"/>
                  <a:pt x="1410" y="217"/>
                  <a:pt x="1410" y="217"/>
                </a:cubicBezTo>
                <a:cubicBezTo>
                  <a:pt x="1410" y="217"/>
                  <a:pt x="1410" y="217"/>
                  <a:pt x="1413" y="215"/>
                </a:cubicBezTo>
                <a:cubicBezTo>
                  <a:pt x="1414" y="214"/>
                  <a:pt x="1414" y="214"/>
                  <a:pt x="1414" y="214"/>
                </a:cubicBezTo>
                <a:cubicBezTo>
                  <a:pt x="1416" y="216"/>
                  <a:pt x="1416" y="216"/>
                  <a:pt x="1416" y="216"/>
                </a:cubicBezTo>
                <a:cubicBezTo>
                  <a:pt x="1416" y="216"/>
                  <a:pt x="1416" y="215"/>
                  <a:pt x="1416" y="214"/>
                </a:cubicBezTo>
                <a:cubicBezTo>
                  <a:pt x="1416" y="213"/>
                  <a:pt x="1418" y="213"/>
                  <a:pt x="1419" y="213"/>
                </a:cubicBezTo>
                <a:cubicBezTo>
                  <a:pt x="1420" y="215"/>
                  <a:pt x="1420" y="215"/>
                  <a:pt x="1420" y="215"/>
                </a:cubicBezTo>
                <a:cubicBezTo>
                  <a:pt x="1420" y="215"/>
                  <a:pt x="1418" y="216"/>
                  <a:pt x="1419" y="217"/>
                </a:cubicBezTo>
                <a:cubicBezTo>
                  <a:pt x="1420" y="217"/>
                  <a:pt x="1418" y="217"/>
                  <a:pt x="1418" y="217"/>
                </a:cubicBezTo>
                <a:cubicBezTo>
                  <a:pt x="1417" y="217"/>
                  <a:pt x="1418" y="219"/>
                  <a:pt x="1420" y="220"/>
                </a:cubicBezTo>
                <a:cubicBezTo>
                  <a:pt x="1421" y="220"/>
                  <a:pt x="1420" y="220"/>
                  <a:pt x="1419" y="220"/>
                </a:cubicBezTo>
                <a:close/>
                <a:moveTo>
                  <a:pt x="2551" y="128"/>
                </a:moveTo>
                <a:cubicBezTo>
                  <a:pt x="2549" y="128"/>
                  <a:pt x="2546" y="127"/>
                  <a:pt x="2546" y="127"/>
                </a:cubicBezTo>
                <a:cubicBezTo>
                  <a:pt x="2546" y="127"/>
                  <a:pt x="2546" y="127"/>
                  <a:pt x="2546" y="129"/>
                </a:cubicBezTo>
                <a:cubicBezTo>
                  <a:pt x="2546" y="129"/>
                  <a:pt x="2546" y="129"/>
                  <a:pt x="2540" y="128"/>
                </a:cubicBezTo>
                <a:cubicBezTo>
                  <a:pt x="2540" y="128"/>
                  <a:pt x="2540" y="128"/>
                  <a:pt x="2546" y="131"/>
                </a:cubicBezTo>
                <a:cubicBezTo>
                  <a:pt x="2546" y="131"/>
                  <a:pt x="2546" y="131"/>
                  <a:pt x="2545" y="132"/>
                </a:cubicBezTo>
                <a:cubicBezTo>
                  <a:pt x="2545" y="132"/>
                  <a:pt x="2545" y="132"/>
                  <a:pt x="2550" y="134"/>
                </a:cubicBezTo>
                <a:cubicBezTo>
                  <a:pt x="2550" y="134"/>
                  <a:pt x="2550" y="134"/>
                  <a:pt x="2548" y="136"/>
                </a:cubicBezTo>
                <a:cubicBezTo>
                  <a:pt x="2548" y="136"/>
                  <a:pt x="2552" y="138"/>
                  <a:pt x="2552" y="141"/>
                </a:cubicBezTo>
                <a:cubicBezTo>
                  <a:pt x="2552" y="141"/>
                  <a:pt x="2552" y="142"/>
                  <a:pt x="2551" y="142"/>
                </a:cubicBezTo>
                <a:cubicBezTo>
                  <a:pt x="2549" y="142"/>
                  <a:pt x="2542" y="138"/>
                  <a:pt x="2542" y="138"/>
                </a:cubicBezTo>
                <a:cubicBezTo>
                  <a:pt x="2542" y="138"/>
                  <a:pt x="2535" y="136"/>
                  <a:pt x="2533" y="135"/>
                </a:cubicBezTo>
                <a:cubicBezTo>
                  <a:pt x="2531" y="135"/>
                  <a:pt x="2525" y="132"/>
                  <a:pt x="2518" y="130"/>
                </a:cubicBezTo>
                <a:cubicBezTo>
                  <a:pt x="2515" y="129"/>
                  <a:pt x="2514" y="129"/>
                  <a:pt x="2513" y="129"/>
                </a:cubicBezTo>
                <a:cubicBezTo>
                  <a:pt x="2510" y="129"/>
                  <a:pt x="2509" y="130"/>
                  <a:pt x="2507" y="131"/>
                </a:cubicBezTo>
                <a:cubicBezTo>
                  <a:pt x="2507" y="131"/>
                  <a:pt x="2507" y="131"/>
                  <a:pt x="2507" y="131"/>
                </a:cubicBezTo>
                <a:cubicBezTo>
                  <a:pt x="2504" y="131"/>
                  <a:pt x="2496" y="126"/>
                  <a:pt x="2496" y="126"/>
                </a:cubicBezTo>
                <a:cubicBezTo>
                  <a:pt x="2496" y="126"/>
                  <a:pt x="2493" y="123"/>
                  <a:pt x="2491" y="123"/>
                </a:cubicBezTo>
                <a:cubicBezTo>
                  <a:pt x="2490" y="123"/>
                  <a:pt x="2490" y="123"/>
                  <a:pt x="2489" y="124"/>
                </a:cubicBezTo>
                <a:cubicBezTo>
                  <a:pt x="2486" y="125"/>
                  <a:pt x="2495" y="128"/>
                  <a:pt x="2496" y="129"/>
                </a:cubicBezTo>
                <a:cubicBezTo>
                  <a:pt x="2496" y="129"/>
                  <a:pt x="2502" y="132"/>
                  <a:pt x="2502" y="133"/>
                </a:cubicBezTo>
                <a:cubicBezTo>
                  <a:pt x="2502" y="135"/>
                  <a:pt x="2492" y="137"/>
                  <a:pt x="2492" y="137"/>
                </a:cubicBezTo>
                <a:cubicBezTo>
                  <a:pt x="2492" y="137"/>
                  <a:pt x="2485" y="136"/>
                  <a:pt x="2483" y="136"/>
                </a:cubicBezTo>
                <a:cubicBezTo>
                  <a:pt x="2482" y="135"/>
                  <a:pt x="2480" y="134"/>
                  <a:pt x="2478" y="134"/>
                </a:cubicBezTo>
                <a:cubicBezTo>
                  <a:pt x="2478" y="134"/>
                  <a:pt x="2477" y="134"/>
                  <a:pt x="2477" y="135"/>
                </a:cubicBezTo>
                <a:cubicBezTo>
                  <a:pt x="2475" y="135"/>
                  <a:pt x="2480" y="138"/>
                  <a:pt x="2480" y="138"/>
                </a:cubicBezTo>
                <a:cubicBezTo>
                  <a:pt x="2480" y="138"/>
                  <a:pt x="2480" y="138"/>
                  <a:pt x="2484" y="139"/>
                </a:cubicBezTo>
                <a:cubicBezTo>
                  <a:pt x="2484" y="139"/>
                  <a:pt x="2484" y="139"/>
                  <a:pt x="2488" y="138"/>
                </a:cubicBezTo>
                <a:cubicBezTo>
                  <a:pt x="2488" y="138"/>
                  <a:pt x="2490" y="139"/>
                  <a:pt x="2491" y="140"/>
                </a:cubicBezTo>
                <a:cubicBezTo>
                  <a:pt x="2493" y="140"/>
                  <a:pt x="2496" y="141"/>
                  <a:pt x="2496" y="141"/>
                </a:cubicBezTo>
                <a:cubicBezTo>
                  <a:pt x="2496" y="141"/>
                  <a:pt x="2496" y="141"/>
                  <a:pt x="2498" y="139"/>
                </a:cubicBezTo>
                <a:cubicBezTo>
                  <a:pt x="2498" y="139"/>
                  <a:pt x="2498" y="139"/>
                  <a:pt x="2507" y="145"/>
                </a:cubicBezTo>
                <a:cubicBezTo>
                  <a:pt x="2507" y="145"/>
                  <a:pt x="2507" y="145"/>
                  <a:pt x="2506" y="148"/>
                </a:cubicBezTo>
                <a:cubicBezTo>
                  <a:pt x="2506" y="148"/>
                  <a:pt x="2507" y="147"/>
                  <a:pt x="2508" y="147"/>
                </a:cubicBezTo>
                <a:cubicBezTo>
                  <a:pt x="2509" y="147"/>
                  <a:pt x="2509" y="147"/>
                  <a:pt x="2510" y="147"/>
                </a:cubicBezTo>
                <a:cubicBezTo>
                  <a:pt x="2512" y="148"/>
                  <a:pt x="2519" y="150"/>
                  <a:pt x="2519" y="150"/>
                </a:cubicBezTo>
                <a:cubicBezTo>
                  <a:pt x="2519" y="150"/>
                  <a:pt x="2519" y="150"/>
                  <a:pt x="2519" y="153"/>
                </a:cubicBezTo>
                <a:cubicBezTo>
                  <a:pt x="2519" y="153"/>
                  <a:pt x="2519" y="153"/>
                  <a:pt x="2524" y="153"/>
                </a:cubicBezTo>
                <a:cubicBezTo>
                  <a:pt x="2524" y="153"/>
                  <a:pt x="2525" y="155"/>
                  <a:pt x="2525" y="157"/>
                </a:cubicBezTo>
                <a:cubicBezTo>
                  <a:pt x="2525" y="157"/>
                  <a:pt x="2524" y="157"/>
                  <a:pt x="2524" y="157"/>
                </a:cubicBezTo>
                <a:cubicBezTo>
                  <a:pt x="2522" y="157"/>
                  <a:pt x="2517" y="156"/>
                  <a:pt x="2517" y="156"/>
                </a:cubicBezTo>
                <a:cubicBezTo>
                  <a:pt x="2517" y="156"/>
                  <a:pt x="2517" y="156"/>
                  <a:pt x="2510" y="155"/>
                </a:cubicBezTo>
                <a:cubicBezTo>
                  <a:pt x="2510" y="155"/>
                  <a:pt x="2510" y="155"/>
                  <a:pt x="2509" y="153"/>
                </a:cubicBezTo>
                <a:cubicBezTo>
                  <a:pt x="2509" y="153"/>
                  <a:pt x="2509" y="153"/>
                  <a:pt x="2505" y="153"/>
                </a:cubicBezTo>
                <a:cubicBezTo>
                  <a:pt x="2505" y="153"/>
                  <a:pt x="2505" y="153"/>
                  <a:pt x="2508" y="156"/>
                </a:cubicBezTo>
                <a:cubicBezTo>
                  <a:pt x="2508" y="156"/>
                  <a:pt x="2504" y="158"/>
                  <a:pt x="2503" y="161"/>
                </a:cubicBezTo>
                <a:cubicBezTo>
                  <a:pt x="2503" y="162"/>
                  <a:pt x="2501" y="162"/>
                  <a:pt x="2499" y="162"/>
                </a:cubicBezTo>
                <a:cubicBezTo>
                  <a:pt x="2497" y="162"/>
                  <a:pt x="2495" y="162"/>
                  <a:pt x="2495" y="162"/>
                </a:cubicBezTo>
                <a:cubicBezTo>
                  <a:pt x="2495" y="162"/>
                  <a:pt x="2495" y="162"/>
                  <a:pt x="2495" y="165"/>
                </a:cubicBezTo>
                <a:cubicBezTo>
                  <a:pt x="2495" y="165"/>
                  <a:pt x="2495" y="165"/>
                  <a:pt x="2492" y="164"/>
                </a:cubicBezTo>
                <a:cubicBezTo>
                  <a:pt x="2492" y="164"/>
                  <a:pt x="2494" y="168"/>
                  <a:pt x="2494" y="170"/>
                </a:cubicBezTo>
                <a:cubicBezTo>
                  <a:pt x="2494" y="171"/>
                  <a:pt x="2489" y="171"/>
                  <a:pt x="2488" y="171"/>
                </a:cubicBezTo>
                <a:cubicBezTo>
                  <a:pt x="2488" y="171"/>
                  <a:pt x="2488" y="171"/>
                  <a:pt x="2488" y="171"/>
                </a:cubicBezTo>
                <a:cubicBezTo>
                  <a:pt x="2488" y="171"/>
                  <a:pt x="2488" y="171"/>
                  <a:pt x="2491" y="179"/>
                </a:cubicBezTo>
                <a:cubicBezTo>
                  <a:pt x="2491" y="179"/>
                  <a:pt x="2491" y="179"/>
                  <a:pt x="2486" y="177"/>
                </a:cubicBezTo>
                <a:cubicBezTo>
                  <a:pt x="2486" y="177"/>
                  <a:pt x="2480" y="173"/>
                  <a:pt x="2478" y="173"/>
                </a:cubicBezTo>
                <a:cubicBezTo>
                  <a:pt x="2476" y="173"/>
                  <a:pt x="2466" y="174"/>
                  <a:pt x="2466" y="174"/>
                </a:cubicBezTo>
                <a:cubicBezTo>
                  <a:pt x="2466" y="174"/>
                  <a:pt x="2466" y="174"/>
                  <a:pt x="2465" y="180"/>
                </a:cubicBezTo>
                <a:cubicBezTo>
                  <a:pt x="2465" y="180"/>
                  <a:pt x="2460" y="174"/>
                  <a:pt x="2458" y="173"/>
                </a:cubicBezTo>
                <a:cubicBezTo>
                  <a:pt x="2458" y="173"/>
                  <a:pt x="2458" y="173"/>
                  <a:pt x="2458" y="173"/>
                </a:cubicBezTo>
                <a:cubicBezTo>
                  <a:pt x="2456" y="173"/>
                  <a:pt x="2455" y="178"/>
                  <a:pt x="2455" y="178"/>
                </a:cubicBezTo>
                <a:cubicBezTo>
                  <a:pt x="2455" y="178"/>
                  <a:pt x="2455" y="178"/>
                  <a:pt x="2457" y="179"/>
                </a:cubicBezTo>
                <a:cubicBezTo>
                  <a:pt x="2457" y="179"/>
                  <a:pt x="2457" y="179"/>
                  <a:pt x="2456" y="180"/>
                </a:cubicBezTo>
                <a:cubicBezTo>
                  <a:pt x="2456" y="180"/>
                  <a:pt x="2456" y="180"/>
                  <a:pt x="2451" y="177"/>
                </a:cubicBezTo>
                <a:cubicBezTo>
                  <a:pt x="2451" y="177"/>
                  <a:pt x="2451" y="177"/>
                  <a:pt x="2450" y="179"/>
                </a:cubicBezTo>
                <a:cubicBezTo>
                  <a:pt x="2450" y="179"/>
                  <a:pt x="2448" y="178"/>
                  <a:pt x="2448" y="178"/>
                </a:cubicBezTo>
                <a:cubicBezTo>
                  <a:pt x="2447" y="178"/>
                  <a:pt x="2447" y="178"/>
                  <a:pt x="2447" y="178"/>
                </a:cubicBezTo>
                <a:cubicBezTo>
                  <a:pt x="2447" y="178"/>
                  <a:pt x="2446" y="181"/>
                  <a:pt x="2446" y="181"/>
                </a:cubicBezTo>
                <a:cubicBezTo>
                  <a:pt x="2446" y="181"/>
                  <a:pt x="2449" y="183"/>
                  <a:pt x="2450" y="185"/>
                </a:cubicBezTo>
                <a:cubicBezTo>
                  <a:pt x="2452" y="188"/>
                  <a:pt x="2450" y="190"/>
                  <a:pt x="2451" y="193"/>
                </a:cubicBezTo>
                <a:cubicBezTo>
                  <a:pt x="2451" y="196"/>
                  <a:pt x="2459" y="197"/>
                  <a:pt x="2459" y="197"/>
                </a:cubicBezTo>
                <a:cubicBezTo>
                  <a:pt x="2459" y="197"/>
                  <a:pt x="2459" y="197"/>
                  <a:pt x="2459" y="195"/>
                </a:cubicBezTo>
                <a:cubicBezTo>
                  <a:pt x="2459" y="195"/>
                  <a:pt x="2461" y="195"/>
                  <a:pt x="2464" y="197"/>
                </a:cubicBezTo>
                <a:cubicBezTo>
                  <a:pt x="2466" y="198"/>
                  <a:pt x="2466" y="202"/>
                  <a:pt x="2466" y="202"/>
                </a:cubicBezTo>
                <a:cubicBezTo>
                  <a:pt x="2466" y="202"/>
                  <a:pt x="2466" y="202"/>
                  <a:pt x="2472" y="207"/>
                </a:cubicBezTo>
                <a:cubicBezTo>
                  <a:pt x="2472" y="207"/>
                  <a:pt x="2472" y="207"/>
                  <a:pt x="2476" y="207"/>
                </a:cubicBezTo>
                <a:cubicBezTo>
                  <a:pt x="2476" y="207"/>
                  <a:pt x="2480" y="212"/>
                  <a:pt x="2479" y="213"/>
                </a:cubicBezTo>
                <a:cubicBezTo>
                  <a:pt x="2479" y="213"/>
                  <a:pt x="2479" y="213"/>
                  <a:pt x="2479" y="213"/>
                </a:cubicBezTo>
                <a:cubicBezTo>
                  <a:pt x="2477" y="213"/>
                  <a:pt x="2473" y="209"/>
                  <a:pt x="2473" y="209"/>
                </a:cubicBezTo>
                <a:cubicBezTo>
                  <a:pt x="2473" y="209"/>
                  <a:pt x="2473" y="209"/>
                  <a:pt x="2472" y="210"/>
                </a:cubicBezTo>
                <a:cubicBezTo>
                  <a:pt x="2472" y="210"/>
                  <a:pt x="2473" y="212"/>
                  <a:pt x="2473" y="214"/>
                </a:cubicBezTo>
                <a:cubicBezTo>
                  <a:pt x="2473" y="216"/>
                  <a:pt x="2476" y="219"/>
                  <a:pt x="2479" y="221"/>
                </a:cubicBezTo>
                <a:cubicBezTo>
                  <a:pt x="2482" y="222"/>
                  <a:pt x="2484" y="223"/>
                  <a:pt x="2484" y="226"/>
                </a:cubicBezTo>
                <a:cubicBezTo>
                  <a:pt x="2484" y="227"/>
                  <a:pt x="2484" y="227"/>
                  <a:pt x="2483" y="227"/>
                </a:cubicBezTo>
                <a:cubicBezTo>
                  <a:pt x="2481" y="227"/>
                  <a:pt x="2479" y="226"/>
                  <a:pt x="2479" y="226"/>
                </a:cubicBezTo>
                <a:cubicBezTo>
                  <a:pt x="2479" y="226"/>
                  <a:pt x="2476" y="227"/>
                  <a:pt x="2476" y="230"/>
                </a:cubicBezTo>
                <a:cubicBezTo>
                  <a:pt x="2475" y="232"/>
                  <a:pt x="2478" y="233"/>
                  <a:pt x="2479" y="234"/>
                </a:cubicBezTo>
                <a:cubicBezTo>
                  <a:pt x="2480" y="235"/>
                  <a:pt x="2484" y="240"/>
                  <a:pt x="2484" y="240"/>
                </a:cubicBezTo>
                <a:cubicBezTo>
                  <a:pt x="2484" y="240"/>
                  <a:pt x="2481" y="238"/>
                  <a:pt x="2480" y="238"/>
                </a:cubicBezTo>
                <a:cubicBezTo>
                  <a:pt x="2480" y="238"/>
                  <a:pt x="2480" y="238"/>
                  <a:pt x="2480" y="238"/>
                </a:cubicBezTo>
                <a:cubicBezTo>
                  <a:pt x="2479" y="238"/>
                  <a:pt x="2478" y="240"/>
                  <a:pt x="2476" y="242"/>
                </a:cubicBezTo>
                <a:cubicBezTo>
                  <a:pt x="2475" y="245"/>
                  <a:pt x="2481" y="248"/>
                  <a:pt x="2481" y="249"/>
                </a:cubicBezTo>
                <a:cubicBezTo>
                  <a:pt x="2482" y="251"/>
                  <a:pt x="2479" y="254"/>
                  <a:pt x="2479" y="254"/>
                </a:cubicBezTo>
                <a:cubicBezTo>
                  <a:pt x="2479" y="254"/>
                  <a:pt x="2479" y="254"/>
                  <a:pt x="2480" y="256"/>
                </a:cubicBezTo>
                <a:cubicBezTo>
                  <a:pt x="2480" y="256"/>
                  <a:pt x="2481" y="258"/>
                  <a:pt x="2478" y="259"/>
                </a:cubicBezTo>
                <a:cubicBezTo>
                  <a:pt x="2478" y="259"/>
                  <a:pt x="2477" y="259"/>
                  <a:pt x="2477" y="259"/>
                </a:cubicBezTo>
                <a:cubicBezTo>
                  <a:pt x="2476" y="259"/>
                  <a:pt x="2476" y="257"/>
                  <a:pt x="2476" y="257"/>
                </a:cubicBezTo>
                <a:cubicBezTo>
                  <a:pt x="2476" y="257"/>
                  <a:pt x="2474" y="257"/>
                  <a:pt x="2473" y="256"/>
                </a:cubicBezTo>
                <a:cubicBezTo>
                  <a:pt x="2472" y="256"/>
                  <a:pt x="2465" y="247"/>
                  <a:pt x="2465" y="247"/>
                </a:cubicBezTo>
                <a:cubicBezTo>
                  <a:pt x="2465" y="247"/>
                  <a:pt x="2465" y="247"/>
                  <a:pt x="2462" y="244"/>
                </a:cubicBezTo>
                <a:cubicBezTo>
                  <a:pt x="2462" y="244"/>
                  <a:pt x="2462" y="244"/>
                  <a:pt x="2456" y="242"/>
                </a:cubicBezTo>
                <a:cubicBezTo>
                  <a:pt x="2456" y="242"/>
                  <a:pt x="2456" y="242"/>
                  <a:pt x="2447" y="230"/>
                </a:cubicBezTo>
                <a:cubicBezTo>
                  <a:pt x="2447" y="230"/>
                  <a:pt x="2447" y="230"/>
                  <a:pt x="2445" y="231"/>
                </a:cubicBezTo>
                <a:cubicBezTo>
                  <a:pt x="2445" y="231"/>
                  <a:pt x="2445" y="231"/>
                  <a:pt x="2438" y="224"/>
                </a:cubicBezTo>
                <a:cubicBezTo>
                  <a:pt x="2438" y="224"/>
                  <a:pt x="2426" y="214"/>
                  <a:pt x="2425" y="211"/>
                </a:cubicBezTo>
                <a:cubicBezTo>
                  <a:pt x="2424" y="208"/>
                  <a:pt x="2425" y="206"/>
                  <a:pt x="2425" y="203"/>
                </a:cubicBezTo>
                <a:cubicBezTo>
                  <a:pt x="2426" y="200"/>
                  <a:pt x="2421" y="198"/>
                  <a:pt x="2421" y="198"/>
                </a:cubicBezTo>
                <a:cubicBezTo>
                  <a:pt x="2421" y="198"/>
                  <a:pt x="2421" y="198"/>
                  <a:pt x="2424" y="198"/>
                </a:cubicBezTo>
                <a:cubicBezTo>
                  <a:pt x="2424" y="198"/>
                  <a:pt x="2424" y="198"/>
                  <a:pt x="2423" y="196"/>
                </a:cubicBezTo>
                <a:cubicBezTo>
                  <a:pt x="2423" y="196"/>
                  <a:pt x="2427" y="195"/>
                  <a:pt x="2429" y="192"/>
                </a:cubicBezTo>
                <a:cubicBezTo>
                  <a:pt x="2432" y="189"/>
                  <a:pt x="2428" y="188"/>
                  <a:pt x="2428" y="186"/>
                </a:cubicBezTo>
                <a:cubicBezTo>
                  <a:pt x="2428" y="185"/>
                  <a:pt x="2430" y="182"/>
                  <a:pt x="2432" y="179"/>
                </a:cubicBezTo>
                <a:cubicBezTo>
                  <a:pt x="2433" y="177"/>
                  <a:pt x="2431" y="173"/>
                  <a:pt x="2431" y="173"/>
                </a:cubicBezTo>
                <a:cubicBezTo>
                  <a:pt x="2431" y="173"/>
                  <a:pt x="2431" y="173"/>
                  <a:pt x="2433" y="173"/>
                </a:cubicBezTo>
                <a:cubicBezTo>
                  <a:pt x="2433" y="173"/>
                  <a:pt x="2433" y="173"/>
                  <a:pt x="2434" y="171"/>
                </a:cubicBezTo>
                <a:cubicBezTo>
                  <a:pt x="2434" y="171"/>
                  <a:pt x="2434" y="171"/>
                  <a:pt x="2437" y="170"/>
                </a:cubicBezTo>
                <a:cubicBezTo>
                  <a:pt x="2437" y="170"/>
                  <a:pt x="2437" y="170"/>
                  <a:pt x="2435" y="168"/>
                </a:cubicBezTo>
                <a:cubicBezTo>
                  <a:pt x="2435" y="168"/>
                  <a:pt x="2435" y="168"/>
                  <a:pt x="2435" y="166"/>
                </a:cubicBezTo>
                <a:cubicBezTo>
                  <a:pt x="2435" y="166"/>
                  <a:pt x="2435" y="166"/>
                  <a:pt x="2432" y="165"/>
                </a:cubicBezTo>
                <a:cubicBezTo>
                  <a:pt x="2432" y="165"/>
                  <a:pt x="2432" y="165"/>
                  <a:pt x="2431" y="162"/>
                </a:cubicBezTo>
                <a:cubicBezTo>
                  <a:pt x="2431" y="162"/>
                  <a:pt x="2427" y="160"/>
                  <a:pt x="2427" y="157"/>
                </a:cubicBezTo>
                <a:cubicBezTo>
                  <a:pt x="2427" y="157"/>
                  <a:pt x="2428" y="156"/>
                  <a:pt x="2429" y="156"/>
                </a:cubicBezTo>
                <a:cubicBezTo>
                  <a:pt x="2431" y="156"/>
                  <a:pt x="2434" y="157"/>
                  <a:pt x="2434" y="157"/>
                </a:cubicBezTo>
                <a:cubicBezTo>
                  <a:pt x="2434" y="157"/>
                  <a:pt x="2434" y="157"/>
                  <a:pt x="2434" y="157"/>
                </a:cubicBezTo>
                <a:cubicBezTo>
                  <a:pt x="2435" y="157"/>
                  <a:pt x="2434" y="155"/>
                  <a:pt x="2434" y="155"/>
                </a:cubicBezTo>
                <a:cubicBezTo>
                  <a:pt x="2434" y="155"/>
                  <a:pt x="2434" y="155"/>
                  <a:pt x="2428" y="155"/>
                </a:cubicBezTo>
                <a:cubicBezTo>
                  <a:pt x="2428" y="155"/>
                  <a:pt x="2422" y="155"/>
                  <a:pt x="2419" y="155"/>
                </a:cubicBezTo>
                <a:cubicBezTo>
                  <a:pt x="2418" y="155"/>
                  <a:pt x="2417" y="155"/>
                  <a:pt x="2417" y="155"/>
                </a:cubicBezTo>
                <a:cubicBezTo>
                  <a:pt x="2415" y="155"/>
                  <a:pt x="2423" y="161"/>
                  <a:pt x="2423" y="161"/>
                </a:cubicBezTo>
                <a:cubicBezTo>
                  <a:pt x="2423" y="161"/>
                  <a:pt x="2423" y="161"/>
                  <a:pt x="2426" y="163"/>
                </a:cubicBezTo>
                <a:cubicBezTo>
                  <a:pt x="2426" y="163"/>
                  <a:pt x="2426" y="163"/>
                  <a:pt x="2427" y="164"/>
                </a:cubicBezTo>
                <a:cubicBezTo>
                  <a:pt x="2427" y="164"/>
                  <a:pt x="2427" y="164"/>
                  <a:pt x="2423" y="163"/>
                </a:cubicBezTo>
                <a:cubicBezTo>
                  <a:pt x="2423" y="163"/>
                  <a:pt x="2423" y="163"/>
                  <a:pt x="2420" y="165"/>
                </a:cubicBezTo>
                <a:cubicBezTo>
                  <a:pt x="2420" y="165"/>
                  <a:pt x="2418" y="172"/>
                  <a:pt x="2416" y="173"/>
                </a:cubicBezTo>
                <a:cubicBezTo>
                  <a:pt x="2415" y="173"/>
                  <a:pt x="2415" y="173"/>
                  <a:pt x="2415" y="173"/>
                </a:cubicBezTo>
                <a:cubicBezTo>
                  <a:pt x="2414" y="173"/>
                  <a:pt x="2414" y="168"/>
                  <a:pt x="2414" y="168"/>
                </a:cubicBezTo>
                <a:cubicBezTo>
                  <a:pt x="2414" y="168"/>
                  <a:pt x="2412" y="168"/>
                  <a:pt x="2410" y="168"/>
                </a:cubicBezTo>
                <a:cubicBezTo>
                  <a:pt x="2409" y="168"/>
                  <a:pt x="2409" y="168"/>
                  <a:pt x="2409" y="168"/>
                </a:cubicBezTo>
                <a:cubicBezTo>
                  <a:pt x="2407" y="167"/>
                  <a:pt x="2405" y="162"/>
                  <a:pt x="2405" y="162"/>
                </a:cubicBezTo>
                <a:cubicBezTo>
                  <a:pt x="2405" y="162"/>
                  <a:pt x="2405" y="162"/>
                  <a:pt x="2402" y="164"/>
                </a:cubicBezTo>
                <a:cubicBezTo>
                  <a:pt x="2402" y="164"/>
                  <a:pt x="2402" y="164"/>
                  <a:pt x="2398" y="160"/>
                </a:cubicBezTo>
                <a:cubicBezTo>
                  <a:pt x="2398" y="160"/>
                  <a:pt x="2398" y="160"/>
                  <a:pt x="2395" y="163"/>
                </a:cubicBezTo>
                <a:cubicBezTo>
                  <a:pt x="2395" y="163"/>
                  <a:pt x="2392" y="162"/>
                  <a:pt x="2389" y="162"/>
                </a:cubicBezTo>
                <a:cubicBezTo>
                  <a:pt x="2388" y="162"/>
                  <a:pt x="2387" y="162"/>
                  <a:pt x="2386" y="163"/>
                </a:cubicBezTo>
                <a:cubicBezTo>
                  <a:pt x="2383" y="165"/>
                  <a:pt x="2387" y="167"/>
                  <a:pt x="2387" y="167"/>
                </a:cubicBezTo>
                <a:cubicBezTo>
                  <a:pt x="2387" y="167"/>
                  <a:pt x="2387" y="167"/>
                  <a:pt x="2386" y="168"/>
                </a:cubicBezTo>
                <a:cubicBezTo>
                  <a:pt x="2386" y="168"/>
                  <a:pt x="2386" y="168"/>
                  <a:pt x="2386" y="172"/>
                </a:cubicBezTo>
                <a:cubicBezTo>
                  <a:pt x="2386" y="172"/>
                  <a:pt x="2383" y="174"/>
                  <a:pt x="2383" y="175"/>
                </a:cubicBezTo>
                <a:cubicBezTo>
                  <a:pt x="2383" y="176"/>
                  <a:pt x="2385" y="180"/>
                  <a:pt x="2385" y="180"/>
                </a:cubicBezTo>
                <a:cubicBezTo>
                  <a:pt x="2385" y="180"/>
                  <a:pt x="2385" y="180"/>
                  <a:pt x="2386" y="183"/>
                </a:cubicBezTo>
                <a:cubicBezTo>
                  <a:pt x="2386" y="183"/>
                  <a:pt x="2386" y="183"/>
                  <a:pt x="2389" y="181"/>
                </a:cubicBezTo>
                <a:cubicBezTo>
                  <a:pt x="2389" y="181"/>
                  <a:pt x="2389" y="181"/>
                  <a:pt x="2395" y="185"/>
                </a:cubicBezTo>
                <a:cubicBezTo>
                  <a:pt x="2395" y="185"/>
                  <a:pt x="2395" y="185"/>
                  <a:pt x="2391" y="184"/>
                </a:cubicBezTo>
                <a:cubicBezTo>
                  <a:pt x="2391" y="184"/>
                  <a:pt x="2392" y="186"/>
                  <a:pt x="2391" y="186"/>
                </a:cubicBezTo>
                <a:cubicBezTo>
                  <a:pt x="2390" y="186"/>
                  <a:pt x="2390" y="186"/>
                  <a:pt x="2390" y="186"/>
                </a:cubicBezTo>
                <a:cubicBezTo>
                  <a:pt x="2388" y="186"/>
                  <a:pt x="2384" y="185"/>
                  <a:pt x="2384" y="185"/>
                </a:cubicBezTo>
                <a:cubicBezTo>
                  <a:pt x="2384" y="185"/>
                  <a:pt x="2384" y="185"/>
                  <a:pt x="2382" y="188"/>
                </a:cubicBezTo>
                <a:cubicBezTo>
                  <a:pt x="2382" y="188"/>
                  <a:pt x="2382" y="188"/>
                  <a:pt x="2378" y="186"/>
                </a:cubicBezTo>
                <a:cubicBezTo>
                  <a:pt x="2378" y="186"/>
                  <a:pt x="2375" y="187"/>
                  <a:pt x="2373" y="188"/>
                </a:cubicBezTo>
                <a:cubicBezTo>
                  <a:pt x="2373" y="188"/>
                  <a:pt x="2372" y="188"/>
                  <a:pt x="2372" y="188"/>
                </a:cubicBezTo>
                <a:cubicBezTo>
                  <a:pt x="2371" y="188"/>
                  <a:pt x="2369" y="185"/>
                  <a:pt x="2369" y="185"/>
                </a:cubicBezTo>
                <a:cubicBezTo>
                  <a:pt x="2369" y="185"/>
                  <a:pt x="2369" y="185"/>
                  <a:pt x="2375" y="184"/>
                </a:cubicBezTo>
                <a:cubicBezTo>
                  <a:pt x="2375" y="184"/>
                  <a:pt x="2375" y="184"/>
                  <a:pt x="2370" y="183"/>
                </a:cubicBezTo>
                <a:cubicBezTo>
                  <a:pt x="2370" y="183"/>
                  <a:pt x="2370" y="183"/>
                  <a:pt x="2368" y="181"/>
                </a:cubicBezTo>
                <a:cubicBezTo>
                  <a:pt x="2368" y="181"/>
                  <a:pt x="2364" y="183"/>
                  <a:pt x="2363" y="183"/>
                </a:cubicBezTo>
                <a:cubicBezTo>
                  <a:pt x="2363" y="183"/>
                  <a:pt x="2363" y="183"/>
                  <a:pt x="2363" y="183"/>
                </a:cubicBezTo>
                <a:cubicBezTo>
                  <a:pt x="2362" y="183"/>
                  <a:pt x="2361" y="181"/>
                  <a:pt x="2358" y="181"/>
                </a:cubicBezTo>
                <a:cubicBezTo>
                  <a:pt x="2358" y="181"/>
                  <a:pt x="2357" y="181"/>
                  <a:pt x="2356" y="181"/>
                </a:cubicBezTo>
                <a:cubicBezTo>
                  <a:pt x="2354" y="181"/>
                  <a:pt x="2351" y="181"/>
                  <a:pt x="2351" y="181"/>
                </a:cubicBezTo>
                <a:cubicBezTo>
                  <a:pt x="2351" y="181"/>
                  <a:pt x="2351" y="181"/>
                  <a:pt x="2350" y="185"/>
                </a:cubicBezTo>
                <a:cubicBezTo>
                  <a:pt x="2350" y="185"/>
                  <a:pt x="2350" y="185"/>
                  <a:pt x="2347" y="183"/>
                </a:cubicBezTo>
                <a:cubicBezTo>
                  <a:pt x="2347" y="183"/>
                  <a:pt x="2347" y="183"/>
                  <a:pt x="2343" y="185"/>
                </a:cubicBezTo>
                <a:cubicBezTo>
                  <a:pt x="2343" y="185"/>
                  <a:pt x="2343" y="185"/>
                  <a:pt x="2334" y="182"/>
                </a:cubicBezTo>
                <a:cubicBezTo>
                  <a:pt x="2334" y="182"/>
                  <a:pt x="2334" y="182"/>
                  <a:pt x="2335" y="185"/>
                </a:cubicBezTo>
                <a:cubicBezTo>
                  <a:pt x="2335" y="185"/>
                  <a:pt x="2335" y="185"/>
                  <a:pt x="2333" y="185"/>
                </a:cubicBezTo>
                <a:cubicBezTo>
                  <a:pt x="2333" y="185"/>
                  <a:pt x="2333" y="185"/>
                  <a:pt x="2331" y="183"/>
                </a:cubicBezTo>
                <a:cubicBezTo>
                  <a:pt x="2331" y="183"/>
                  <a:pt x="2324" y="183"/>
                  <a:pt x="2320" y="183"/>
                </a:cubicBezTo>
                <a:cubicBezTo>
                  <a:pt x="2320" y="183"/>
                  <a:pt x="2320" y="183"/>
                  <a:pt x="2320" y="183"/>
                </a:cubicBezTo>
                <a:cubicBezTo>
                  <a:pt x="2319" y="183"/>
                  <a:pt x="2319" y="183"/>
                  <a:pt x="2319" y="183"/>
                </a:cubicBezTo>
                <a:cubicBezTo>
                  <a:pt x="2316" y="183"/>
                  <a:pt x="2313" y="182"/>
                  <a:pt x="2313" y="182"/>
                </a:cubicBezTo>
                <a:cubicBezTo>
                  <a:pt x="2313" y="182"/>
                  <a:pt x="2312" y="183"/>
                  <a:pt x="2309" y="184"/>
                </a:cubicBezTo>
                <a:cubicBezTo>
                  <a:pt x="2306" y="186"/>
                  <a:pt x="2307" y="192"/>
                  <a:pt x="2307" y="192"/>
                </a:cubicBezTo>
                <a:cubicBezTo>
                  <a:pt x="2307" y="192"/>
                  <a:pt x="2307" y="192"/>
                  <a:pt x="2303" y="193"/>
                </a:cubicBezTo>
                <a:cubicBezTo>
                  <a:pt x="2303" y="193"/>
                  <a:pt x="2303" y="193"/>
                  <a:pt x="2307" y="197"/>
                </a:cubicBezTo>
                <a:cubicBezTo>
                  <a:pt x="2307" y="197"/>
                  <a:pt x="2307" y="197"/>
                  <a:pt x="2304" y="198"/>
                </a:cubicBezTo>
                <a:cubicBezTo>
                  <a:pt x="2304" y="198"/>
                  <a:pt x="2304" y="198"/>
                  <a:pt x="2305" y="202"/>
                </a:cubicBezTo>
                <a:cubicBezTo>
                  <a:pt x="2305" y="202"/>
                  <a:pt x="2305" y="202"/>
                  <a:pt x="2303" y="203"/>
                </a:cubicBezTo>
                <a:cubicBezTo>
                  <a:pt x="2303" y="203"/>
                  <a:pt x="2303" y="203"/>
                  <a:pt x="2300" y="205"/>
                </a:cubicBezTo>
                <a:cubicBezTo>
                  <a:pt x="2300" y="205"/>
                  <a:pt x="2300" y="205"/>
                  <a:pt x="2301" y="206"/>
                </a:cubicBezTo>
                <a:cubicBezTo>
                  <a:pt x="2301" y="206"/>
                  <a:pt x="2301" y="206"/>
                  <a:pt x="2300" y="209"/>
                </a:cubicBezTo>
                <a:cubicBezTo>
                  <a:pt x="2300" y="209"/>
                  <a:pt x="2300" y="209"/>
                  <a:pt x="2302" y="210"/>
                </a:cubicBezTo>
                <a:cubicBezTo>
                  <a:pt x="2302" y="210"/>
                  <a:pt x="2300" y="213"/>
                  <a:pt x="2300" y="215"/>
                </a:cubicBezTo>
                <a:cubicBezTo>
                  <a:pt x="2300" y="217"/>
                  <a:pt x="2296" y="217"/>
                  <a:pt x="2296" y="217"/>
                </a:cubicBezTo>
                <a:cubicBezTo>
                  <a:pt x="2296" y="217"/>
                  <a:pt x="2296" y="217"/>
                  <a:pt x="2296" y="220"/>
                </a:cubicBezTo>
                <a:cubicBezTo>
                  <a:pt x="2296" y="220"/>
                  <a:pt x="2292" y="220"/>
                  <a:pt x="2292" y="223"/>
                </a:cubicBezTo>
                <a:cubicBezTo>
                  <a:pt x="2292" y="225"/>
                  <a:pt x="2294" y="226"/>
                  <a:pt x="2296" y="226"/>
                </a:cubicBezTo>
                <a:cubicBezTo>
                  <a:pt x="2296" y="226"/>
                  <a:pt x="2297" y="226"/>
                  <a:pt x="2297" y="226"/>
                </a:cubicBezTo>
                <a:cubicBezTo>
                  <a:pt x="2297" y="226"/>
                  <a:pt x="2297" y="226"/>
                  <a:pt x="2298" y="227"/>
                </a:cubicBezTo>
                <a:cubicBezTo>
                  <a:pt x="2298" y="227"/>
                  <a:pt x="2298" y="227"/>
                  <a:pt x="2307" y="226"/>
                </a:cubicBezTo>
                <a:cubicBezTo>
                  <a:pt x="2307" y="226"/>
                  <a:pt x="2307" y="226"/>
                  <a:pt x="2308" y="229"/>
                </a:cubicBezTo>
                <a:cubicBezTo>
                  <a:pt x="2308" y="229"/>
                  <a:pt x="2308" y="229"/>
                  <a:pt x="2309" y="229"/>
                </a:cubicBezTo>
                <a:cubicBezTo>
                  <a:pt x="2309" y="229"/>
                  <a:pt x="2309" y="229"/>
                  <a:pt x="2310" y="233"/>
                </a:cubicBezTo>
                <a:cubicBezTo>
                  <a:pt x="2310" y="233"/>
                  <a:pt x="2310" y="233"/>
                  <a:pt x="2313" y="233"/>
                </a:cubicBezTo>
                <a:cubicBezTo>
                  <a:pt x="2313" y="233"/>
                  <a:pt x="2313" y="233"/>
                  <a:pt x="2314" y="232"/>
                </a:cubicBezTo>
                <a:cubicBezTo>
                  <a:pt x="2314" y="232"/>
                  <a:pt x="2314" y="232"/>
                  <a:pt x="2315" y="232"/>
                </a:cubicBezTo>
                <a:cubicBezTo>
                  <a:pt x="2316" y="232"/>
                  <a:pt x="2317" y="232"/>
                  <a:pt x="2317" y="233"/>
                </a:cubicBezTo>
                <a:cubicBezTo>
                  <a:pt x="2318" y="234"/>
                  <a:pt x="2317" y="236"/>
                  <a:pt x="2317" y="236"/>
                </a:cubicBezTo>
                <a:cubicBezTo>
                  <a:pt x="2317" y="236"/>
                  <a:pt x="2317" y="236"/>
                  <a:pt x="2322" y="235"/>
                </a:cubicBezTo>
                <a:cubicBezTo>
                  <a:pt x="2322" y="235"/>
                  <a:pt x="2322" y="235"/>
                  <a:pt x="2322" y="232"/>
                </a:cubicBezTo>
                <a:cubicBezTo>
                  <a:pt x="2322" y="232"/>
                  <a:pt x="2322" y="232"/>
                  <a:pt x="2324" y="233"/>
                </a:cubicBezTo>
                <a:cubicBezTo>
                  <a:pt x="2324" y="233"/>
                  <a:pt x="2324" y="233"/>
                  <a:pt x="2324" y="237"/>
                </a:cubicBezTo>
                <a:cubicBezTo>
                  <a:pt x="2324" y="237"/>
                  <a:pt x="2324" y="237"/>
                  <a:pt x="2326" y="237"/>
                </a:cubicBezTo>
                <a:cubicBezTo>
                  <a:pt x="2326" y="237"/>
                  <a:pt x="2326" y="237"/>
                  <a:pt x="2327" y="234"/>
                </a:cubicBezTo>
                <a:cubicBezTo>
                  <a:pt x="2327" y="234"/>
                  <a:pt x="2327" y="234"/>
                  <a:pt x="2322" y="229"/>
                </a:cubicBezTo>
                <a:cubicBezTo>
                  <a:pt x="2322" y="229"/>
                  <a:pt x="2322" y="229"/>
                  <a:pt x="2327" y="230"/>
                </a:cubicBezTo>
                <a:cubicBezTo>
                  <a:pt x="2327" y="230"/>
                  <a:pt x="2328" y="229"/>
                  <a:pt x="2330" y="229"/>
                </a:cubicBezTo>
                <a:cubicBezTo>
                  <a:pt x="2330" y="229"/>
                  <a:pt x="2330" y="229"/>
                  <a:pt x="2331" y="229"/>
                </a:cubicBezTo>
                <a:cubicBezTo>
                  <a:pt x="2332" y="230"/>
                  <a:pt x="2337" y="233"/>
                  <a:pt x="2337" y="233"/>
                </a:cubicBezTo>
                <a:cubicBezTo>
                  <a:pt x="2337" y="233"/>
                  <a:pt x="2337" y="233"/>
                  <a:pt x="2347" y="238"/>
                </a:cubicBezTo>
                <a:cubicBezTo>
                  <a:pt x="2347" y="238"/>
                  <a:pt x="2351" y="239"/>
                  <a:pt x="2350" y="240"/>
                </a:cubicBezTo>
                <a:cubicBezTo>
                  <a:pt x="2350" y="240"/>
                  <a:pt x="2350" y="240"/>
                  <a:pt x="2349" y="240"/>
                </a:cubicBezTo>
                <a:cubicBezTo>
                  <a:pt x="2348" y="240"/>
                  <a:pt x="2345" y="239"/>
                  <a:pt x="2345" y="239"/>
                </a:cubicBezTo>
                <a:cubicBezTo>
                  <a:pt x="2345" y="239"/>
                  <a:pt x="2345" y="239"/>
                  <a:pt x="2345" y="240"/>
                </a:cubicBezTo>
                <a:cubicBezTo>
                  <a:pt x="2345" y="240"/>
                  <a:pt x="2345" y="240"/>
                  <a:pt x="2348" y="241"/>
                </a:cubicBezTo>
                <a:cubicBezTo>
                  <a:pt x="2348" y="241"/>
                  <a:pt x="2351" y="243"/>
                  <a:pt x="2352" y="243"/>
                </a:cubicBezTo>
                <a:cubicBezTo>
                  <a:pt x="2353" y="244"/>
                  <a:pt x="2354" y="247"/>
                  <a:pt x="2354" y="247"/>
                </a:cubicBezTo>
                <a:cubicBezTo>
                  <a:pt x="2354" y="247"/>
                  <a:pt x="2354" y="247"/>
                  <a:pt x="2356" y="248"/>
                </a:cubicBezTo>
                <a:cubicBezTo>
                  <a:pt x="2356" y="248"/>
                  <a:pt x="2357" y="249"/>
                  <a:pt x="2358" y="250"/>
                </a:cubicBezTo>
                <a:cubicBezTo>
                  <a:pt x="2359" y="252"/>
                  <a:pt x="2358" y="257"/>
                  <a:pt x="2358" y="257"/>
                </a:cubicBezTo>
                <a:cubicBezTo>
                  <a:pt x="2358" y="257"/>
                  <a:pt x="2358" y="257"/>
                  <a:pt x="2360" y="259"/>
                </a:cubicBezTo>
                <a:cubicBezTo>
                  <a:pt x="2360" y="259"/>
                  <a:pt x="2360" y="261"/>
                  <a:pt x="2361" y="263"/>
                </a:cubicBezTo>
                <a:cubicBezTo>
                  <a:pt x="2362" y="266"/>
                  <a:pt x="2366" y="267"/>
                  <a:pt x="2366" y="267"/>
                </a:cubicBezTo>
                <a:cubicBezTo>
                  <a:pt x="2366" y="267"/>
                  <a:pt x="2366" y="267"/>
                  <a:pt x="2365" y="269"/>
                </a:cubicBezTo>
                <a:cubicBezTo>
                  <a:pt x="2365" y="269"/>
                  <a:pt x="2366" y="269"/>
                  <a:pt x="2367" y="270"/>
                </a:cubicBezTo>
                <a:cubicBezTo>
                  <a:pt x="2368" y="271"/>
                  <a:pt x="2370" y="276"/>
                  <a:pt x="2370" y="276"/>
                </a:cubicBezTo>
                <a:cubicBezTo>
                  <a:pt x="2370" y="276"/>
                  <a:pt x="2372" y="280"/>
                  <a:pt x="2373" y="282"/>
                </a:cubicBezTo>
                <a:cubicBezTo>
                  <a:pt x="2373" y="284"/>
                  <a:pt x="2370" y="288"/>
                  <a:pt x="2370" y="288"/>
                </a:cubicBezTo>
                <a:cubicBezTo>
                  <a:pt x="2370" y="288"/>
                  <a:pt x="2372" y="290"/>
                  <a:pt x="2372" y="291"/>
                </a:cubicBezTo>
                <a:cubicBezTo>
                  <a:pt x="2372" y="292"/>
                  <a:pt x="2369" y="295"/>
                  <a:pt x="2369" y="295"/>
                </a:cubicBezTo>
                <a:cubicBezTo>
                  <a:pt x="2369" y="295"/>
                  <a:pt x="2371" y="300"/>
                  <a:pt x="2371" y="303"/>
                </a:cubicBezTo>
                <a:cubicBezTo>
                  <a:pt x="2371" y="306"/>
                  <a:pt x="2370" y="310"/>
                  <a:pt x="2369" y="312"/>
                </a:cubicBezTo>
                <a:cubicBezTo>
                  <a:pt x="2367" y="313"/>
                  <a:pt x="2367" y="321"/>
                  <a:pt x="2367" y="321"/>
                </a:cubicBezTo>
                <a:cubicBezTo>
                  <a:pt x="2367" y="321"/>
                  <a:pt x="2367" y="321"/>
                  <a:pt x="2365" y="322"/>
                </a:cubicBezTo>
                <a:cubicBezTo>
                  <a:pt x="2365" y="322"/>
                  <a:pt x="2364" y="327"/>
                  <a:pt x="2364" y="330"/>
                </a:cubicBezTo>
                <a:cubicBezTo>
                  <a:pt x="2364" y="334"/>
                  <a:pt x="2354" y="338"/>
                  <a:pt x="2354" y="338"/>
                </a:cubicBezTo>
                <a:cubicBezTo>
                  <a:pt x="2354" y="338"/>
                  <a:pt x="2354" y="338"/>
                  <a:pt x="2354" y="335"/>
                </a:cubicBezTo>
                <a:cubicBezTo>
                  <a:pt x="2354" y="335"/>
                  <a:pt x="2350" y="336"/>
                  <a:pt x="2349" y="337"/>
                </a:cubicBezTo>
                <a:cubicBezTo>
                  <a:pt x="2349" y="337"/>
                  <a:pt x="2349" y="337"/>
                  <a:pt x="2349" y="337"/>
                </a:cubicBezTo>
                <a:cubicBezTo>
                  <a:pt x="2347" y="337"/>
                  <a:pt x="2345" y="331"/>
                  <a:pt x="2345" y="331"/>
                </a:cubicBezTo>
                <a:cubicBezTo>
                  <a:pt x="2345" y="331"/>
                  <a:pt x="2345" y="331"/>
                  <a:pt x="2343" y="333"/>
                </a:cubicBezTo>
                <a:cubicBezTo>
                  <a:pt x="2343" y="333"/>
                  <a:pt x="2342" y="331"/>
                  <a:pt x="2341" y="331"/>
                </a:cubicBezTo>
                <a:cubicBezTo>
                  <a:pt x="2341" y="331"/>
                  <a:pt x="2340" y="331"/>
                  <a:pt x="2340" y="331"/>
                </a:cubicBezTo>
                <a:cubicBezTo>
                  <a:pt x="2339" y="332"/>
                  <a:pt x="2340" y="339"/>
                  <a:pt x="2340" y="339"/>
                </a:cubicBezTo>
                <a:cubicBezTo>
                  <a:pt x="2340" y="339"/>
                  <a:pt x="2340" y="339"/>
                  <a:pt x="2335" y="339"/>
                </a:cubicBezTo>
                <a:cubicBezTo>
                  <a:pt x="2335" y="339"/>
                  <a:pt x="2335" y="339"/>
                  <a:pt x="2332" y="338"/>
                </a:cubicBezTo>
                <a:cubicBezTo>
                  <a:pt x="2332" y="338"/>
                  <a:pt x="2332" y="338"/>
                  <a:pt x="2332" y="338"/>
                </a:cubicBezTo>
                <a:cubicBezTo>
                  <a:pt x="2332" y="338"/>
                  <a:pt x="2332" y="338"/>
                  <a:pt x="2336" y="339"/>
                </a:cubicBezTo>
                <a:cubicBezTo>
                  <a:pt x="2336" y="339"/>
                  <a:pt x="2336" y="339"/>
                  <a:pt x="2337" y="342"/>
                </a:cubicBezTo>
                <a:cubicBezTo>
                  <a:pt x="2337" y="342"/>
                  <a:pt x="2333" y="343"/>
                  <a:pt x="2333" y="346"/>
                </a:cubicBezTo>
                <a:cubicBezTo>
                  <a:pt x="2333" y="349"/>
                  <a:pt x="2336" y="351"/>
                  <a:pt x="2336" y="351"/>
                </a:cubicBezTo>
                <a:cubicBezTo>
                  <a:pt x="2336" y="351"/>
                  <a:pt x="2336" y="351"/>
                  <a:pt x="2337" y="355"/>
                </a:cubicBezTo>
                <a:cubicBezTo>
                  <a:pt x="2337" y="355"/>
                  <a:pt x="2337" y="355"/>
                  <a:pt x="2334" y="356"/>
                </a:cubicBezTo>
                <a:cubicBezTo>
                  <a:pt x="2334" y="356"/>
                  <a:pt x="2333" y="359"/>
                  <a:pt x="2332" y="361"/>
                </a:cubicBezTo>
                <a:cubicBezTo>
                  <a:pt x="2331" y="364"/>
                  <a:pt x="2327" y="363"/>
                  <a:pt x="2325" y="365"/>
                </a:cubicBezTo>
                <a:cubicBezTo>
                  <a:pt x="2324" y="367"/>
                  <a:pt x="2328" y="369"/>
                  <a:pt x="2328" y="369"/>
                </a:cubicBezTo>
                <a:cubicBezTo>
                  <a:pt x="2328" y="369"/>
                  <a:pt x="2328" y="369"/>
                  <a:pt x="2327" y="371"/>
                </a:cubicBezTo>
                <a:cubicBezTo>
                  <a:pt x="2326" y="372"/>
                  <a:pt x="2327" y="373"/>
                  <a:pt x="2327" y="373"/>
                </a:cubicBezTo>
                <a:cubicBezTo>
                  <a:pt x="2328" y="373"/>
                  <a:pt x="2330" y="372"/>
                  <a:pt x="2330" y="372"/>
                </a:cubicBezTo>
                <a:cubicBezTo>
                  <a:pt x="2330" y="372"/>
                  <a:pt x="2330" y="372"/>
                  <a:pt x="2335" y="375"/>
                </a:cubicBezTo>
                <a:cubicBezTo>
                  <a:pt x="2335" y="375"/>
                  <a:pt x="2336" y="376"/>
                  <a:pt x="2337" y="377"/>
                </a:cubicBezTo>
                <a:cubicBezTo>
                  <a:pt x="2337" y="377"/>
                  <a:pt x="2337" y="377"/>
                  <a:pt x="2337" y="377"/>
                </a:cubicBezTo>
                <a:cubicBezTo>
                  <a:pt x="2338" y="378"/>
                  <a:pt x="2339" y="380"/>
                  <a:pt x="2340" y="381"/>
                </a:cubicBezTo>
                <a:cubicBezTo>
                  <a:pt x="2342" y="383"/>
                  <a:pt x="2343" y="385"/>
                  <a:pt x="2343" y="385"/>
                </a:cubicBezTo>
                <a:cubicBezTo>
                  <a:pt x="2343" y="385"/>
                  <a:pt x="2343" y="385"/>
                  <a:pt x="2345" y="386"/>
                </a:cubicBezTo>
                <a:cubicBezTo>
                  <a:pt x="2345" y="386"/>
                  <a:pt x="2352" y="393"/>
                  <a:pt x="2354" y="395"/>
                </a:cubicBezTo>
                <a:cubicBezTo>
                  <a:pt x="2356" y="398"/>
                  <a:pt x="2355" y="401"/>
                  <a:pt x="2355" y="401"/>
                </a:cubicBezTo>
                <a:cubicBezTo>
                  <a:pt x="2355" y="401"/>
                  <a:pt x="2357" y="403"/>
                  <a:pt x="2358" y="407"/>
                </a:cubicBezTo>
                <a:cubicBezTo>
                  <a:pt x="2359" y="409"/>
                  <a:pt x="2356" y="410"/>
                  <a:pt x="2354" y="410"/>
                </a:cubicBezTo>
                <a:cubicBezTo>
                  <a:pt x="2353" y="410"/>
                  <a:pt x="2353" y="410"/>
                  <a:pt x="2353" y="410"/>
                </a:cubicBezTo>
                <a:cubicBezTo>
                  <a:pt x="2353" y="410"/>
                  <a:pt x="2353" y="410"/>
                  <a:pt x="2352" y="412"/>
                </a:cubicBezTo>
                <a:cubicBezTo>
                  <a:pt x="2352" y="412"/>
                  <a:pt x="2352" y="412"/>
                  <a:pt x="2349" y="411"/>
                </a:cubicBezTo>
                <a:cubicBezTo>
                  <a:pt x="2349" y="411"/>
                  <a:pt x="2349" y="411"/>
                  <a:pt x="2343" y="414"/>
                </a:cubicBezTo>
                <a:cubicBezTo>
                  <a:pt x="2343" y="414"/>
                  <a:pt x="2343" y="417"/>
                  <a:pt x="2339" y="417"/>
                </a:cubicBezTo>
                <a:cubicBezTo>
                  <a:pt x="2339" y="417"/>
                  <a:pt x="2339" y="417"/>
                  <a:pt x="2339" y="417"/>
                </a:cubicBezTo>
                <a:cubicBezTo>
                  <a:pt x="2336" y="417"/>
                  <a:pt x="2338" y="413"/>
                  <a:pt x="2338" y="413"/>
                </a:cubicBezTo>
                <a:cubicBezTo>
                  <a:pt x="2338" y="413"/>
                  <a:pt x="2335" y="413"/>
                  <a:pt x="2335" y="410"/>
                </a:cubicBezTo>
                <a:cubicBezTo>
                  <a:pt x="2334" y="406"/>
                  <a:pt x="2336" y="405"/>
                  <a:pt x="2336" y="405"/>
                </a:cubicBezTo>
                <a:cubicBezTo>
                  <a:pt x="2336" y="405"/>
                  <a:pt x="2336" y="405"/>
                  <a:pt x="2336" y="401"/>
                </a:cubicBezTo>
                <a:cubicBezTo>
                  <a:pt x="2336" y="401"/>
                  <a:pt x="2336" y="401"/>
                  <a:pt x="2332" y="401"/>
                </a:cubicBezTo>
                <a:cubicBezTo>
                  <a:pt x="2332" y="401"/>
                  <a:pt x="2332" y="401"/>
                  <a:pt x="2330" y="395"/>
                </a:cubicBezTo>
                <a:cubicBezTo>
                  <a:pt x="2330" y="395"/>
                  <a:pt x="2326" y="393"/>
                  <a:pt x="2326" y="392"/>
                </a:cubicBezTo>
                <a:cubicBezTo>
                  <a:pt x="2326" y="392"/>
                  <a:pt x="2326" y="392"/>
                  <a:pt x="2327" y="392"/>
                </a:cubicBezTo>
                <a:cubicBezTo>
                  <a:pt x="2328" y="392"/>
                  <a:pt x="2332" y="393"/>
                  <a:pt x="2332" y="393"/>
                </a:cubicBezTo>
                <a:cubicBezTo>
                  <a:pt x="2332" y="393"/>
                  <a:pt x="2332" y="393"/>
                  <a:pt x="2330" y="389"/>
                </a:cubicBezTo>
                <a:cubicBezTo>
                  <a:pt x="2330" y="389"/>
                  <a:pt x="2328" y="388"/>
                  <a:pt x="2326" y="387"/>
                </a:cubicBezTo>
                <a:cubicBezTo>
                  <a:pt x="2325" y="386"/>
                  <a:pt x="2325" y="385"/>
                  <a:pt x="2325" y="384"/>
                </a:cubicBezTo>
                <a:cubicBezTo>
                  <a:pt x="2324" y="385"/>
                  <a:pt x="2323" y="385"/>
                  <a:pt x="2322" y="385"/>
                </a:cubicBezTo>
                <a:cubicBezTo>
                  <a:pt x="2322" y="385"/>
                  <a:pt x="2322" y="385"/>
                  <a:pt x="2322" y="385"/>
                </a:cubicBezTo>
                <a:cubicBezTo>
                  <a:pt x="2320" y="385"/>
                  <a:pt x="2317" y="383"/>
                  <a:pt x="2317" y="383"/>
                </a:cubicBezTo>
                <a:cubicBezTo>
                  <a:pt x="2317" y="383"/>
                  <a:pt x="2317" y="383"/>
                  <a:pt x="2313" y="384"/>
                </a:cubicBezTo>
                <a:cubicBezTo>
                  <a:pt x="2313" y="384"/>
                  <a:pt x="2313" y="384"/>
                  <a:pt x="2312" y="382"/>
                </a:cubicBezTo>
                <a:cubicBezTo>
                  <a:pt x="2312" y="382"/>
                  <a:pt x="2309" y="379"/>
                  <a:pt x="2310" y="377"/>
                </a:cubicBezTo>
                <a:cubicBezTo>
                  <a:pt x="2310" y="376"/>
                  <a:pt x="2311" y="376"/>
                  <a:pt x="2312" y="376"/>
                </a:cubicBezTo>
                <a:cubicBezTo>
                  <a:pt x="2313" y="376"/>
                  <a:pt x="2315" y="377"/>
                  <a:pt x="2315" y="377"/>
                </a:cubicBezTo>
                <a:cubicBezTo>
                  <a:pt x="2315" y="377"/>
                  <a:pt x="2315" y="377"/>
                  <a:pt x="2314" y="375"/>
                </a:cubicBezTo>
                <a:cubicBezTo>
                  <a:pt x="2314" y="375"/>
                  <a:pt x="2314" y="375"/>
                  <a:pt x="2310" y="375"/>
                </a:cubicBezTo>
                <a:cubicBezTo>
                  <a:pt x="2310" y="375"/>
                  <a:pt x="2310" y="369"/>
                  <a:pt x="2309" y="368"/>
                </a:cubicBezTo>
                <a:cubicBezTo>
                  <a:pt x="2309" y="367"/>
                  <a:pt x="2308" y="367"/>
                  <a:pt x="2308" y="367"/>
                </a:cubicBezTo>
                <a:cubicBezTo>
                  <a:pt x="2307" y="367"/>
                  <a:pt x="2307" y="368"/>
                  <a:pt x="2306" y="368"/>
                </a:cubicBezTo>
                <a:cubicBezTo>
                  <a:pt x="2305" y="368"/>
                  <a:pt x="2303" y="365"/>
                  <a:pt x="2303" y="365"/>
                </a:cubicBezTo>
                <a:cubicBezTo>
                  <a:pt x="2303" y="365"/>
                  <a:pt x="2303" y="365"/>
                  <a:pt x="2302" y="367"/>
                </a:cubicBezTo>
                <a:cubicBezTo>
                  <a:pt x="2302" y="367"/>
                  <a:pt x="2302" y="367"/>
                  <a:pt x="2300" y="365"/>
                </a:cubicBezTo>
                <a:cubicBezTo>
                  <a:pt x="2300" y="365"/>
                  <a:pt x="2300" y="365"/>
                  <a:pt x="2299" y="362"/>
                </a:cubicBezTo>
                <a:cubicBezTo>
                  <a:pt x="2299" y="362"/>
                  <a:pt x="2299" y="362"/>
                  <a:pt x="2299" y="363"/>
                </a:cubicBezTo>
                <a:cubicBezTo>
                  <a:pt x="2299" y="363"/>
                  <a:pt x="2299" y="363"/>
                  <a:pt x="2299" y="363"/>
                </a:cubicBezTo>
                <a:cubicBezTo>
                  <a:pt x="2298" y="363"/>
                  <a:pt x="2298" y="363"/>
                  <a:pt x="2297" y="364"/>
                </a:cubicBezTo>
                <a:cubicBezTo>
                  <a:pt x="2297" y="364"/>
                  <a:pt x="2296" y="364"/>
                  <a:pt x="2295" y="364"/>
                </a:cubicBezTo>
                <a:cubicBezTo>
                  <a:pt x="2294" y="364"/>
                  <a:pt x="2293" y="364"/>
                  <a:pt x="2293" y="365"/>
                </a:cubicBezTo>
                <a:cubicBezTo>
                  <a:pt x="2292" y="365"/>
                  <a:pt x="2285" y="369"/>
                  <a:pt x="2285" y="369"/>
                </a:cubicBezTo>
                <a:cubicBezTo>
                  <a:pt x="2285" y="369"/>
                  <a:pt x="2285" y="372"/>
                  <a:pt x="2284" y="373"/>
                </a:cubicBezTo>
                <a:cubicBezTo>
                  <a:pt x="2284" y="373"/>
                  <a:pt x="2283" y="373"/>
                  <a:pt x="2283" y="373"/>
                </a:cubicBezTo>
                <a:cubicBezTo>
                  <a:pt x="2283" y="373"/>
                  <a:pt x="2283" y="373"/>
                  <a:pt x="2283" y="373"/>
                </a:cubicBezTo>
                <a:cubicBezTo>
                  <a:pt x="2283" y="373"/>
                  <a:pt x="2280" y="375"/>
                  <a:pt x="2279" y="375"/>
                </a:cubicBezTo>
                <a:cubicBezTo>
                  <a:pt x="2279" y="375"/>
                  <a:pt x="2279" y="375"/>
                  <a:pt x="2278" y="375"/>
                </a:cubicBezTo>
                <a:cubicBezTo>
                  <a:pt x="2277" y="375"/>
                  <a:pt x="2280" y="372"/>
                  <a:pt x="2280" y="372"/>
                </a:cubicBezTo>
                <a:cubicBezTo>
                  <a:pt x="2280" y="372"/>
                  <a:pt x="2280" y="372"/>
                  <a:pt x="2281" y="369"/>
                </a:cubicBezTo>
                <a:cubicBezTo>
                  <a:pt x="2281" y="369"/>
                  <a:pt x="2279" y="369"/>
                  <a:pt x="2278" y="369"/>
                </a:cubicBezTo>
                <a:cubicBezTo>
                  <a:pt x="2277" y="369"/>
                  <a:pt x="2276" y="367"/>
                  <a:pt x="2276" y="365"/>
                </a:cubicBezTo>
                <a:cubicBezTo>
                  <a:pt x="2276" y="363"/>
                  <a:pt x="2280" y="363"/>
                  <a:pt x="2280" y="360"/>
                </a:cubicBezTo>
                <a:cubicBezTo>
                  <a:pt x="2280" y="358"/>
                  <a:pt x="2275" y="354"/>
                  <a:pt x="2275" y="354"/>
                </a:cubicBezTo>
                <a:cubicBezTo>
                  <a:pt x="2275" y="354"/>
                  <a:pt x="2275" y="354"/>
                  <a:pt x="2273" y="356"/>
                </a:cubicBezTo>
                <a:cubicBezTo>
                  <a:pt x="2273" y="356"/>
                  <a:pt x="2273" y="356"/>
                  <a:pt x="2268" y="354"/>
                </a:cubicBezTo>
                <a:cubicBezTo>
                  <a:pt x="2268" y="354"/>
                  <a:pt x="2268" y="354"/>
                  <a:pt x="2269" y="356"/>
                </a:cubicBezTo>
                <a:cubicBezTo>
                  <a:pt x="2269" y="356"/>
                  <a:pt x="2269" y="356"/>
                  <a:pt x="2267" y="357"/>
                </a:cubicBezTo>
                <a:cubicBezTo>
                  <a:pt x="2267" y="357"/>
                  <a:pt x="2267" y="359"/>
                  <a:pt x="2266" y="361"/>
                </a:cubicBezTo>
                <a:cubicBezTo>
                  <a:pt x="2266" y="362"/>
                  <a:pt x="2265" y="362"/>
                  <a:pt x="2264" y="362"/>
                </a:cubicBezTo>
                <a:cubicBezTo>
                  <a:pt x="2264" y="362"/>
                  <a:pt x="2264" y="362"/>
                  <a:pt x="2263" y="362"/>
                </a:cubicBezTo>
                <a:cubicBezTo>
                  <a:pt x="2263" y="362"/>
                  <a:pt x="2263" y="362"/>
                  <a:pt x="2262" y="362"/>
                </a:cubicBezTo>
                <a:cubicBezTo>
                  <a:pt x="2262" y="362"/>
                  <a:pt x="2261" y="362"/>
                  <a:pt x="2261" y="363"/>
                </a:cubicBezTo>
                <a:cubicBezTo>
                  <a:pt x="2260" y="363"/>
                  <a:pt x="2260" y="368"/>
                  <a:pt x="2260" y="368"/>
                </a:cubicBezTo>
                <a:cubicBezTo>
                  <a:pt x="2260" y="368"/>
                  <a:pt x="2262" y="369"/>
                  <a:pt x="2260" y="370"/>
                </a:cubicBezTo>
                <a:cubicBezTo>
                  <a:pt x="2260" y="371"/>
                  <a:pt x="2259" y="371"/>
                  <a:pt x="2258" y="371"/>
                </a:cubicBezTo>
                <a:cubicBezTo>
                  <a:pt x="2258" y="371"/>
                  <a:pt x="2257" y="371"/>
                  <a:pt x="2257" y="371"/>
                </a:cubicBezTo>
                <a:cubicBezTo>
                  <a:pt x="2254" y="380"/>
                  <a:pt x="2254" y="380"/>
                  <a:pt x="2254" y="380"/>
                </a:cubicBezTo>
                <a:cubicBezTo>
                  <a:pt x="2255" y="381"/>
                  <a:pt x="2257" y="381"/>
                  <a:pt x="2258" y="381"/>
                </a:cubicBezTo>
                <a:cubicBezTo>
                  <a:pt x="2259" y="381"/>
                  <a:pt x="2260" y="381"/>
                  <a:pt x="2260" y="381"/>
                </a:cubicBezTo>
                <a:cubicBezTo>
                  <a:pt x="2260" y="381"/>
                  <a:pt x="2260" y="381"/>
                  <a:pt x="2261" y="383"/>
                </a:cubicBezTo>
                <a:cubicBezTo>
                  <a:pt x="2261" y="383"/>
                  <a:pt x="2261" y="383"/>
                  <a:pt x="2261" y="381"/>
                </a:cubicBezTo>
                <a:cubicBezTo>
                  <a:pt x="2261" y="381"/>
                  <a:pt x="2262" y="381"/>
                  <a:pt x="2263" y="381"/>
                </a:cubicBezTo>
                <a:cubicBezTo>
                  <a:pt x="2263" y="381"/>
                  <a:pt x="2263" y="381"/>
                  <a:pt x="2263" y="381"/>
                </a:cubicBezTo>
                <a:cubicBezTo>
                  <a:pt x="2264" y="382"/>
                  <a:pt x="2266" y="385"/>
                  <a:pt x="2266" y="387"/>
                </a:cubicBezTo>
                <a:cubicBezTo>
                  <a:pt x="2266" y="390"/>
                  <a:pt x="2270" y="391"/>
                  <a:pt x="2272" y="391"/>
                </a:cubicBezTo>
                <a:cubicBezTo>
                  <a:pt x="2272" y="391"/>
                  <a:pt x="2272" y="391"/>
                  <a:pt x="2273" y="391"/>
                </a:cubicBezTo>
                <a:cubicBezTo>
                  <a:pt x="2274" y="391"/>
                  <a:pt x="2275" y="390"/>
                  <a:pt x="2275" y="389"/>
                </a:cubicBezTo>
                <a:cubicBezTo>
                  <a:pt x="2275" y="388"/>
                  <a:pt x="2278" y="384"/>
                  <a:pt x="2281" y="384"/>
                </a:cubicBezTo>
                <a:cubicBezTo>
                  <a:pt x="2283" y="384"/>
                  <a:pt x="2286" y="387"/>
                  <a:pt x="2286" y="387"/>
                </a:cubicBezTo>
                <a:cubicBezTo>
                  <a:pt x="2286" y="387"/>
                  <a:pt x="2286" y="387"/>
                  <a:pt x="2290" y="388"/>
                </a:cubicBezTo>
                <a:cubicBezTo>
                  <a:pt x="2290" y="388"/>
                  <a:pt x="2290" y="388"/>
                  <a:pt x="2290" y="386"/>
                </a:cubicBezTo>
                <a:cubicBezTo>
                  <a:pt x="2290" y="386"/>
                  <a:pt x="2290" y="386"/>
                  <a:pt x="2292" y="387"/>
                </a:cubicBezTo>
                <a:cubicBezTo>
                  <a:pt x="2292" y="387"/>
                  <a:pt x="2292" y="387"/>
                  <a:pt x="2296" y="387"/>
                </a:cubicBezTo>
                <a:cubicBezTo>
                  <a:pt x="2296" y="387"/>
                  <a:pt x="2296" y="387"/>
                  <a:pt x="2295" y="390"/>
                </a:cubicBezTo>
                <a:cubicBezTo>
                  <a:pt x="2295" y="390"/>
                  <a:pt x="2297" y="393"/>
                  <a:pt x="2296" y="393"/>
                </a:cubicBezTo>
                <a:cubicBezTo>
                  <a:pt x="2296" y="393"/>
                  <a:pt x="2296" y="393"/>
                  <a:pt x="2296" y="393"/>
                </a:cubicBezTo>
                <a:cubicBezTo>
                  <a:pt x="2294" y="393"/>
                  <a:pt x="2291" y="392"/>
                  <a:pt x="2291" y="392"/>
                </a:cubicBezTo>
                <a:cubicBezTo>
                  <a:pt x="2291" y="392"/>
                  <a:pt x="2291" y="392"/>
                  <a:pt x="2287" y="395"/>
                </a:cubicBezTo>
                <a:cubicBezTo>
                  <a:pt x="2287" y="395"/>
                  <a:pt x="2287" y="395"/>
                  <a:pt x="2284" y="395"/>
                </a:cubicBezTo>
                <a:cubicBezTo>
                  <a:pt x="2284" y="395"/>
                  <a:pt x="2286" y="400"/>
                  <a:pt x="2284" y="401"/>
                </a:cubicBezTo>
                <a:cubicBezTo>
                  <a:pt x="2284" y="401"/>
                  <a:pt x="2284" y="401"/>
                  <a:pt x="2284" y="401"/>
                </a:cubicBezTo>
                <a:cubicBezTo>
                  <a:pt x="2282" y="401"/>
                  <a:pt x="2280" y="399"/>
                  <a:pt x="2280" y="399"/>
                </a:cubicBezTo>
                <a:cubicBezTo>
                  <a:pt x="2280" y="399"/>
                  <a:pt x="2281" y="402"/>
                  <a:pt x="2281" y="404"/>
                </a:cubicBezTo>
                <a:cubicBezTo>
                  <a:pt x="2281" y="406"/>
                  <a:pt x="2278" y="408"/>
                  <a:pt x="2277" y="409"/>
                </a:cubicBezTo>
                <a:cubicBezTo>
                  <a:pt x="2276" y="409"/>
                  <a:pt x="2278" y="414"/>
                  <a:pt x="2278" y="414"/>
                </a:cubicBezTo>
                <a:cubicBezTo>
                  <a:pt x="2278" y="414"/>
                  <a:pt x="2278" y="414"/>
                  <a:pt x="2281" y="413"/>
                </a:cubicBezTo>
                <a:cubicBezTo>
                  <a:pt x="2281" y="413"/>
                  <a:pt x="2281" y="413"/>
                  <a:pt x="2285" y="417"/>
                </a:cubicBezTo>
                <a:cubicBezTo>
                  <a:pt x="2285" y="417"/>
                  <a:pt x="2285" y="417"/>
                  <a:pt x="2289" y="418"/>
                </a:cubicBezTo>
                <a:cubicBezTo>
                  <a:pt x="2289" y="418"/>
                  <a:pt x="2289" y="418"/>
                  <a:pt x="2298" y="430"/>
                </a:cubicBezTo>
                <a:cubicBezTo>
                  <a:pt x="2298" y="430"/>
                  <a:pt x="2299" y="433"/>
                  <a:pt x="2300" y="434"/>
                </a:cubicBezTo>
                <a:cubicBezTo>
                  <a:pt x="2301" y="434"/>
                  <a:pt x="2303" y="435"/>
                  <a:pt x="2304" y="435"/>
                </a:cubicBezTo>
                <a:cubicBezTo>
                  <a:pt x="2306" y="435"/>
                  <a:pt x="2306" y="439"/>
                  <a:pt x="2306" y="439"/>
                </a:cubicBezTo>
                <a:cubicBezTo>
                  <a:pt x="2306" y="439"/>
                  <a:pt x="2306" y="439"/>
                  <a:pt x="2308" y="440"/>
                </a:cubicBezTo>
                <a:cubicBezTo>
                  <a:pt x="2308" y="440"/>
                  <a:pt x="2308" y="440"/>
                  <a:pt x="2310" y="443"/>
                </a:cubicBezTo>
                <a:cubicBezTo>
                  <a:pt x="2310" y="443"/>
                  <a:pt x="2310" y="443"/>
                  <a:pt x="2305" y="441"/>
                </a:cubicBezTo>
                <a:cubicBezTo>
                  <a:pt x="2305" y="441"/>
                  <a:pt x="2305" y="441"/>
                  <a:pt x="2303" y="442"/>
                </a:cubicBezTo>
                <a:cubicBezTo>
                  <a:pt x="2303" y="442"/>
                  <a:pt x="2303" y="442"/>
                  <a:pt x="2301" y="440"/>
                </a:cubicBezTo>
                <a:cubicBezTo>
                  <a:pt x="2301" y="440"/>
                  <a:pt x="2301" y="440"/>
                  <a:pt x="2298" y="439"/>
                </a:cubicBezTo>
                <a:cubicBezTo>
                  <a:pt x="2298" y="439"/>
                  <a:pt x="2297" y="439"/>
                  <a:pt x="2295" y="440"/>
                </a:cubicBezTo>
                <a:cubicBezTo>
                  <a:pt x="2295" y="440"/>
                  <a:pt x="2295" y="440"/>
                  <a:pt x="2295" y="440"/>
                </a:cubicBezTo>
                <a:cubicBezTo>
                  <a:pt x="2294" y="440"/>
                  <a:pt x="2291" y="436"/>
                  <a:pt x="2291" y="436"/>
                </a:cubicBezTo>
                <a:cubicBezTo>
                  <a:pt x="2291" y="436"/>
                  <a:pt x="2291" y="436"/>
                  <a:pt x="2295" y="442"/>
                </a:cubicBezTo>
                <a:cubicBezTo>
                  <a:pt x="2295" y="442"/>
                  <a:pt x="2297" y="441"/>
                  <a:pt x="2299" y="441"/>
                </a:cubicBezTo>
                <a:cubicBezTo>
                  <a:pt x="2299" y="441"/>
                  <a:pt x="2299" y="441"/>
                  <a:pt x="2299" y="441"/>
                </a:cubicBezTo>
                <a:cubicBezTo>
                  <a:pt x="2300" y="441"/>
                  <a:pt x="2302" y="443"/>
                  <a:pt x="2302" y="443"/>
                </a:cubicBezTo>
                <a:cubicBezTo>
                  <a:pt x="2302" y="443"/>
                  <a:pt x="2302" y="443"/>
                  <a:pt x="2304" y="443"/>
                </a:cubicBezTo>
                <a:cubicBezTo>
                  <a:pt x="2304" y="443"/>
                  <a:pt x="2304" y="443"/>
                  <a:pt x="2305" y="445"/>
                </a:cubicBezTo>
                <a:cubicBezTo>
                  <a:pt x="2305" y="445"/>
                  <a:pt x="2309" y="446"/>
                  <a:pt x="2310" y="446"/>
                </a:cubicBezTo>
                <a:cubicBezTo>
                  <a:pt x="2311" y="447"/>
                  <a:pt x="2313" y="451"/>
                  <a:pt x="2313" y="451"/>
                </a:cubicBezTo>
                <a:cubicBezTo>
                  <a:pt x="2313" y="451"/>
                  <a:pt x="2310" y="451"/>
                  <a:pt x="2308" y="452"/>
                </a:cubicBezTo>
                <a:cubicBezTo>
                  <a:pt x="2306" y="453"/>
                  <a:pt x="2306" y="455"/>
                  <a:pt x="2306" y="455"/>
                </a:cubicBezTo>
                <a:cubicBezTo>
                  <a:pt x="2306" y="455"/>
                  <a:pt x="2306" y="455"/>
                  <a:pt x="2302" y="456"/>
                </a:cubicBezTo>
                <a:cubicBezTo>
                  <a:pt x="2302" y="456"/>
                  <a:pt x="2302" y="456"/>
                  <a:pt x="2303" y="458"/>
                </a:cubicBezTo>
                <a:cubicBezTo>
                  <a:pt x="2303" y="458"/>
                  <a:pt x="2313" y="455"/>
                  <a:pt x="2318" y="455"/>
                </a:cubicBezTo>
                <a:cubicBezTo>
                  <a:pt x="2319" y="455"/>
                  <a:pt x="2320" y="455"/>
                  <a:pt x="2321" y="455"/>
                </a:cubicBezTo>
                <a:cubicBezTo>
                  <a:pt x="2324" y="457"/>
                  <a:pt x="2317" y="463"/>
                  <a:pt x="2317" y="463"/>
                </a:cubicBezTo>
                <a:cubicBezTo>
                  <a:pt x="2317" y="463"/>
                  <a:pt x="2320" y="464"/>
                  <a:pt x="2320" y="466"/>
                </a:cubicBezTo>
                <a:cubicBezTo>
                  <a:pt x="2320" y="467"/>
                  <a:pt x="2314" y="468"/>
                  <a:pt x="2314" y="468"/>
                </a:cubicBezTo>
                <a:cubicBezTo>
                  <a:pt x="2314" y="468"/>
                  <a:pt x="2317" y="468"/>
                  <a:pt x="2316" y="471"/>
                </a:cubicBezTo>
                <a:cubicBezTo>
                  <a:pt x="2315" y="474"/>
                  <a:pt x="2310" y="475"/>
                  <a:pt x="2310" y="475"/>
                </a:cubicBezTo>
                <a:cubicBezTo>
                  <a:pt x="2310" y="475"/>
                  <a:pt x="2310" y="475"/>
                  <a:pt x="2310" y="480"/>
                </a:cubicBezTo>
                <a:cubicBezTo>
                  <a:pt x="2310" y="480"/>
                  <a:pt x="2308" y="481"/>
                  <a:pt x="2308" y="482"/>
                </a:cubicBezTo>
                <a:cubicBezTo>
                  <a:pt x="2308" y="483"/>
                  <a:pt x="2310" y="483"/>
                  <a:pt x="2310" y="486"/>
                </a:cubicBezTo>
                <a:cubicBezTo>
                  <a:pt x="2310" y="490"/>
                  <a:pt x="2306" y="489"/>
                  <a:pt x="2306" y="491"/>
                </a:cubicBezTo>
                <a:cubicBezTo>
                  <a:pt x="2305" y="492"/>
                  <a:pt x="2307" y="492"/>
                  <a:pt x="2307" y="496"/>
                </a:cubicBezTo>
                <a:cubicBezTo>
                  <a:pt x="2307" y="498"/>
                  <a:pt x="2306" y="499"/>
                  <a:pt x="2305" y="499"/>
                </a:cubicBezTo>
                <a:cubicBezTo>
                  <a:pt x="2305" y="499"/>
                  <a:pt x="2305" y="499"/>
                  <a:pt x="2305" y="499"/>
                </a:cubicBezTo>
                <a:cubicBezTo>
                  <a:pt x="2305" y="499"/>
                  <a:pt x="2305" y="499"/>
                  <a:pt x="2304" y="503"/>
                </a:cubicBezTo>
                <a:cubicBezTo>
                  <a:pt x="2304" y="503"/>
                  <a:pt x="2304" y="503"/>
                  <a:pt x="2302" y="503"/>
                </a:cubicBezTo>
                <a:cubicBezTo>
                  <a:pt x="2302" y="503"/>
                  <a:pt x="2302" y="503"/>
                  <a:pt x="2301" y="508"/>
                </a:cubicBezTo>
                <a:cubicBezTo>
                  <a:pt x="2301" y="508"/>
                  <a:pt x="2301" y="508"/>
                  <a:pt x="2298" y="508"/>
                </a:cubicBezTo>
                <a:cubicBezTo>
                  <a:pt x="2298" y="508"/>
                  <a:pt x="2298" y="508"/>
                  <a:pt x="2297" y="511"/>
                </a:cubicBezTo>
                <a:cubicBezTo>
                  <a:pt x="2297" y="511"/>
                  <a:pt x="2297" y="511"/>
                  <a:pt x="2295" y="511"/>
                </a:cubicBezTo>
                <a:cubicBezTo>
                  <a:pt x="2295" y="511"/>
                  <a:pt x="2297" y="515"/>
                  <a:pt x="2297" y="517"/>
                </a:cubicBezTo>
                <a:cubicBezTo>
                  <a:pt x="2296" y="518"/>
                  <a:pt x="2291" y="523"/>
                  <a:pt x="2290" y="524"/>
                </a:cubicBezTo>
                <a:cubicBezTo>
                  <a:pt x="2288" y="525"/>
                  <a:pt x="2287" y="525"/>
                  <a:pt x="2285" y="527"/>
                </a:cubicBezTo>
                <a:cubicBezTo>
                  <a:pt x="2284" y="527"/>
                  <a:pt x="2283" y="527"/>
                  <a:pt x="2282" y="527"/>
                </a:cubicBezTo>
                <a:cubicBezTo>
                  <a:pt x="2280" y="527"/>
                  <a:pt x="2278" y="527"/>
                  <a:pt x="2278" y="527"/>
                </a:cubicBezTo>
                <a:cubicBezTo>
                  <a:pt x="2278" y="527"/>
                  <a:pt x="2278" y="527"/>
                  <a:pt x="2274" y="528"/>
                </a:cubicBezTo>
                <a:cubicBezTo>
                  <a:pt x="2274" y="528"/>
                  <a:pt x="2274" y="528"/>
                  <a:pt x="2273" y="526"/>
                </a:cubicBezTo>
                <a:cubicBezTo>
                  <a:pt x="2273" y="526"/>
                  <a:pt x="2269" y="532"/>
                  <a:pt x="2267" y="532"/>
                </a:cubicBezTo>
                <a:cubicBezTo>
                  <a:pt x="2267" y="532"/>
                  <a:pt x="2267" y="532"/>
                  <a:pt x="2267" y="532"/>
                </a:cubicBezTo>
                <a:cubicBezTo>
                  <a:pt x="2266" y="532"/>
                  <a:pt x="2265" y="531"/>
                  <a:pt x="2265" y="530"/>
                </a:cubicBezTo>
                <a:cubicBezTo>
                  <a:pt x="2264" y="528"/>
                  <a:pt x="2264" y="527"/>
                  <a:pt x="2263" y="527"/>
                </a:cubicBezTo>
                <a:cubicBezTo>
                  <a:pt x="2263" y="527"/>
                  <a:pt x="2263" y="527"/>
                  <a:pt x="2263" y="527"/>
                </a:cubicBezTo>
                <a:cubicBezTo>
                  <a:pt x="2261" y="527"/>
                  <a:pt x="2261" y="533"/>
                  <a:pt x="2261" y="535"/>
                </a:cubicBezTo>
                <a:cubicBezTo>
                  <a:pt x="2261" y="536"/>
                  <a:pt x="2253" y="538"/>
                  <a:pt x="2251" y="539"/>
                </a:cubicBezTo>
                <a:cubicBezTo>
                  <a:pt x="2248" y="539"/>
                  <a:pt x="2243" y="539"/>
                  <a:pt x="2241" y="542"/>
                </a:cubicBezTo>
                <a:cubicBezTo>
                  <a:pt x="2239" y="545"/>
                  <a:pt x="2241" y="550"/>
                  <a:pt x="2241" y="550"/>
                </a:cubicBezTo>
                <a:cubicBezTo>
                  <a:pt x="2241" y="550"/>
                  <a:pt x="2241" y="550"/>
                  <a:pt x="2241" y="553"/>
                </a:cubicBezTo>
                <a:cubicBezTo>
                  <a:pt x="2241" y="553"/>
                  <a:pt x="2241" y="553"/>
                  <a:pt x="2238" y="553"/>
                </a:cubicBezTo>
                <a:cubicBezTo>
                  <a:pt x="2238" y="553"/>
                  <a:pt x="2235" y="550"/>
                  <a:pt x="2233" y="548"/>
                </a:cubicBezTo>
                <a:cubicBezTo>
                  <a:pt x="2232" y="546"/>
                  <a:pt x="2235" y="542"/>
                  <a:pt x="2234" y="540"/>
                </a:cubicBezTo>
                <a:cubicBezTo>
                  <a:pt x="2233" y="538"/>
                  <a:pt x="2225" y="538"/>
                  <a:pt x="2225" y="538"/>
                </a:cubicBezTo>
                <a:cubicBezTo>
                  <a:pt x="2225" y="538"/>
                  <a:pt x="2225" y="538"/>
                  <a:pt x="2222" y="537"/>
                </a:cubicBezTo>
                <a:cubicBezTo>
                  <a:pt x="2222" y="537"/>
                  <a:pt x="2222" y="537"/>
                  <a:pt x="2217" y="540"/>
                </a:cubicBezTo>
                <a:cubicBezTo>
                  <a:pt x="2217" y="540"/>
                  <a:pt x="2217" y="540"/>
                  <a:pt x="2217" y="540"/>
                </a:cubicBezTo>
                <a:cubicBezTo>
                  <a:pt x="2217" y="540"/>
                  <a:pt x="2217" y="541"/>
                  <a:pt x="2216" y="541"/>
                </a:cubicBezTo>
                <a:cubicBezTo>
                  <a:pt x="2216" y="541"/>
                  <a:pt x="2216" y="545"/>
                  <a:pt x="2215" y="546"/>
                </a:cubicBezTo>
                <a:cubicBezTo>
                  <a:pt x="2215" y="546"/>
                  <a:pt x="2214" y="546"/>
                  <a:pt x="2213" y="546"/>
                </a:cubicBezTo>
                <a:cubicBezTo>
                  <a:pt x="2212" y="546"/>
                  <a:pt x="2211" y="546"/>
                  <a:pt x="2211" y="546"/>
                </a:cubicBezTo>
                <a:cubicBezTo>
                  <a:pt x="2211" y="546"/>
                  <a:pt x="2210" y="548"/>
                  <a:pt x="2209" y="549"/>
                </a:cubicBezTo>
                <a:cubicBezTo>
                  <a:pt x="2208" y="549"/>
                  <a:pt x="2205" y="552"/>
                  <a:pt x="2205" y="552"/>
                </a:cubicBezTo>
                <a:cubicBezTo>
                  <a:pt x="2205" y="552"/>
                  <a:pt x="2204" y="555"/>
                  <a:pt x="2203" y="555"/>
                </a:cubicBezTo>
                <a:cubicBezTo>
                  <a:pt x="2202" y="556"/>
                  <a:pt x="2203" y="561"/>
                  <a:pt x="2204" y="565"/>
                </a:cubicBezTo>
                <a:cubicBezTo>
                  <a:pt x="2205" y="569"/>
                  <a:pt x="2214" y="577"/>
                  <a:pt x="2215" y="579"/>
                </a:cubicBezTo>
                <a:cubicBezTo>
                  <a:pt x="2216" y="580"/>
                  <a:pt x="2215" y="581"/>
                  <a:pt x="2215" y="583"/>
                </a:cubicBezTo>
                <a:cubicBezTo>
                  <a:pt x="2216" y="584"/>
                  <a:pt x="2219" y="586"/>
                  <a:pt x="2221" y="587"/>
                </a:cubicBezTo>
                <a:cubicBezTo>
                  <a:pt x="2224" y="588"/>
                  <a:pt x="2232" y="595"/>
                  <a:pt x="2235" y="598"/>
                </a:cubicBezTo>
                <a:cubicBezTo>
                  <a:pt x="2238" y="601"/>
                  <a:pt x="2236" y="604"/>
                  <a:pt x="2236" y="604"/>
                </a:cubicBezTo>
                <a:cubicBezTo>
                  <a:pt x="2236" y="604"/>
                  <a:pt x="2239" y="608"/>
                  <a:pt x="2240" y="610"/>
                </a:cubicBezTo>
                <a:cubicBezTo>
                  <a:pt x="2241" y="613"/>
                  <a:pt x="2241" y="619"/>
                  <a:pt x="2241" y="619"/>
                </a:cubicBezTo>
                <a:cubicBezTo>
                  <a:pt x="2241" y="619"/>
                  <a:pt x="2241" y="619"/>
                  <a:pt x="2239" y="620"/>
                </a:cubicBezTo>
                <a:cubicBezTo>
                  <a:pt x="2239" y="620"/>
                  <a:pt x="2242" y="623"/>
                  <a:pt x="2242" y="625"/>
                </a:cubicBezTo>
                <a:cubicBezTo>
                  <a:pt x="2243" y="627"/>
                  <a:pt x="2240" y="635"/>
                  <a:pt x="2240" y="638"/>
                </a:cubicBezTo>
                <a:cubicBezTo>
                  <a:pt x="2239" y="641"/>
                  <a:pt x="2234" y="645"/>
                  <a:pt x="2230" y="647"/>
                </a:cubicBezTo>
                <a:cubicBezTo>
                  <a:pt x="2228" y="648"/>
                  <a:pt x="2227" y="648"/>
                  <a:pt x="2226" y="648"/>
                </a:cubicBezTo>
                <a:cubicBezTo>
                  <a:pt x="2224" y="648"/>
                  <a:pt x="2223" y="648"/>
                  <a:pt x="2223" y="648"/>
                </a:cubicBezTo>
                <a:cubicBezTo>
                  <a:pt x="2223" y="648"/>
                  <a:pt x="2219" y="650"/>
                  <a:pt x="2219" y="650"/>
                </a:cubicBezTo>
                <a:cubicBezTo>
                  <a:pt x="2218" y="651"/>
                  <a:pt x="2221" y="653"/>
                  <a:pt x="2221" y="655"/>
                </a:cubicBezTo>
                <a:cubicBezTo>
                  <a:pt x="2220" y="656"/>
                  <a:pt x="2220" y="656"/>
                  <a:pt x="2219" y="656"/>
                </a:cubicBezTo>
                <a:cubicBezTo>
                  <a:pt x="2217" y="656"/>
                  <a:pt x="2215" y="655"/>
                  <a:pt x="2215" y="655"/>
                </a:cubicBezTo>
                <a:cubicBezTo>
                  <a:pt x="2215" y="655"/>
                  <a:pt x="2215" y="655"/>
                  <a:pt x="2215" y="658"/>
                </a:cubicBezTo>
                <a:cubicBezTo>
                  <a:pt x="2215" y="658"/>
                  <a:pt x="2215" y="658"/>
                  <a:pt x="2215" y="661"/>
                </a:cubicBezTo>
                <a:cubicBezTo>
                  <a:pt x="2215" y="661"/>
                  <a:pt x="2212" y="662"/>
                  <a:pt x="2210" y="664"/>
                </a:cubicBezTo>
                <a:cubicBezTo>
                  <a:pt x="2209" y="665"/>
                  <a:pt x="2208" y="666"/>
                  <a:pt x="2207" y="666"/>
                </a:cubicBezTo>
                <a:cubicBezTo>
                  <a:pt x="2206" y="666"/>
                  <a:pt x="2205" y="665"/>
                  <a:pt x="2204" y="665"/>
                </a:cubicBezTo>
                <a:cubicBezTo>
                  <a:pt x="2204" y="665"/>
                  <a:pt x="2204" y="665"/>
                  <a:pt x="2204" y="665"/>
                </a:cubicBezTo>
                <a:cubicBezTo>
                  <a:pt x="2205" y="664"/>
                  <a:pt x="2205" y="663"/>
                  <a:pt x="2206" y="662"/>
                </a:cubicBezTo>
                <a:cubicBezTo>
                  <a:pt x="2207" y="661"/>
                  <a:pt x="2205" y="655"/>
                  <a:pt x="2205" y="655"/>
                </a:cubicBezTo>
                <a:cubicBezTo>
                  <a:pt x="2205" y="655"/>
                  <a:pt x="2205" y="655"/>
                  <a:pt x="2207" y="653"/>
                </a:cubicBezTo>
                <a:cubicBezTo>
                  <a:pt x="2207" y="653"/>
                  <a:pt x="2203" y="651"/>
                  <a:pt x="2202" y="649"/>
                </a:cubicBezTo>
                <a:cubicBezTo>
                  <a:pt x="2201" y="648"/>
                  <a:pt x="2203" y="647"/>
                  <a:pt x="2207" y="646"/>
                </a:cubicBezTo>
                <a:cubicBezTo>
                  <a:pt x="2208" y="646"/>
                  <a:pt x="2208" y="646"/>
                  <a:pt x="2208" y="645"/>
                </a:cubicBezTo>
                <a:cubicBezTo>
                  <a:pt x="2208" y="646"/>
                  <a:pt x="2208" y="646"/>
                  <a:pt x="2207" y="646"/>
                </a:cubicBezTo>
                <a:cubicBezTo>
                  <a:pt x="2204" y="646"/>
                  <a:pt x="2202" y="647"/>
                  <a:pt x="2202" y="648"/>
                </a:cubicBezTo>
                <a:cubicBezTo>
                  <a:pt x="2202" y="648"/>
                  <a:pt x="2202" y="648"/>
                  <a:pt x="2199" y="648"/>
                </a:cubicBezTo>
                <a:cubicBezTo>
                  <a:pt x="2199" y="647"/>
                  <a:pt x="2199" y="646"/>
                  <a:pt x="2198" y="645"/>
                </a:cubicBezTo>
                <a:cubicBezTo>
                  <a:pt x="2198" y="644"/>
                  <a:pt x="2198" y="644"/>
                  <a:pt x="2197" y="644"/>
                </a:cubicBezTo>
                <a:cubicBezTo>
                  <a:pt x="2197" y="644"/>
                  <a:pt x="2197" y="644"/>
                  <a:pt x="2196" y="644"/>
                </a:cubicBezTo>
                <a:cubicBezTo>
                  <a:pt x="2196" y="644"/>
                  <a:pt x="2195" y="644"/>
                  <a:pt x="2195" y="644"/>
                </a:cubicBezTo>
                <a:cubicBezTo>
                  <a:pt x="2195" y="644"/>
                  <a:pt x="2195" y="644"/>
                  <a:pt x="2194" y="644"/>
                </a:cubicBezTo>
                <a:cubicBezTo>
                  <a:pt x="2193" y="644"/>
                  <a:pt x="2193" y="640"/>
                  <a:pt x="2193" y="640"/>
                </a:cubicBezTo>
                <a:cubicBezTo>
                  <a:pt x="2193" y="640"/>
                  <a:pt x="2192" y="642"/>
                  <a:pt x="2190" y="642"/>
                </a:cubicBezTo>
                <a:cubicBezTo>
                  <a:pt x="2189" y="642"/>
                  <a:pt x="2187" y="638"/>
                  <a:pt x="2187" y="638"/>
                </a:cubicBezTo>
                <a:cubicBezTo>
                  <a:pt x="2187" y="638"/>
                  <a:pt x="2190" y="636"/>
                  <a:pt x="2187" y="633"/>
                </a:cubicBezTo>
                <a:cubicBezTo>
                  <a:pt x="2186" y="632"/>
                  <a:pt x="2186" y="632"/>
                  <a:pt x="2185" y="632"/>
                </a:cubicBezTo>
                <a:cubicBezTo>
                  <a:pt x="2185" y="632"/>
                  <a:pt x="2185" y="632"/>
                  <a:pt x="2186" y="628"/>
                </a:cubicBezTo>
                <a:cubicBezTo>
                  <a:pt x="2186" y="628"/>
                  <a:pt x="2186" y="628"/>
                  <a:pt x="2184" y="627"/>
                </a:cubicBezTo>
                <a:cubicBezTo>
                  <a:pt x="2184" y="627"/>
                  <a:pt x="2184" y="627"/>
                  <a:pt x="2184" y="623"/>
                </a:cubicBezTo>
                <a:cubicBezTo>
                  <a:pt x="2184" y="623"/>
                  <a:pt x="2184" y="623"/>
                  <a:pt x="2183" y="622"/>
                </a:cubicBezTo>
                <a:cubicBezTo>
                  <a:pt x="2183" y="622"/>
                  <a:pt x="2183" y="622"/>
                  <a:pt x="2182" y="618"/>
                </a:cubicBezTo>
                <a:cubicBezTo>
                  <a:pt x="2182" y="618"/>
                  <a:pt x="2182" y="618"/>
                  <a:pt x="2184" y="616"/>
                </a:cubicBezTo>
                <a:cubicBezTo>
                  <a:pt x="2184" y="616"/>
                  <a:pt x="2184" y="615"/>
                  <a:pt x="2184" y="615"/>
                </a:cubicBezTo>
                <a:cubicBezTo>
                  <a:pt x="2184" y="616"/>
                  <a:pt x="2183" y="617"/>
                  <a:pt x="2182" y="618"/>
                </a:cubicBezTo>
                <a:cubicBezTo>
                  <a:pt x="2182" y="618"/>
                  <a:pt x="2182" y="618"/>
                  <a:pt x="2182" y="622"/>
                </a:cubicBezTo>
                <a:cubicBezTo>
                  <a:pt x="2182" y="622"/>
                  <a:pt x="2182" y="622"/>
                  <a:pt x="2184" y="623"/>
                </a:cubicBezTo>
                <a:cubicBezTo>
                  <a:pt x="2184" y="623"/>
                  <a:pt x="2184" y="623"/>
                  <a:pt x="2184" y="627"/>
                </a:cubicBezTo>
                <a:cubicBezTo>
                  <a:pt x="2184" y="627"/>
                  <a:pt x="2184" y="627"/>
                  <a:pt x="2186" y="628"/>
                </a:cubicBezTo>
                <a:cubicBezTo>
                  <a:pt x="2186" y="628"/>
                  <a:pt x="2186" y="628"/>
                  <a:pt x="2185" y="632"/>
                </a:cubicBezTo>
                <a:cubicBezTo>
                  <a:pt x="2185" y="632"/>
                  <a:pt x="2184" y="632"/>
                  <a:pt x="2184" y="632"/>
                </a:cubicBezTo>
                <a:cubicBezTo>
                  <a:pt x="2183" y="632"/>
                  <a:pt x="2182" y="633"/>
                  <a:pt x="2182" y="633"/>
                </a:cubicBezTo>
                <a:cubicBezTo>
                  <a:pt x="2182" y="633"/>
                  <a:pt x="2182" y="633"/>
                  <a:pt x="2178" y="623"/>
                </a:cubicBezTo>
                <a:cubicBezTo>
                  <a:pt x="2178" y="623"/>
                  <a:pt x="2172" y="626"/>
                  <a:pt x="2170" y="626"/>
                </a:cubicBezTo>
                <a:cubicBezTo>
                  <a:pt x="2170" y="626"/>
                  <a:pt x="2170" y="626"/>
                  <a:pt x="2170" y="626"/>
                </a:cubicBezTo>
                <a:cubicBezTo>
                  <a:pt x="2168" y="626"/>
                  <a:pt x="2169" y="620"/>
                  <a:pt x="2169" y="620"/>
                </a:cubicBezTo>
                <a:cubicBezTo>
                  <a:pt x="2169" y="620"/>
                  <a:pt x="2169" y="620"/>
                  <a:pt x="2170" y="619"/>
                </a:cubicBezTo>
                <a:cubicBezTo>
                  <a:pt x="2170" y="619"/>
                  <a:pt x="2167" y="617"/>
                  <a:pt x="2165" y="617"/>
                </a:cubicBezTo>
                <a:cubicBezTo>
                  <a:pt x="2165" y="617"/>
                  <a:pt x="2164" y="617"/>
                  <a:pt x="2164" y="617"/>
                </a:cubicBezTo>
                <a:cubicBezTo>
                  <a:pt x="2162" y="617"/>
                  <a:pt x="2162" y="618"/>
                  <a:pt x="2162" y="618"/>
                </a:cubicBezTo>
                <a:cubicBezTo>
                  <a:pt x="2162" y="618"/>
                  <a:pt x="2162" y="618"/>
                  <a:pt x="2161" y="618"/>
                </a:cubicBezTo>
                <a:cubicBezTo>
                  <a:pt x="2161" y="618"/>
                  <a:pt x="2161" y="618"/>
                  <a:pt x="2160" y="622"/>
                </a:cubicBezTo>
                <a:cubicBezTo>
                  <a:pt x="2160" y="622"/>
                  <a:pt x="2162" y="623"/>
                  <a:pt x="2161" y="627"/>
                </a:cubicBezTo>
                <a:cubicBezTo>
                  <a:pt x="2161" y="632"/>
                  <a:pt x="2159" y="633"/>
                  <a:pt x="2159" y="633"/>
                </a:cubicBezTo>
                <a:cubicBezTo>
                  <a:pt x="2159" y="633"/>
                  <a:pt x="2159" y="637"/>
                  <a:pt x="2159" y="640"/>
                </a:cubicBezTo>
                <a:cubicBezTo>
                  <a:pt x="2158" y="644"/>
                  <a:pt x="2155" y="645"/>
                  <a:pt x="2155" y="645"/>
                </a:cubicBezTo>
                <a:cubicBezTo>
                  <a:pt x="2155" y="645"/>
                  <a:pt x="2156" y="647"/>
                  <a:pt x="2157" y="648"/>
                </a:cubicBezTo>
                <a:cubicBezTo>
                  <a:pt x="2157" y="650"/>
                  <a:pt x="2157" y="660"/>
                  <a:pt x="2157" y="660"/>
                </a:cubicBezTo>
                <a:cubicBezTo>
                  <a:pt x="2157" y="660"/>
                  <a:pt x="2157" y="660"/>
                  <a:pt x="2164" y="658"/>
                </a:cubicBezTo>
                <a:cubicBezTo>
                  <a:pt x="2164" y="658"/>
                  <a:pt x="2164" y="658"/>
                  <a:pt x="2164" y="665"/>
                </a:cubicBezTo>
                <a:cubicBezTo>
                  <a:pt x="2164" y="665"/>
                  <a:pt x="2164" y="665"/>
                  <a:pt x="2164" y="665"/>
                </a:cubicBezTo>
                <a:cubicBezTo>
                  <a:pt x="2165" y="665"/>
                  <a:pt x="2166" y="665"/>
                  <a:pt x="2166" y="666"/>
                </a:cubicBezTo>
                <a:cubicBezTo>
                  <a:pt x="2166" y="667"/>
                  <a:pt x="2170" y="672"/>
                  <a:pt x="2168" y="673"/>
                </a:cubicBezTo>
                <a:cubicBezTo>
                  <a:pt x="2168" y="673"/>
                  <a:pt x="2168" y="673"/>
                  <a:pt x="2168" y="673"/>
                </a:cubicBezTo>
                <a:cubicBezTo>
                  <a:pt x="2167" y="673"/>
                  <a:pt x="2167" y="673"/>
                  <a:pt x="2167" y="672"/>
                </a:cubicBezTo>
                <a:cubicBezTo>
                  <a:pt x="2167" y="672"/>
                  <a:pt x="2167" y="672"/>
                  <a:pt x="2166" y="672"/>
                </a:cubicBezTo>
                <a:cubicBezTo>
                  <a:pt x="2166" y="672"/>
                  <a:pt x="2166" y="672"/>
                  <a:pt x="2166" y="672"/>
                </a:cubicBezTo>
                <a:cubicBezTo>
                  <a:pt x="2164" y="674"/>
                  <a:pt x="2167" y="678"/>
                  <a:pt x="2168" y="678"/>
                </a:cubicBezTo>
                <a:cubicBezTo>
                  <a:pt x="2168" y="678"/>
                  <a:pt x="2168" y="678"/>
                  <a:pt x="2168" y="678"/>
                </a:cubicBezTo>
                <a:cubicBezTo>
                  <a:pt x="2169" y="678"/>
                  <a:pt x="2168" y="676"/>
                  <a:pt x="2169" y="675"/>
                </a:cubicBezTo>
                <a:cubicBezTo>
                  <a:pt x="2169" y="675"/>
                  <a:pt x="2169" y="675"/>
                  <a:pt x="2169" y="675"/>
                </a:cubicBezTo>
                <a:cubicBezTo>
                  <a:pt x="2170" y="675"/>
                  <a:pt x="2171" y="681"/>
                  <a:pt x="2173" y="682"/>
                </a:cubicBezTo>
                <a:cubicBezTo>
                  <a:pt x="2173" y="682"/>
                  <a:pt x="2173" y="682"/>
                  <a:pt x="2173" y="682"/>
                </a:cubicBezTo>
                <a:cubicBezTo>
                  <a:pt x="2174" y="682"/>
                  <a:pt x="2175" y="681"/>
                  <a:pt x="2176" y="681"/>
                </a:cubicBezTo>
                <a:cubicBezTo>
                  <a:pt x="2177" y="680"/>
                  <a:pt x="2178" y="680"/>
                  <a:pt x="2179" y="680"/>
                </a:cubicBezTo>
                <a:cubicBezTo>
                  <a:pt x="2179" y="680"/>
                  <a:pt x="2179" y="680"/>
                  <a:pt x="2179" y="681"/>
                </a:cubicBezTo>
                <a:cubicBezTo>
                  <a:pt x="2180" y="682"/>
                  <a:pt x="2181" y="687"/>
                  <a:pt x="2181" y="687"/>
                </a:cubicBezTo>
                <a:cubicBezTo>
                  <a:pt x="2181" y="687"/>
                  <a:pt x="2183" y="688"/>
                  <a:pt x="2184" y="689"/>
                </a:cubicBezTo>
                <a:cubicBezTo>
                  <a:pt x="2184" y="689"/>
                  <a:pt x="2184" y="689"/>
                  <a:pt x="2184" y="689"/>
                </a:cubicBezTo>
                <a:cubicBezTo>
                  <a:pt x="2185" y="689"/>
                  <a:pt x="2186" y="690"/>
                  <a:pt x="2186" y="691"/>
                </a:cubicBezTo>
                <a:cubicBezTo>
                  <a:pt x="2188" y="692"/>
                  <a:pt x="2195" y="695"/>
                  <a:pt x="2196" y="699"/>
                </a:cubicBezTo>
                <a:cubicBezTo>
                  <a:pt x="2197" y="703"/>
                  <a:pt x="2196" y="710"/>
                  <a:pt x="2196" y="712"/>
                </a:cubicBezTo>
                <a:cubicBezTo>
                  <a:pt x="2196" y="714"/>
                  <a:pt x="2195" y="715"/>
                  <a:pt x="2196" y="716"/>
                </a:cubicBezTo>
                <a:cubicBezTo>
                  <a:pt x="2198" y="718"/>
                  <a:pt x="2196" y="720"/>
                  <a:pt x="2197" y="721"/>
                </a:cubicBezTo>
                <a:cubicBezTo>
                  <a:pt x="2197" y="722"/>
                  <a:pt x="2202" y="725"/>
                  <a:pt x="2203" y="728"/>
                </a:cubicBezTo>
                <a:cubicBezTo>
                  <a:pt x="2203" y="731"/>
                  <a:pt x="2202" y="735"/>
                  <a:pt x="2202" y="735"/>
                </a:cubicBezTo>
                <a:cubicBezTo>
                  <a:pt x="2202" y="735"/>
                  <a:pt x="2202" y="735"/>
                  <a:pt x="2196" y="736"/>
                </a:cubicBezTo>
                <a:cubicBezTo>
                  <a:pt x="2196" y="736"/>
                  <a:pt x="2196" y="736"/>
                  <a:pt x="2193" y="732"/>
                </a:cubicBezTo>
                <a:cubicBezTo>
                  <a:pt x="2193" y="732"/>
                  <a:pt x="2188" y="730"/>
                  <a:pt x="2188" y="729"/>
                </a:cubicBezTo>
                <a:cubicBezTo>
                  <a:pt x="2187" y="729"/>
                  <a:pt x="2186" y="725"/>
                  <a:pt x="2186" y="725"/>
                </a:cubicBezTo>
                <a:cubicBezTo>
                  <a:pt x="2186" y="725"/>
                  <a:pt x="2179" y="721"/>
                  <a:pt x="2178" y="720"/>
                </a:cubicBezTo>
                <a:cubicBezTo>
                  <a:pt x="2176" y="718"/>
                  <a:pt x="2177" y="711"/>
                  <a:pt x="2177" y="711"/>
                </a:cubicBezTo>
                <a:cubicBezTo>
                  <a:pt x="2177" y="711"/>
                  <a:pt x="2176" y="712"/>
                  <a:pt x="2175" y="712"/>
                </a:cubicBezTo>
                <a:cubicBezTo>
                  <a:pt x="2174" y="712"/>
                  <a:pt x="2174" y="711"/>
                  <a:pt x="2173" y="711"/>
                </a:cubicBezTo>
                <a:cubicBezTo>
                  <a:pt x="2171" y="708"/>
                  <a:pt x="2173" y="705"/>
                  <a:pt x="2173" y="701"/>
                </a:cubicBezTo>
                <a:cubicBezTo>
                  <a:pt x="2173" y="699"/>
                  <a:pt x="2172" y="699"/>
                  <a:pt x="2170" y="699"/>
                </a:cubicBezTo>
                <a:cubicBezTo>
                  <a:pt x="2169" y="699"/>
                  <a:pt x="2167" y="700"/>
                  <a:pt x="2167" y="700"/>
                </a:cubicBezTo>
                <a:cubicBezTo>
                  <a:pt x="2167" y="700"/>
                  <a:pt x="2167" y="700"/>
                  <a:pt x="2166" y="689"/>
                </a:cubicBezTo>
                <a:cubicBezTo>
                  <a:pt x="2166" y="688"/>
                  <a:pt x="2166" y="688"/>
                  <a:pt x="2166" y="688"/>
                </a:cubicBezTo>
                <a:cubicBezTo>
                  <a:pt x="2166" y="689"/>
                  <a:pt x="2166" y="689"/>
                  <a:pt x="2166" y="689"/>
                </a:cubicBezTo>
                <a:cubicBezTo>
                  <a:pt x="2165" y="688"/>
                  <a:pt x="2164" y="687"/>
                  <a:pt x="2162" y="685"/>
                </a:cubicBezTo>
                <a:cubicBezTo>
                  <a:pt x="2161" y="682"/>
                  <a:pt x="2162" y="680"/>
                  <a:pt x="2162" y="680"/>
                </a:cubicBezTo>
                <a:cubicBezTo>
                  <a:pt x="2162" y="680"/>
                  <a:pt x="2162" y="680"/>
                  <a:pt x="2158" y="676"/>
                </a:cubicBezTo>
                <a:cubicBezTo>
                  <a:pt x="2158" y="676"/>
                  <a:pt x="2156" y="671"/>
                  <a:pt x="2154" y="671"/>
                </a:cubicBezTo>
                <a:cubicBezTo>
                  <a:pt x="2151" y="671"/>
                  <a:pt x="2153" y="671"/>
                  <a:pt x="2152" y="668"/>
                </a:cubicBezTo>
                <a:cubicBezTo>
                  <a:pt x="2152" y="668"/>
                  <a:pt x="2152" y="668"/>
                  <a:pt x="2152" y="668"/>
                </a:cubicBezTo>
                <a:cubicBezTo>
                  <a:pt x="2151" y="668"/>
                  <a:pt x="2151" y="671"/>
                  <a:pt x="2151" y="672"/>
                </a:cubicBezTo>
                <a:cubicBezTo>
                  <a:pt x="2151" y="673"/>
                  <a:pt x="2151" y="673"/>
                  <a:pt x="2150" y="673"/>
                </a:cubicBezTo>
                <a:cubicBezTo>
                  <a:pt x="2150" y="673"/>
                  <a:pt x="2149" y="672"/>
                  <a:pt x="2149" y="672"/>
                </a:cubicBezTo>
                <a:cubicBezTo>
                  <a:pt x="2149" y="672"/>
                  <a:pt x="2149" y="664"/>
                  <a:pt x="2149" y="662"/>
                </a:cubicBezTo>
                <a:cubicBezTo>
                  <a:pt x="2149" y="659"/>
                  <a:pt x="2151" y="653"/>
                  <a:pt x="2151" y="653"/>
                </a:cubicBezTo>
                <a:cubicBezTo>
                  <a:pt x="2151" y="653"/>
                  <a:pt x="2153" y="651"/>
                  <a:pt x="2153" y="649"/>
                </a:cubicBezTo>
                <a:cubicBezTo>
                  <a:pt x="2153" y="647"/>
                  <a:pt x="2152" y="646"/>
                  <a:pt x="2154" y="645"/>
                </a:cubicBezTo>
                <a:cubicBezTo>
                  <a:pt x="2155" y="644"/>
                  <a:pt x="2156" y="642"/>
                  <a:pt x="2157" y="640"/>
                </a:cubicBezTo>
                <a:cubicBezTo>
                  <a:pt x="2157" y="639"/>
                  <a:pt x="2159" y="634"/>
                  <a:pt x="2158" y="632"/>
                </a:cubicBezTo>
                <a:cubicBezTo>
                  <a:pt x="2157" y="629"/>
                  <a:pt x="2157" y="628"/>
                  <a:pt x="2157" y="628"/>
                </a:cubicBezTo>
                <a:cubicBezTo>
                  <a:pt x="2157" y="628"/>
                  <a:pt x="2155" y="626"/>
                  <a:pt x="2154" y="624"/>
                </a:cubicBezTo>
                <a:cubicBezTo>
                  <a:pt x="2153" y="623"/>
                  <a:pt x="2154" y="619"/>
                  <a:pt x="2153" y="616"/>
                </a:cubicBezTo>
                <a:cubicBezTo>
                  <a:pt x="2153" y="614"/>
                  <a:pt x="2149" y="611"/>
                  <a:pt x="2148" y="609"/>
                </a:cubicBezTo>
                <a:cubicBezTo>
                  <a:pt x="2147" y="608"/>
                  <a:pt x="2145" y="605"/>
                  <a:pt x="2145" y="605"/>
                </a:cubicBezTo>
                <a:cubicBezTo>
                  <a:pt x="2145" y="605"/>
                  <a:pt x="2144" y="603"/>
                  <a:pt x="2146" y="601"/>
                </a:cubicBezTo>
                <a:cubicBezTo>
                  <a:pt x="2147" y="599"/>
                  <a:pt x="2147" y="597"/>
                  <a:pt x="2147" y="596"/>
                </a:cubicBezTo>
                <a:cubicBezTo>
                  <a:pt x="2147" y="595"/>
                  <a:pt x="2147" y="594"/>
                  <a:pt x="2147" y="593"/>
                </a:cubicBezTo>
                <a:cubicBezTo>
                  <a:pt x="2147" y="593"/>
                  <a:pt x="2147" y="593"/>
                  <a:pt x="2147" y="593"/>
                </a:cubicBezTo>
                <a:cubicBezTo>
                  <a:pt x="2147" y="593"/>
                  <a:pt x="2147" y="595"/>
                  <a:pt x="2147" y="596"/>
                </a:cubicBezTo>
                <a:cubicBezTo>
                  <a:pt x="2147" y="597"/>
                  <a:pt x="2147" y="599"/>
                  <a:pt x="2145" y="601"/>
                </a:cubicBezTo>
                <a:cubicBezTo>
                  <a:pt x="2144" y="603"/>
                  <a:pt x="2145" y="605"/>
                  <a:pt x="2145" y="605"/>
                </a:cubicBezTo>
                <a:cubicBezTo>
                  <a:pt x="2145" y="605"/>
                  <a:pt x="2147" y="608"/>
                  <a:pt x="2148" y="609"/>
                </a:cubicBezTo>
                <a:cubicBezTo>
                  <a:pt x="2149" y="611"/>
                  <a:pt x="2153" y="614"/>
                  <a:pt x="2153" y="616"/>
                </a:cubicBezTo>
                <a:cubicBezTo>
                  <a:pt x="2154" y="619"/>
                  <a:pt x="2153" y="623"/>
                  <a:pt x="2154" y="624"/>
                </a:cubicBezTo>
                <a:cubicBezTo>
                  <a:pt x="2155" y="625"/>
                  <a:pt x="2157" y="628"/>
                  <a:pt x="2157" y="628"/>
                </a:cubicBezTo>
                <a:cubicBezTo>
                  <a:pt x="2157" y="628"/>
                  <a:pt x="2157" y="629"/>
                  <a:pt x="2158" y="632"/>
                </a:cubicBezTo>
                <a:cubicBezTo>
                  <a:pt x="2158" y="634"/>
                  <a:pt x="2157" y="638"/>
                  <a:pt x="2157" y="640"/>
                </a:cubicBezTo>
                <a:cubicBezTo>
                  <a:pt x="2156" y="642"/>
                  <a:pt x="2155" y="643"/>
                  <a:pt x="2153" y="645"/>
                </a:cubicBezTo>
                <a:cubicBezTo>
                  <a:pt x="2152" y="646"/>
                  <a:pt x="2153" y="647"/>
                  <a:pt x="2153" y="649"/>
                </a:cubicBezTo>
                <a:cubicBezTo>
                  <a:pt x="2153" y="650"/>
                  <a:pt x="2151" y="653"/>
                  <a:pt x="2151" y="653"/>
                </a:cubicBezTo>
                <a:cubicBezTo>
                  <a:pt x="2151" y="653"/>
                  <a:pt x="2150" y="649"/>
                  <a:pt x="2150" y="647"/>
                </a:cubicBezTo>
                <a:cubicBezTo>
                  <a:pt x="2150" y="645"/>
                  <a:pt x="2150" y="643"/>
                  <a:pt x="2150" y="643"/>
                </a:cubicBezTo>
                <a:cubicBezTo>
                  <a:pt x="2150" y="643"/>
                  <a:pt x="2150" y="643"/>
                  <a:pt x="2152" y="636"/>
                </a:cubicBezTo>
                <a:cubicBezTo>
                  <a:pt x="2152" y="636"/>
                  <a:pt x="2152" y="636"/>
                  <a:pt x="2147" y="638"/>
                </a:cubicBezTo>
                <a:cubicBezTo>
                  <a:pt x="2147" y="638"/>
                  <a:pt x="2148" y="633"/>
                  <a:pt x="2148" y="632"/>
                </a:cubicBezTo>
                <a:cubicBezTo>
                  <a:pt x="2148" y="631"/>
                  <a:pt x="2149" y="631"/>
                  <a:pt x="2150" y="631"/>
                </a:cubicBezTo>
                <a:cubicBezTo>
                  <a:pt x="2150" y="631"/>
                  <a:pt x="2151" y="631"/>
                  <a:pt x="2151" y="631"/>
                </a:cubicBezTo>
                <a:cubicBezTo>
                  <a:pt x="2151" y="631"/>
                  <a:pt x="2151" y="631"/>
                  <a:pt x="2149" y="625"/>
                </a:cubicBezTo>
                <a:cubicBezTo>
                  <a:pt x="2149" y="625"/>
                  <a:pt x="2149" y="625"/>
                  <a:pt x="2144" y="614"/>
                </a:cubicBezTo>
                <a:cubicBezTo>
                  <a:pt x="2144" y="614"/>
                  <a:pt x="2144" y="612"/>
                  <a:pt x="2142" y="611"/>
                </a:cubicBezTo>
                <a:cubicBezTo>
                  <a:pt x="2141" y="609"/>
                  <a:pt x="2141" y="607"/>
                  <a:pt x="2141" y="607"/>
                </a:cubicBezTo>
                <a:cubicBezTo>
                  <a:pt x="2141" y="607"/>
                  <a:pt x="2140" y="601"/>
                  <a:pt x="2140" y="598"/>
                </a:cubicBezTo>
                <a:cubicBezTo>
                  <a:pt x="2139" y="596"/>
                  <a:pt x="2138" y="594"/>
                  <a:pt x="2138" y="591"/>
                </a:cubicBezTo>
                <a:cubicBezTo>
                  <a:pt x="2138" y="588"/>
                  <a:pt x="2134" y="588"/>
                  <a:pt x="2134" y="588"/>
                </a:cubicBezTo>
                <a:cubicBezTo>
                  <a:pt x="2134" y="588"/>
                  <a:pt x="2134" y="588"/>
                  <a:pt x="2134" y="584"/>
                </a:cubicBezTo>
                <a:cubicBezTo>
                  <a:pt x="2134" y="584"/>
                  <a:pt x="2132" y="580"/>
                  <a:pt x="2131" y="580"/>
                </a:cubicBezTo>
                <a:cubicBezTo>
                  <a:pt x="2131" y="580"/>
                  <a:pt x="2130" y="580"/>
                  <a:pt x="2130" y="580"/>
                </a:cubicBezTo>
                <a:cubicBezTo>
                  <a:pt x="2129" y="581"/>
                  <a:pt x="2132" y="586"/>
                  <a:pt x="2129" y="588"/>
                </a:cubicBezTo>
                <a:cubicBezTo>
                  <a:pt x="2127" y="590"/>
                  <a:pt x="2123" y="590"/>
                  <a:pt x="2123" y="590"/>
                </a:cubicBezTo>
                <a:cubicBezTo>
                  <a:pt x="2123" y="590"/>
                  <a:pt x="2121" y="595"/>
                  <a:pt x="2119" y="595"/>
                </a:cubicBezTo>
                <a:cubicBezTo>
                  <a:pt x="2119" y="595"/>
                  <a:pt x="2119" y="596"/>
                  <a:pt x="2119" y="596"/>
                </a:cubicBezTo>
                <a:cubicBezTo>
                  <a:pt x="2117" y="596"/>
                  <a:pt x="2117" y="594"/>
                  <a:pt x="2117" y="594"/>
                </a:cubicBezTo>
                <a:cubicBezTo>
                  <a:pt x="2117" y="594"/>
                  <a:pt x="2115" y="595"/>
                  <a:pt x="2113" y="595"/>
                </a:cubicBezTo>
                <a:cubicBezTo>
                  <a:pt x="2113" y="595"/>
                  <a:pt x="2113" y="595"/>
                  <a:pt x="2113" y="595"/>
                </a:cubicBezTo>
                <a:cubicBezTo>
                  <a:pt x="2112" y="595"/>
                  <a:pt x="2111" y="592"/>
                  <a:pt x="2111" y="592"/>
                </a:cubicBezTo>
                <a:cubicBezTo>
                  <a:pt x="2111" y="592"/>
                  <a:pt x="2111" y="592"/>
                  <a:pt x="2113" y="590"/>
                </a:cubicBezTo>
                <a:cubicBezTo>
                  <a:pt x="2113" y="590"/>
                  <a:pt x="2113" y="590"/>
                  <a:pt x="2111" y="580"/>
                </a:cubicBezTo>
                <a:cubicBezTo>
                  <a:pt x="2111" y="580"/>
                  <a:pt x="2111" y="580"/>
                  <a:pt x="2113" y="577"/>
                </a:cubicBezTo>
                <a:cubicBezTo>
                  <a:pt x="2113" y="577"/>
                  <a:pt x="2111" y="575"/>
                  <a:pt x="2110" y="574"/>
                </a:cubicBezTo>
                <a:cubicBezTo>
                  <a:pt x="2110" y="573"/>
                  <a:pt x="2108" y="566"/>
                  <a:pt x="2106" y="565"/>
                </a:cubicBezTo>
                <a:cubicBezTo>
                  <a:pt x="2104" y="563"/>
                  <a:pt x="2099" y="562"/>
                  <a:pt x="2099" y="562"/>
                </a:cubicBezTo>
                <a:cubicBezTo>
                  <a:pt x="2099" y="562"/>
                  <a:pt x="2099" y="562"/>
                  <a:pt x="2101" y="557"/>
                </a:cubicBezTo>
                <a:cubicBezTo>
                  <a:pt x="2101" y="557"/>
                  <a:pt x="2101" y="557"/>
                  <a:pt x="2097" y="558"/>
                </a:cubicBezTo>
                <a:cubicBezTo>
                  <a:pt x="2097" y="558"/>
                  <a:pt x="2096" y="554"/>
                  <a:pt x="2094" y="552"/>
                </a:cubicBezTo>
                <a:cubicBezTo>
                  <a:pt x="2092" y="550"/>
                  <a:pt x="2088" y="549"/>
                  <a:pt x="2088" y="549"/>
                </a:cubicBezTo>
                <a:cubicBezTo>
                  <a:pt x="2088" y="549"/>
                  <a:pt x="2088" y="549"/>
                  <a:pt x="2088" y="543"/>
                </a:cubicBezTo>
                <a:cubicBezTo>
                  <a:pt x="2088" y="543"/>
                  <a:pt x="2088" y="543"/>
                  <a:pt x="2087" y="543"/>
                </a:cubicBezTo>
                <a:cubicBezTo>
                  <a:pt x="2087" y="543"/>
                  <a:pt x="2087" y="542"/>
                  <a:pt x="2087" y="542"/>
                </a:cubicBezTo>
                <a:cubicBezTo>
                  <a:pt x="2087" y="542"/>
                  <a:pt x="2087" y="542"/>
                  <a:pt x="2087" y="542"/>
                </a:cubicBezTo>
                <a:cubicBezTo>
                  <a:pt x="2087" y="542"/>
                  <a:pt x="2087" y="542"/>
                  <a:pt x="2087" y="544"/>
                </a:cubicBezTo>
                <a:cubicBezTo>
                  <a:pt x="2086" y="543"/>
                  <a:pt x="2085" y="543"/>
                  <a:pt x="2084" y="543"/>
                </a:cubicBezTo>
                <a:cubicBezTo>
                  <a:pt x="2083" y="542"/>
                  <a:pt x="2085" y="535"/>
                  <a:pt x="2085" y="535"/>
                </a:cubicBezTo>
                <a:cubicBezTo>
                  <a:pt x="2085" y="535"/>
                  <a:pt x="2085" y="535"/>
                  <a:pt x="2079" y="529"/>
                </a:cubicBezTo>
                <a:cubicBezTo>
                  <a:pt x="2079" y="529"/>
                  <a:pt x="2079" y="529"/>
                  <a:pt x="2081" y="533"/>
                </a:cubicBezTo>
                <a:cubicBezTo>
                  <a:pt x="2081" y="533"/>
                  <a:pt x="2082" y="535"/>
                  <a:pt x="2079" y="536"/>
                </a:cubicBezTo>
                <a:cubicBezTo>
                  <a:pt x="2079" y="536"/>
                  <a:pt x="2079" y="536"/>
                  <a:pt x="2079" y="536"/>
                </a:cubicBezTo>
                <a:cubicBezTo>
                  <a:pt x="2078" y="536"/>
                  <a:pt x="2076" y="535"/>
                  <a:pt x="2075" y="535"/>
                </a:cubicBezTo>
                <a:cubicBezTo>
                  <a:pt x="2074" y="534"/>
                  <a:pt x="2073" y="533"/>
                  <a:pt x="2073" y="533"/>
                </a:cubicBezTo>
                <a:cubicBezTo>
                  <a:pt x="2073" y="533"/>
                  <a:pt x="2073" y="533"/>
                  <a:pt x="2072" y="533"/>
                </a:cubicBezTo>
                <a:cubicBezTo>
                  <a:pt x="2071" y="534"/>
                  <a:pt x="2074" y="537"/>
                  <a:pt x="2072" y="537"/>
                </a:cubicBezTo>
                <a:cubicBezTo>
                  <a:pt x="2072" y="537"/>
                  <a:pt x="2072" y="537"/>
                  <a:pt x="2072" y="537"/>
                </a:cubicBezTo>
                <a:cubicBezTo>
                  <a:pt x="2070" y="537"/>
                  <a:pt x="2063" y="535"/>
                  <a:pt x="2063" y="535"/>
                </a:cubicBezTo>
                <a:cubicBezTo>
                  <a:pt x="2063" y="535"/>
                  <a:pt x="2063" y="535"/>
                  <a:pt x="2063" y="542"/>
                </a:cubicBezTo>
                <a:cubicBezTo>
                  <a:pt x="2060" y="538"/>
                  <a:pt x="2060" y="538"/>
                  <a:pt x="2060" y="538"/>
                </a:cubicBezTo>
                <a:cubicBezTo>
                  <a:pt x="2060" y="539"/>
                  <a:pt x="2059" y="542"/>
                  <a:pt x="2058" y="542"/>
                </a:cubicBezTo>
                <a:cubicBezTo>
                  <a:pt x="2058" y="542"/>
                  <a:pt x="2058" y="542"/>
                  <a:pt x="2058" y="542"/>
                </a:cubicBezTo>
                <a:cubicBezTo>
                  <a:pt x="2057" y="542"/>
                  <a:pt x="2055" y="534"/>
                  <a:pt x="2055" y="534"/>
                </a:cubicBezTo>
                <a:cubicBezTo>
                  <a:pt x="2055" y="534"/>
                  <a:pt x="2055" y="534"/>
                  <a:pt x="2054" y="538"/>
                </a:cubicBezTo>
                <a:cubicBezTo>
                  <a:pt x="2054" y="538"/>
                  <a:pt x="2054" y="538"/>
                  <a:pt x="2053" y="535"/>
                </a:cubicBezTo>
                <a:cubicBezTo>
                  <a:pt x="2053" y="535"/>
                  <a:pt x="2053" y="535"/>
                  <a:pt x="2051" y="534"/>
                </a:cubicBezTo>
                <a:cubicBezTo>
                  <a:pt x="2051" y="534"/>
                  <a:pt x="2052" y="536"/>
                  <a:pt x="2050" y="539"/>
                </a:cubicBezTo>
                <a:cubicBezTo>
                  <a:pt x="2047" y="542"/>
                  <a:pt x="2043" y="541"/>
                  <a:pt x="2043" y="543"/>
                </a:cubicBezTo>
                <a:cubicBezTo>
                  <a:pt x="2043" y="545"/>
                  <a:pt x="2046" y="548"/>
                  <a:pt x="2046" y="548"/>
                </a:cubicBezTo>
                <a:cubicBezTo>
                  <a:pt x="2046" y="548"/>
                  <a:pt x="2046" y="548"/>
                  <a:pt x="2044" y="551"/>
                </a:cubicBezTo>
                <a:cubicBezTo>
                  <a:pt x="2044" y="551"/>
                  <a:pt x="2044" y="551"/>
                  <a:pt x="2037" y="558"/>
                </a:cubicBezTo>
                <a:cubicBezTo>
                  <a:pt x="2037" y="558"/>
                  <a:pt x="2037" y="558"/>
                  <a:pt x="2035" y="555"/>
                </a:cubicBezTo>
                <a:cubicBezTo>
                  <a:pt x="2035" y="555"/>
                  <a:pt x="2035" y="555"/>
                  <a:pt x="2034" y="556"/>
                </a:cubicBezTo>
                <a:cubicBezTo>
                  <a:pt x="2034" y="556"/>
                  <a:pt x="2034" y="556"/>
                  <a:pt x="2035" y="560"/>
                </a:cubicBezTo>
                <a:cubicBezTo>
                  <a:pt x="2035" y="560"/>
                  <a:pt x="2028" y="563"/>
                  <a:pt x="2026" y="565"/>
                </a:cubicBezTo>
                <a:cubicBezTo>
                  <a:pt x="2024" y="567"/>
                  <a:pt x="2022" y="572"/>
                  <a:pt x="2021" y="574"/>
                </a:cubicBezTo>
                <a:cubicBezTo>
                  <a:pt x="2020" y="576"/>
                  <a:pt x="2016" y="576"/>
                  <a:pt x="2015" y="578"/>
                </a:cubicBezTo>
                <a:cubicBezTo>
                  <a:pt x="2014" y="580"/>
                  <a:pt x="2010" y="586"/>
                  <a:pt x="2010" y="588"/>
                </a:cubicBezTo>
                <a:cubicBezTo>
                  <a:pt x="2010" y="589"/>
                  <a:pt x="2009" y="589"/>
                  <a:pt x="2009" y="589"/>
                </a:cubicBezTo>
                <a:cubicBezTo>
                  <a:pt x="2007" y="589"/>
                  <a:pt x="2005" y="588"/>
                  <a:pt x="2005" y="588"/>
                </a:cubicBezTo>
                <a:cubicBezTo>
                  <a:pt x="2005" y="588"/>
                  <a:pt x="2005" y="588"/>
                  <a:pt x="2005" y="589"/>
                </a:cubicBezTo>
                <a:cubicBezTo>
                  <a:pt x="2005" y="589"/>
                  <a:pt x="2005" y="589"/>
                  <a:pt x="2004" y="589"/>
                </a:cubicBezTo>
                <a:cubicBezTo>
                  <a:pt x="2004" y="589"/>
                  <a:pt x="2002" y="589"/>
                  <a:pt x="2001" y="590"/>
                </a:cubicBezTo>
                <a:cubicBezTo>
                  <a:pt x="2000" y="591"/>
                  <a:pt x="2000" y="593"/>
                  <a:pt x="2000" y="595"/>
                </a:cubicBezTo>
                <a:cubicBezTo>
                  <a:pt x="2000" y="596"/>
                  <a:pt x="1993" y="596"/>
                  <a:pt x="1993" y="599"/>
                </a:cubicBezTo>
                <a:cubicBezTo>
                  <a:pt x="1993" y="602"/>
                  <a:pt x="1994" y="603"/>
                  <a:pt x="1994" y="606"/>
                </a:cubicBezTo>
                <a:cubicBezTo>
                  <a:pt x="1994" y="608"/>
                  <a:pt x="1992" y="609"/>
                  <a:pt x="1992" y="611"/>
                </a:cubicBezTo>
                <a:cubicBezTo>
                  <a:pt x="1993" y="613"/>
                  <a:pt x="1996" y="613"/>
                  <a:pt x="1996" y="619"/>
                </a:cubicBezTo>
                <a:cubicBezTo>
                  <a:pt x="1996" y="625"/>
                  <a:pt x="1996" y="626"/>
                  <a:pt x="1995" y="627"/>
                </a:cubicBezTo>
                <a:cubicBezTo>
                  <a:pt x="1994" y="627"/>
                  <a:pt x="1994" y="633"/>
                  <a:pt x="1994" y="636"/>
                </a:cubicBezTo>
                <a:cubicBezTo>
                  <a:pt x="1994" y="639"/>
                  <a:pt x="1997" y="645"/>
                  <a:pt x="1996" y="647"/>
                </a:cubicBezTo>
                <a:cubicBezTo>
                  <a:pt x="1996" y="648"/>
                  <a:pt x="1994" y="649"/>
                  <a:pt x="1992" y="650"/>
                </a:cubicBezTo>
                <a:cubicBezTo>
                  <a:pt x="1990" y="651"/>
                  <a:pt x="1988" y="651"/>
                  <a:pt x="1988" y="654"/>
                </a:cubicBezTo>
                <a:cubicBezTo>
                  <a:pt x="1988" y="656"/>
                  <a:pt x="1989" y="657"/>
                  <a:pt x="1990" y="657"/>
                </a:cubicBezTo>
                <a:cubicBezTo>
                  <a:pt x="1990" y="657"/>
                  <a:pt x="1990" y="657"/>
                  <a:pt x="1990" y="657"/>
                </a:cubicBezTo>
                <a:cubicBezTo>
                  <a:pt x="1990" y="657"/>
                  <a:pt x="1987" y="659"/>
                  <a:pt x="1985" y="660"/>
                </a:cubicBezTo>
                <a:cubicBezTo>
                  <a:pt x="1985" y="660"/>
                  <a:pt x="1985" y="660"/>
                  <a:pt x="1984" y="660"/>
                </a:cubicBezTo>
                <a:cubicBezTo>
                  <a:pt x="1984" y="660"/>
                  <a:pt x="1984" y="660"/>
                  <a:pt x="1983" y="660"/>
                </a:cubicBezTo>
                <a:cubicBezTo>
                  <a:pt x="1983" y="659"/>
                  <a:pt x="1983" y="659"/>
                  <a:pt x="1982" y="659"/>
                </a:cubicBezTo>
                <a:cubicBezTo>
                  <a:pt x="1982" y="659"/>
                  <a:pt x="1981" y="659"/>
                  <a:pt x="1981" y="660"/>
                </a:cubicBezTo>
                <a:cubicBezTo>
                  <a:pt x="1979" y="661"/>
                  <a:pt x="1980" y="665"/>
                  <a:pt x="1979" y="667"/>
                </a:cubicBezTo>
                <a:cubicBezTo>
                  <a:pt x="1978" y="669"/>
                  <a:pt x="1972" y="670"/>
                  <a:pt x="1972" y="670"/>
                </a:cubicBezTo>
                <a:cubicBezTo>
                  <a:pt x="1972" y="670"/>
                  <a:pt x="1960" y="651"/>
                  <a:pt x="1961" y="649"/>
                </a:cubicBezTo>
                <a:cubicBezTo>
                  <a:pt x="1961" y="647"/>
                  <a:pt x="1960" y="642"/>
                  <a:pt x="1960" y="640"/>
                </a:cubicBezTo>
                <a:cubicBezTo>
                  <a:pt x="1959" y="638"/>
                  <a:pt x="1952" y="631"/>
                  <a:pt x="1950" y="625"/>
                </a:cubicBezTo>
                <a:cubicBezTo>
                  <a:pt x="1948" y="620"/>
                  <a:pt x="1947" y="608"/>
                  <a:pt x="1947" y="608"/>
                </a:cubicBezTo>
                <a:cubicBezTo>
                  <a:pt x="1947" y="608"/>
                  <a:pt x="1944" y="606"/>
                  <a:pt x="1942" y="604"/>
                </a:cubicBezTo>
                <a:cubicBezTo>
                  <a:pt x="1941" y="602"/>
                  <a:pt x="1940" y="597"/>
                  <a:pt x="1940" y="597"/>
                </a:cubicBezTo>
                <a:cubicBezTo>
                  <a:pt x="1940" y="597"/>
                  <a:pt x="1934" y="595"/>
                  <a:pt x="1934" y="591"/>
                </a:cubicBezTo>
                <a:cubicBezTo>
                  <a:pt x="1935" y="587"/>
                  <a:pt x="1935" y="588"/>
                  <a:pt x="1933" y="585"/>
                </a:cubicBezTo>
                <a:cubicBezTo>
                  <a:pt x="1931" y="583"/>
                  <a:pt x="1929" y="574"/>
                  <a:pt x="1927" y="569"/>
                </a:cubicBezTo>
                <a:cubicBezTo>
                  <a:pt x="1926" y="563"/>
                  <a:pt x="1926" y="559"/>
                  <a:pt x="1927" y="555"/>
                </a:cubicBezTo>
                <a:cubicBezTo>
                  <a:pt x="1928" y="551"/>
                  <a:pt x="1929" y="548"/>
                  <a:pt x="1929" y="546"/>
                </a:cubicBezTo>
                <a:cubicBezTo>
                  <a:pt x="1929" y="543"/>
                  <a:pt x="1926" y="543"/>
                  <a:pt x="1925" y="541"/>
                </a:cubicBezTo>
                <a:cubicBezTo>
                  <a:pt x="1923" y="538"/>
                  <a:pt x="1928" y="536"/>
                  <a:pt x="1929" y="532"/>
                </a:cubicBezTo>
                <a:cubicBezTo>
                  <a:pt x="1930" y="531"/>
                  <a:pt x="1930" y="530"/>
                  <a:pt x="1929" y="530"/>
                </a:cubicBezTo>
                <a:cubicBezTo>
                  <a:pt x="1928" y="530"/>
                  <a:pt x="1926" y="531"/>
                  <a:pt x="1925" y="532"/>
                </a:cubicBezTo>
                <a:cubicBezTo>
                  <a:pt x="1924" y="534"/>
                  <a:pt x="1922" y="536"/>
                  <a:pt x="1923" y="540"/>
                </a:cubicBezTo>
                <a:cubicBezTo>
                  <a:pt x="1923" y="543"/>
                  <a:pt x="1917" y="547"/>
                  <a:pt x="1912" y="547"/>
                </a:cubicBezTo>
                <a:cubicBezTo>
                  <a:pt x="1912" y="547"/>
                  <a:pt x="1911" y="547"/>
                  <a:pt x="1911" y="547"/>
                </a:cubicBezTo>
                <a:cubicBezTo>
                  <a:pt x="1906" y="547"/>
                  <a:pt x="1901" y="542"/>
                  <a:pt x="1899" y="540"/>
                </a:cubicBezTo>
                <a:cubicBezTo>
                  <a:pt x="1897" y="539"/>
                  <a:pt x="1892" y="534"/>
                  <a:pt x="1892" y="532"/>
                </a:cubicBezTo>
                <a:cubicBezTo>
                  <a:pt x="1892" y="530"/>
                  <a:pt x="1899" y="530"/>
                  <a:pt x="1899" y="530"/>
                </a:cubicBezTo>
                <a:cubicBezTo>
                  <a:pt x="1899" y="530"/>
                  <a:pt x="1903" y="528"/>
                  <a:pt x="1906" y="526"/>
                </a:cubicBezTo>
                <a:cubicBezTo>
                  <a:pt x="1908" y="524"/>
                  <a:pt x="1906" y="522"/>
                  <a:pt x="1906" y="522"/>
                </a:cubicBezTo>
                <a:cubicBezTo>
                  <a:pt x="1906" y="522"/>
                  <a:pt x="1902" y="525"/>
                  <a:pt x="1901" y="526"/>
                </a:cubicBezTo>
                <a:cubicBezTo>
                  <a:pt x="1900" y="526"/>
                  <a:pt x="1900" y="526"/>
                  <a:pt x="1899" y="526"/>
                </a:cubicBezTo>
                <a:cubicBezTo>
                  <a:pt x="1897" y="526"/>
                  <a:pt x="1893" y="525"/>
                  <a:pt x="1891" y="524"/>
                </a:cubicBezTo>
                <a:cubicBezTo>
                  <a:pt x="1889" y="522"/>
                  <a:pt x="1891" y="518"/>
                  <a:pt x="1891" y="518"/>
                </a:cubicBezTo>
                <a:cubicBezTo>
                  <a:pt x="1891" y="518"/>
                  <a:pt x="1889" y="518"/>
                  <a:pt x="1888" y="518"/>
                </a:cubicBezTo>
                <a:cubicBezTo>
                  <a:pt x="1888" y="518"/>
                  <a:pt x="1887" y="518"/>
                  <a:pt x="1887" y="518"/>
                </a:cubicBezTo>
                <a:cubicBezTo>
                  <a:pt x="1886" y="518"/>
                  <a:pt x="1885" y="518"/>
                  <a:pt x="1885" y="518"/>
                </a:cubicBezTo>
                <a:cubicBezTo>
                  <a:pt x="1883" y="518"/>
                  <a:pt x="1883" y="514"/>
                  <a:pt x="1881" y="513"/>
                </a:cubicBezTo>
                <a:cubicBezTo>
                  <a:pt x="1879" y="511"/>
                  <a:pt x="1875" y="511"/>
                  <a:pt x="1872" y="510"/>
                </a:cubicBezTo>
                <a:cubicBezTo>
                  <a:pt x="1870" y="510"/>
                  <a:pt x="1869" y="504"/>
                  <a:pt x="1866" y="502"/>
                </a:cubicBezTo>
                <a:cubicBezTo>
                  <a:pt x="1866" y="501"/>
                  <a:pt x="1865" y="501"/>
                  <a:pt x="1864" y="501"/>
                </a:cubicBezTo>
                <a:cubicBezTo>
                  <a:pt x="1862" y="501"/>
                  <a:pt x="1860" y="503"/>
                  <a:pt x="1860" y="503"/>
                </a:cubicBezTo>
                <a:cubicBezTo>
                  <a:pt x="1860" y="503"/>
                  <a:pt x="1860" y="503"/>
                  <a:pt x="1856" y="502"/>
                </a:cubicBezTo>
                <a:cubicBezTo>
                  <a:pt x="1856" y="502"/>
                  <a:pt x="1852" y="504"/>
                  <a:pt x="1850" y="504"/>
                </a:cubicBezTo>
                <a:cubicBezTo>
                  <a:pt x="1850" y="504"/>
                  <a:pt x="1849" y="504"/>
                  <a:pt x="1849" y="504"/>
                </a:cubicBezTo>
                <a:cubicBezTo>
                  <a:pt x="1847" y="504"/>
                  <a:pt x="1845" y="503"/>
                  <a:pt x="1845" y="503"/>
                </a:cubicBezTo>
                <a:cubicBezTo>
                  <a:pt x="1845" y="503"/>
                  <a:pt x="1840" y="506"/>
                  <a:pt x="1838" y="506"/>
                </a:cubicBezTo>
                <a:cubicBezTo>
                  <a:pt x="1838" y="506"/>
                  <a:pt x="1838" y="506"/>
                  <a:pt x="1838" y="506"/>
                </a:cubicBezTo>
                <a:cubicBezTo>
                  <a:pt x="1836" y="506"/>
                  <a:pt x="1832" y="504"/>
                  <a:pt x="1832" y="504"/>
                </a:cubicBezTo>
                <a:cubicBezTo>
                  <a:pt x="1832" y="504"/>
                  <a:pt x="1831" y="505"/>
                  <a:pt x="1829" y="506"/>
                </a:cubicBezTo>
                <a:cubicBezTo>
                  <a:pt x="1829" y="505"/>
                  <a:pt x="1828" y="500"/>
                  <a:pt x="1829" y="499"/>
                </a:cubicBezTo>
                <a:cubicBezTo>
                  <a:pt x="1830" y="499"/>
                  <a:pt x="1831" y="497"/>
                  <a:pt x="1831" y="497"/>
                </a:cubicBezTo>
                <a:cubicBezTo>
                  <a:pt x="1831" y="497"/>
                  <a:pt x="1831" y="497"/>
                  <a:pt x="1831" y="496"/>
                </a:cubicBezTo>
                <a:cubicBezTo>
                  <a:pt x="1831" y="496"/>
                  <a:pt x="1831" y="496"/>
                  <a:pt x="1831" y="496"/>
                </a:cubicBezTo>
                <a:cubicBezTo>
                  <a:pt x="1831" y="496"/>
                  <a:pt x="1831" y="496"/>
                  <a:pt x="1831" y="497"/>
                </a:cubicBezTo>
                <a:cubicBezTo>
                  <a:pt x="1831" y="497"/>
                  <a:pt x="1830" y="498"/>
                  <a:pt x="1829" y="499"/>
                </a:cubicBezTo>
                <a:cubicBezTo>
                  <a:pt x="1828" y="499"/>
                  <a:pt x="1829" y="504"/>
                  <a:pt x="1829" y="506"/>
                </a:cubicBezTo>
                <a:cubicBezTo>
                  <a:pt x="1829" y="506"/>
                  <a:pt x="1829" y="506"/>
                  <a:pt x="1829" y="506"/>
                </a:cubicBezTo>
                <a:cubicBezTo>
                  <a:pt x="1828" y="506"/>
                  <a:pt x="1827" y="506"/>
                  <a:pt x="1826" y="506"/>
                </a:cubicBezTo>
                <a:cubicBezTo>
                  <a:pt x="1823" y="506"/>
                  <a:pt x="1818" y="503"/>
                  <a:pt x="1818" y="503"/>
                </a:cubicBezTo>
                <a:cubicBezTo>
                  <a:pt x="1818" y="503"/>
                  <a:pt x="1815" y="505"/>
                  <a:pt x="1814" y="505"/>
                </a:cubicBezTo>
                <a:cubicBezTo>
                  <a:pt x="1813" y="505"/>
                  <a:pt x="1808" y="501"/>
                  <a:pt x="1808" y="501"/>
                </a:cubicBezTo>
                <a:cubicBezTo>
                  <a:pt x="1808" y="501"/>
                  <a:pt x="1805" y="502"/>
                  <a:pt x="1803" y="502"/>
                </a:cubicBezTo>
                <a:cubicBezTo>
                  <a:pt x="1802" y="502"/>
                  <a:pt x="1801" y="501"/>
                  <a:pt x="1800" y="501"/>
                </a:cubicBezTo>
                <a:cubicBezTo>
                  <a:pt x="1798" y="501"/>
                  <a:pt x="1798" y="500"/>
                  <a:pt x="1798" y="500"/>
                </a:cubicBezTo>
                <a:cubicBezTo>
                  <a:pt x="1798" y="500"/>
                  <a:pt x="1798" y="500"/>
                  <a:pt x="1798" y="500"/>
                </a:cubicBezTo>
                <a:cubicBezTo>
                  <a:pt x="1797" y="500"/>
                  <a:pt x="1793" y="499"/>
                  <a:pt x="1793" y="497"/>
                </a:cubicBezTo>
                <a:cubicBezTo>
                  <a:pt x="1793" y="493"/>
                  <a:pt x="1790" y="489"/>
                  <a:pt x="1788" y="487"/>
                </a:cubicBezTo>
                <a:cubicBezTo>
                  <a:pt x="1787" y="487"/>
                  <a:pt x="1787" y="487"/>
                  <a:pt x="1786" y="487"/>
                </a:cubicBezTo>
                <a:cubicBezTo>
                  <a:pt x="1786" y="487"/>
                  <a:pt x="1785" y="487"/>
                  <a:pt x="1784" y="487"/>
                </a:cubicBezTo>
                <a:cubicBezTo>
                  <a:pt x="1784" y="487"/>
                  <a:pt x="1784" y="487"/>
                  <a:pt x="1784" y="486"/>
                </a:cubicBezTo>
                <a:cubicBezTo>
                  <a:pt x="1784" y="486"/>
                  <a:pt x="1784" y="486"/>
                  <a:pt x="1781" y="488"/>
                </a:cubicBezTo>
                <a:cubicBezTo>
                  <a:pt x="1781" y="488"/>
                  <a:pt x="1781" y="488"/>
                  <a:pt x="1778" y="489"/>
                </a:cubicBezTo>
                <a:cubicBezTo>
                  <a:pt x="1778" y="489"/>
                  <a:pt x="1778" y="489"/>
                  <a:pt x="1777" y="491"/>
                </a:cubicBezTo>
                <a:cubicBezTo>
                  <a:pt x="1777" y="491"/>
                  <a:pt x="1777" y="491"/>
                  <a:pt x="1774" y="491"/>
                </a:cubicBezTo>
                <a:cubicBezTo>
                  <a:pt x="1774" y="491"/>
                  <a:pt x="1774" y="492"/>
                  <a:pt x="1771" y="493"/>
                </a:cubicBezTo>
                <a:cubicBezTo>
                  <a:pt x="1770" y="493"/>
                  <a:pt x="1770" y="493"/>
                  <a:pt x="1770" y="493"/>
                </a:cubicBezTo>
                <a:cubicBezTo>
                  <a:pt x="1768" y="493"/>
                  <a:pt x="1767" y="491"/>
                  <a:pt x="1767" y="491"/>
                </a:cubicBezTo>
                <a:cubicBezTo>
                  <a:pt x="1767" y="491"/>
                  <a:pt x="1765" y="491"/>
                  <a:pt x="1764" y="491"/>
                </a:cubicBezTo>
                <a:cubicBezTo>
                  <a:pt x="1764" y="491"/>
                  <a:pt x="1764" y="491"/>
                  <a:pt x="1764" y="491"/>
                </a:cubicBezTo>
                <a:cubicBezTo>
                  <a:pt x="1760" y="488"/>
                  <a:pt x="1755" y="483"/>
                  <a:pt x="1753" y="482"/>
                </a:cubicBezTo>
                <a:cubicBezTo>
                  <a:pt x="1752" y="482"/>
                  <a:pt x="1752" y="482"/>
                  <a:pt x="1751" y="482"/>
                </a:cubicBezTo>
                <a:cubicBezTo>
                  <a:pt x="1751" y="482"/>
                  <a:pt x="1750" y="482"/>
                  <a:pt x="1749" y="482"/>
                </a:cubicBezTo>
                <a:cubicBezTo>
                  <a:pt x="1749" y="482"/>
                  <a:pt x="1749" y="482"/>
                  <a:pt x="1747" y="480"/>
                </a:cubicBezTo>
                <a:cubicBezTo>
                  <a:pt x="1747" y="480"/>
                  <a:pt x="1747" y="480"/>
                  <a:pt x="1743" y="480"/>
                </a:cubicBezTo>
                <a:cubicBezTo>
                  <a:pt x="1743" y="480"/>
                  <a:pt x="1743" y="477"/>
                  <a:pt x="1741" y="477"/>
                </a:cubicBezTo>
                <a:cubicBezTo>
                  <a:pt x="1739" y="477"/>
                  <a:pt x="1739" y="472"/>
                  <a:pt x="1739" y="472"/>
                </a:cubicBezTo>
                <a:cubicBezTo>
                  <a:pt x="1739" y="472"/>
                  <a:pt x="1739" y="472"/>
                  <a:pt x="1737" y="470"/>
                </a:cubicBezTo>
                <a:cubicBezTo>
                  <a:pt x="1737" y="470"/>
                  <a:pt x="1737" y="470"/>
                  <a:pt x="1736" y="469"/>
                </a:cubicBezTo>
                <a:cubicBezTo>
                  <a:pt x="1736" y="468"/>
                  <a:pt x="1735" y="467"/>
                  <a:pt x="1734" y="466"/>
                </a:cubicBezTo>
                <a:cubicBezTo>
                  <a:pt x="1734" y="465"/>
                  <a:pt x="1734" y="464"/>
                  <a:pt x="1734" y="464"/>
                </a:cubicBezTo>
                <a:cubicBezTo>
                  <a:pt x="1734" y="464"/>
                  <a:pt x="1731" y="462"/>
                  <a:pt x="1730" y="462"/>
                </a:cubicBezTo>
                <a:cubicBezTo>
                  <a:pt x="1729" y="461"/>
                  <a:pt x="1730" y="458"/>
                  <a:pt x="1729" y="457"/>
                </a:cubicBezTo>
                <a:cubicBezTo>
                  <a:pt x="1729" y="457"/>
                  <a:pt x="1729" y="457"/>
                  <a:pt x="1729" y="457"/>
                </a:cubicBezTo>
                <a:cubicBezTo>
                  <a:pt x="1728" y="457"/>
                  <a:pt x="1727" y="457"/>
                  <a:pt x="1727" y="458"/>
                </a:cubicBezTo>
                <a:cubicBezTo>
                  <a:pt x="1726" y="459"/>
                  <a:pt x="1726" y="459"/>
                  <a:pt x="1726" y="459"/>
                </a:cubicBezTo>
                <a:cubicBezTo>
                  <a:pt x="1725" y="458"/>
                  <a:pt x="1725" y="458"/>
                  <a:pt x="1725" y="458"/>
                </a:cubicBezTo>
                <a:cubicBezTo>
                  <a:pt x="1725" y="458"/>
                  <a:pt x="1725" y="458"/>
                  <a:pt x="1725" y="458"/>
                </a:cubicBezTo>
                <a:cubicBezTo>
                  <a:pt x="1724" y="458"/>
                  <a:pt x="1724" y="458"/>
                  <a:pt x="1724" y="458"/>
                </a:cubicBezTo>
                <a:cubicBezTo>
                  <a:pt x="1724" y="458"/>
                  <a:pt x="1724" y="458"/>
                  <a:pt x="1723" y="457"/>
                </a:cubicBezTo>
                <a:cubicBezTo>
                  <a:pt x="1723" y="457"/>
                  <a:pt x="1723" y="455"/>
                  <a:pt x="1721" y="455"/>
                </a:cubicBezTo>
                <a:cubicBezTo>
                  <a:pt x="1721" y="455"/>
                  <a:pt x="1721" y="455"/>
                  <a:pt x="1720" y="455"/>
                </a:cubicBezTo>
                <a:cubicBezTo>
                  <a:pt x="1717" y="457"/>
                  <a:pt x="1721" y="459"/>
                  <a:pt x="1720" y="459"/>
                </a:cubicBezTo>
                <a:cubicBezTo>
                  <a:pt x="1720" y="460"/>
                  <a:pt x="1720" y="460"/>
                  <a:pt x="1719" y="460"/>
                </a:cubicBezTo>
                <a:cubicBezTo>
                  <a:pt x="1718" y="460"/>
                  <a:pt x="1717" y="459"/>
                  <a:pt x="1716" y="458"/>
                </a:cubicBezTo>
                <a:cubicBezTo>
                  <a:pt x="1716" y="458"/>
                  <a:pt x="1716" y="458"/>
                  <a:pt x="1716" y="459"/>
                </a:cubicBezTo>
                <a:cubicBezTo>
                  <a:pt x="1716" y="459"/>
                  <a:pt x="1716" y="459"/>
                  <a:pt x="1712" y="460"/>
                </a:cubicBezTo>
                <a:cubicBezTo>
                  <a:pt x="1712" y="460"/>
                  <a:pt x="1712" y="460"/>
                  <a:pt x="1712" y="459"/>
                </a:cubicBezTo>
                <a:cubicBezTo>
                  <a:pt x="1712" y="459"/>
                  <a:pt x="1712" y="459"/>
                  <a:pt x="1708" y="459"/>
                </a:cubicBezTo>
                <a:cubicBezTo>
                  <a:pt x="1708" y="459"/>
                  <a:pt x="1708" y="459"/>
                  <a:pt x="1706" y="459"/>
                </a:cubicBezTo>
                <a:cubicBezTo>
                  <a:pt x="1706" y="459"/>
                  <a:pt x="1706" y="459"/>
                  <a:pt x="1706" y="459"/>
                </a:cubicBezTo>
                <a:cubicBezTo>
                  <a:pt x="1706" y="459"/>
                  <a:pt x="1707" y="459"/>
                  <a:pt x="1708" y="459"/>
                </a:cubicBezTo>
                <a:cubicBezTo>
                  <a:pt x="1712" y="459"/>
                  <a:pt x="1712" y="459"/>
                  <a:pt x="1712" y="459"/>
                </a:cubicBezTo>
                <a:cubicBezTo>
                  <a:pt x="1712" y="459"/>
                  <a:pt x="1712" y="459"/>
                  <a:pt x="1713" y="461"/>
                </a:cubicBezTo>
                <a:cubicBezTo>
                  <a:pt x="1713" y="461"/>
                  <a:pt x="1713" y="461"/>
                  <a:pt x="1714" y="461"/>
                </a:cubicBezTo>
                <a:cubicBezTo>
                  <a:pt x="1716" y="461"/>
                  <a:pt x="1716" y="462"/>
                  <a:pt x="1716" y="462"/>
                </a:cubicBezTo>
                <a:cubicBezTo>
                  <a:pt x="1716" y="462"/>
                  <a:pt x="1716" y="464"/>
                  <a:pt x="1715" y="464"/>
                </a:cubicBezTo>
                <a:cubicBezTo>
                  <a:pt x="1714" y="464"/>
                  <a:pt x="1712" y="464"/>
                  <a:pt x="1712" y="464"/>
                </a:cubicBezTo>
                <a:cubicBezTo>
                  <a:pt x="1712" y="464"/>
                  <a:pt x="1712" y="464"/>
                  <a:pt x="1712" y="466"/>
                </a:cubicBezTo>
                <a:cubicBezTo>
                  <a:pt x="1712" y="466"/>
                  <a:pt x="1712" y="466"/>
                  <a:pt x="1714" y="467"/>
                </a:cubicBezTo>
                <a:cubicBezTo>
                  <a:pt x="1714" y="467"/>
                  <a:pt x="1714" y="467"/>
                  <a:pt x="1714" y="467"/>
                </a:cubicBezTo>
                <a:cubicBezTo>
                  <a:pt x="1713" y="469"/>
                  <a:pt x="1716" y="472"/>
                  <a:pt x="1718" y="473"/>
                </a:cubicBezTo>
                <a:cubicBezTo>
                  <a:pt x="1718" y="473"/>
                  <a:pt x="1718" y="473"/>
                  <a:pt x="1718" y="473"/>
                </a:cubicBezTo>
                <a:cubicBezTo>
                  <a:pt x="1719" y="474"/>
                  <a:pt x="1719" y="474"/>
                  <a:pt x="1719" y="474"/>
                </a:cubicBezTo>
                <a:cubicBezTo>
                  <a:pt x="1719" y="474"/>
                  <a:pt x="1719" y="474"/>
                  <a:pt x="1719" y="477"/>
                </a:cubicBezTo>
                <a:cubicBezTo>
                  <a:pt x="1719" y="477"/>
                  <a:pt x="1722" y="479"/>
                  <a:pt x="1723" y="480"/>
                </a:cubicBezTo>
                <a:cubicBezTo>
                  <a:pt x="1724" y="481"/>
                  <a:pt x="1722" y="483"/>
                  <a:pt x="1724" y="486"/>
                </a:cubicBezTo>
                <a:cubicBezTo>
                  <a:pt x="1725" y="488"/>
                  <a:pt x="1728" y="487"/>
                  <a:pt x="1730" y="489"/>
                </a:cubicBezTo>
                <a:cubicBezTo>
                  <a:pt x="1733" y="491"/>
                  <a:pt x="1732" y="495"/>
                  <a:pt x="1732" y="498"/>
                </a:cubicBezTo>
                <a:cubicBezTo>
                  <a:pt x="1733" y="500"/>
                  <a:pt x="1736" y="501"/>
                  <a:pt x="1737" y="501"/>
                </a:cubicBezTo>
                <a:cubicBezTo>
                  <a:pt x="1738" y="502"/>
                  <a:pt x="1739" y="509"/>
                  <a:pt x="1741" y="510"/>
                </a:cubicBezTo>
                <a:cubicBezTo>
                  <a:pt x="1741" y="510"/>
                  <a:pt x="1741" y="510"/>
                  <a:pt x="1741" y="510"/>
                </a:cubicBezTo>
                <a:cubicBezTo>
                  <a:pt x="1741" y="510"/>
                  <a:pt x="1741" y="510"/>
                  <a:pt x="1741" y="510"/>
                </a:cubicBezTo>
                <a:cubicBezTo>
                  <a:pt x="1741" y="510"/>
                  <a:pt x="1741" y="510"/>
                  <a:pt x="1741" y="510"/>
                </a:cubicBezTo>
                <a:cubicBezTo>
                  <a:pt x="1741" y="510"/>
                  <a:pt x="1741" y="510"/>
                  <a:pt x="1741" y="510"/>
                </a:cubicBezTo>
                <a:cubicBezTo>
                  <a:pt x="1742" y="509"/>
                  <a:pt x="1742" y="506"/>
                  <a:pt x="1742" y="504"/>
                </a:cubicBezTo>
                <a:cubicBezTo>
                  <a:pt x="1742" y="501"/>
                  <a:pt x="1743" y="496"/>
                  <a:pt x="1745" y="496"/>
                </a:cubicBezTo>
                <a:cubicBezTo>
                  <a:pt x="1745" y="496"/>
                  <a:pt x="1745" y="496"/>
                  <a:pt x="1745" y="496"/>
                </a:cubicBezTo>
                <a:cubicBezTo>
                  <a:pt x="1745" y="496"/>
                  <a:pt x="1745" y="496"/>
                  <a:pt x="1745" y="496"/>
                </a:cubicBezTo>
                <a:cubicBezTo>
                  <a:pt x="1745" y="496"/>
                  <a:pt x="1745" y="496"/>
                  <a:pt x="1745" y="496"/>
                </a:cubicBezTo>
                <a:cubicBezTo>
                  <a:pt x="1747" y="496"/>
                  <a:pt x="1749" y="498"/>
                  <a:pt x="1749" y="501"/>
                </a:cubicBezTo>
                <a:cubicBezTo>
                  <a:pt x="1750" y="505"/>
                  <a:pt x="1747" y="511"/>
                  <a:pt x="1746" y="512"/>
                </a:cubicBezTo>
                <a:cubicBezTo>
                  <a:pt x="1746" y="513"/>
                  <a:pt x="1746" y="513"/>
                  <a:pt x="1746" y="513"/>
                </a:cubicBezTo>
                <a:cubicBezTo>
                  <a:pt x="1746" y="513"/>
                  <a:pt x="1746" y="513"/>
                  <a:pt x="1746" y="513"/>
                </a:cubicBezTo>
                <a:cubicBezTo>
                  <a:pt x="1746" y="513"/>
                  <a:pt x="1746" y="514"/>
                  <a:pt x="1747" y="515"/>
                </a:cubicBezTo>
                <a:cubicBezTo>
                  <a:pt x="1747" y="516"/>
                  <a:pt x="1747" y="517"/>
                  <a:pt x="1748" y="518"/>
                </a:cubicBezTo>
                <a:cubicBezTo>
                  <a:pt x="1748" y="518"/>
                  <a:pt x="1748" y="518"/>
                  <a:pt x="1748" y="518"/>
                </a:cubicBezTo>
                <a:cubicBezTo>
                  <a:pt x="1747" y="517"/>
                  <a:pt x="1747" y="516"/>
                  <a:pt x="1748" y="515"/>
                </a:cubicBezTo>
                <a:cubicBezTo>
                  <a:pt x="1748" y="516"/>
                  <a:pt x="1749" y="517"/>
                  <a:pt x="1750" y="517"/>
                </a:cubicBezTo>
                <a:cubicBezTo>
                  <a:pt x="1750" y="517"/>
                  <a:pt x="1751" y="517"/>
                  <a:pt x="1751" y="517"/>
                </a:cubicBezTo>
                <a:cubicBezTo>
                  <a:pt x="1753" y="517"/>
                  <a:pt x="1757" y="515"/>
                  <a:pt x="1758" y="515"/>
                </a:cubicBezTo>
                <a:cubicBezTo>
                  <a:pt x="1760" y="515"/>
                  <a:pt x="1766" y="516"/>
                  <a:pt x="1768" y="516"/>
                </a:cubicBezTo>
                <a:cubicBezTo>
                  <a:pt x="1769" y="516"/>
                  <a:pt x="1769" y="516"/>
                  <a:pt x="1769" y="516"/>
                </a:cubicBezTo>
                <a:cubicBezTo>
                  <a:pt x="1771" y="515"/>
                  <a:pt x="1771" y="510"/>
                  <a:pt x="1771" y="510"/>
                </a:cubicBezTo>
                <a:cubicBezTo>
                  <a:pt x="1771" y="510"/>
                  <a:pt x="1776" y="505"/>
                  <a:pt x="1777" y="503"/>
                </a:cubicBezTo>
                <a:cubicBezTo>
                  <a:pt x="1778" y="502"/>
                  <a:pt x="1780" y="501"/>
                  <a:pt x="1780" y="501"/>
                </a:cubicBezTo>
                <a:cubicBezTo>
                  <a:pt x="1780" y="501"/>
                  <a:pt x="1784" y="493"/>
                  <a:pt x="1785" y="493"/>
                </a:cubicBezTo>
                <a:cubicBezTo>
                  <a:pt x="1786" y="493"/>
                  <a:pt x="1786" y="493"/>
                  <a:pt x="1786" y="493"/>
                </a:cubicBezTo>
                <a:cubicBezTo>
                  <a:pt x="1787" y="493"/>
                  <a:pt x="1786" y="498"/>
                  <a:pt x="1785" y="501"/>
                </a:cubicBezTo>
                <a:cubicBezTo>
                  <a:pt x="1785" y="503"/>
                  <a:pt x="1786" y="506"/>
                  <a:pt x="1787" y="508"/>
                </a:cubicBezTo>
                <a:cubicBezTo>
                  <a:pt x="1787" y="508"/>
                  <a:pt x="1787" y="508"/>
                  <a:pt x="1787" y="509"/>
                </a:cubicBezTo>
                <a:cubicBezTo>
                  <a:pt x="1788" y="510"/>
                  <a:pt x="1788" y="510"/>
                  <a:pt x="1788" y="511"/>
                </a:cubicBezTo>
                <a:cubicBezTo>
                  <a:pt x="1789" y="514"/>
                  <a:pt x="1797" y="516"/>
                  <a:pt x="1797" y="516"/>
                </a:cubicBezTo>
                <a:cubicBezTo>
                  <a:pt x="1797" y="516"/>
                  <a:pt x="1806" y="518"/>
                  <a:pt x="1808" y="520"/>
                </a:cubicBezTo>
                <a:cubicBezTo>
                  <a:pt x="1811" y="523"/>
                  <a:pt x="1815" y="530"/>
                  <a:pt x="1815" y="530"/>
                </a:cubicBezTo>
                <a:cubicBezTo>
                  <a:pt x="1815" y="530"/>
                  <a:pt x="1815" y="530"/>
                  <a:pt x="1816" y="530"/>
                </a:cubicBezTo>
                <a:cubicBezTo>
                  <a:pt x="1817" y="530"/>
                  <a:pt x="1818" y="530"/>
                  <a:pt x="1818" y="531"/>
                </a:cubicBezTo>
                <a:cubicBezTo>
                  <a:pt x="1819" y="533"/>
                  <a:pt x="1818" y="540"/>
                  <a:pt x="1818" y="540"/>
                </a:cubicBezTo>
                <a:cubicBezTo>
                  <a:pt x="1818" y="540"/>
                  <a:pt x="1818" y="540"/>
                  <a:pt x="1811" y="546"/>
                </a:cubicBezTo>
                <a:cubicBezTo>
                  <a:pt x="1811" y="546"/>
                  <a:pt x="1812" y="550"/>
                  <a:pt x="1810" y="552"/>
                </a:cubicBezTo>
                <a:cubicBezTo>
                  <a:pt x="1809" y="552"/>
                  <a:pt x="1809" y="553"/>
                  <a:pt x="1808" y="553"/>
                </a:cubicBezTo>
                <a:cubicBezTo>
                  <a:pt x="1808" y="553"/>
                  <a:pt x="1807" y="552"/>
                  <a:pt x="1807" y="552"/>
                </a:cubicBezTo>
                <a:cubicBezTo>
                  <a:pt x="1806" y="552"/>
                  <a:pt x="1806" y="552"/>
                  <a:pt x="1805" y="552"/>
                </a:cubicBezTo>
                <a:cubicBezTo>
                  <a:pt x="1805" y="552"/>
                  <a:pt x="1805" y="552"/>
                  <a:pt x="1805" y="552"/>
                </a:cubicBezTo>
                <a:cubicBezTo>
                  <a:pt x="1803" y="552"/>
                  <a:pt x="1804" y="559"/>
                  <a:pt x="1802" y="562"/>
                </a:cubicBezTo>
                <a:cubicBezTo>
                  <a:pt x="1801" y="564"/>
                  <a:pt x="1795" y="566"/>
                  <a:pt x="1795" y="566"/>
                </a:cubicBezTo>
                <a:cubicBezTo>
                  <a:pt x="1795" y="566"/>
                  <a:pt x="1795" y="569"/>
                  <a:pt x="1794" y="571"/>
                </a:cubicBezTo>
                <a:cubicBezTo>
                  <a:pt x="1792" y="573"/>
                  <a:pt x="1784" y="574"/>
                  <a:pt x="1784" y="574"/>
                </a:cubicBezTo>
                <a:cubicBezTo>
                  <a:pt x="1784" y="574"/>
                  <a:pt x="1784" y="579"/>
                  <a:pt x="1783" y="581"/>
                </a:cubicBezTo>
                <a:cubicBezTo>
                  <a:pt x="1783" y="581"/>
                  <a:pt x="1769" y="585"/>
                  <a:pt x="1764" y="587"/>
                </a:cubicBezTo>
                <a:cubicBezTo>
                  <a:pt x="1764" y="587"/>
                  <a:pt x="1764" y="587"/>
                  <a:pt x="1760" y="578"/>
                </a:cubicBezTo>
                <a:cubicBezTo>
                  <a:pt x="1760" y="578"/>
                  <a:pt x="1760" y="579"/>
                  <a:pt x="1760" y="579"/>
                </a:cubicBezTo>
                <a:cubicBezTo>
                  <a:pt x="1761" y="581"/>
                  <a:pt x="1762" y="584"/>
                  <a:pt x="1764" y="587"/>
                </a:cubicBezTo>
                <a:cubicBezTo>
                  <a:pt x="1763" y="588"/>
                  <a:pt x="1762" y="588"/>
                  <a:pt x="1762" y="588"/>
                </a:cubicBezTo>
                <a:cubicBezTo>
                  <a:pt x="1760" y="590"/>
                  <a:pt x="1756" y="598"/>
                  <a:pt x="1756" y="598"/>
                </a:cubicBezTo>
                <a:cubicBezTo>
                  <a:pt x="1756" y="598"/>
                  <a:pt x="1756" y="598"/>
                  <a:pt x="1748" y="598"/>
                </a:cubicBezTo>
                <a:cubicBezTo>
                  <a:pt x="1748" y="598"/>
                  <a:pt x="1740" y="603"/>
                  <a:pt x="1736" y="604"/>
                </a:cubicBezTo>
                <a:cubicBezTo>
                  <a:pt x="1733" y="605"/>
                  <a:pt x="1732" y="608"/>
                  <a:pt x="1729" y="609"/>
                </a:cubicBezTo>
                <a:cubicBezTo>
                  <a:pt x="1726" y="610"/>
                  <a:pt x="1723" y="616"/>
                  <a:pt x="1720" y="616"/>
                </a:cubicBezTo>
                <a:cubicBezTo>
                  <a:pt x="1720" y="616"/>
                  <a:pt x="1720" y="616"/>
                  <a:pt x="1720" y="616"/>
                </a:cubicBezTo>
                <a:cubicBezTo>
                  <a:pt x="1718" y="616"/>
                  <a:pt x="1713" y="617"/>
                  <a:pt x="1709" y="618"/>
                </a:cubicBezTo>
                <a:cubicBezTo>
                  <a:pt x="1709" y="618"/>
                  <a:pt x="1708" y="618"/>
                  <a:pt x="1707" y="618"/>
                </a:cubicBezTo>
                <a:cubicBezTo>
                  <a:pt x="1706" y="618"/>
                  <a:pt x="1705" y="618"/>
                  <a:pt x="1704" y="617"/>
                </a:cubicBezTo>
                <a:cubicBezTo>
                  <a:pt x="1703" y="617"/>
                  <a:pt x="1702" y="617"/>
                  <a:pt x="1701" y="617"/>
                </a:cubicBezTo>
                <a:cubicBezTo>
                  <a:pt x="1701" y="617"/>
                  <a:pt x="1701" y="617"/>
                  <a:pt x="1701" y="617"/>
                </a:cubicBezTo>
                <a:cubicBezTo>
                  <a:pt x="1699" y="617"/>
                  <a:pt x="1698" y="622"/>
                  <a:pt x="1696" y="623"/>
                </a:cubicBezTo>
                <a:cubicBezTo>
                  <a:pt x="1694" y="624"/>
                  <a:pt x="1693" y="624"/>
                  <a:pt x="1691" y="624"/>
                </a:cubicBezTo>
                <a:cubicBezTo>
                  <a:pt x="1690" y="624"/>
                  <a:pt x="1689" y="624"/>
                  <a:pt x="1688" y="624"/>
                </a:cubicBezTo>
                <a:cubicBezTo>
                  <a:pt x="1684" y="623"/>
                  <a:pt x="1683" y="618"/>
                  <a:pt x="1683" y="618"/>
                </a:cubicBezTo>
                <a:cubicBezTo>
                  <a:pt x="1683" y="618"/>
                  <a:pt x="1683" y="618"/>
                  <a:pt x="1679" y="614"/>
                </a:cubicBezTo>
                <a:cubicBezTo>
                  <a:pt x="1679" y="614"/>
                  <a:pt x="1679" y="614"/>
                  <a:pt x="1681" y="600"/>
                </a:cubicBezTo>
                <a:cubicBezTo>
                  <a:pt x="1681" y="600"/>
                  <a:pt x="1677" y="597"/>
                  <a:pt x="1677" y="595"/>
                </a:cubicBezTo>
                <a:cubicBezTo>
                  <a:pt x="1677" y="594"/>
                  <a:pt x="1678" y="593"/>
                  <a:pt x="1678" y="591"/>
                </a:cubicBezTo>
                <a:cubicBezTo>
                  <a:pt x="1679" y="590"/>
                  <a:pt x="1680" y="590"/>
                  <a:pt x="1681" y="588"/>
                </a:cubicBezTo>
                <a:cubicBezTo>
                  <a:pt x="1682" y="587"/>
                  <a:pt x="1681" y="586"/>
                  <a:pt x="1681" y="586"/>
                </a:cubicBezTo>
                <a:cubicBezTo>
                  <a:pt x="1681" y="586"/>
                  <a:pt x="1681" y="587"/>
                  <a:pt x="1680" y="588"/>
                </a:cubicBezTo>
                <a:cubicBezTo>
                  <a:pt x="1680" y="589"/>
                  <a:pt x="1679" y="590"/>
                  <a:pt x="1678" y="591"/>
                </a:cubicBezTo>
                <a:cubicBezTo>
                  <a:pt x="1678" y="589"/>
                  <a:pt x="1679" y="587"/>
                  <a:pt x="1679" y="586"/>
                </a:cubicBezTo>
                <a:cubicBezTo>
                  <a:pt x="1679" y="583"/>
                  <a:pt x="1670" y="573"/>
                  <a:pt x="1668" y="569"/>
                </a:cubicBezTo>
                <a:cubicBezTo>
                  <a:pt x="1665" y="564"/>
                  <a:pt x="1659" y="553"/>
                  <a:pt x="1658" y="551"/>
                </a:cubicBezTo>
                <a:cubicBezTo>
                  <a:pt x="1657" y="550"/>
                  <a:pt x="1655" y="550"/>
                  <a:pt x="1653" y="550"/>
                </a:cubicBezTo>
                <a:cubicBezTo>
                  <a:pt x="1652" y="550"/>
                  <a:pt x="1652" y="550"/>
                  <a:pt x="1652" y="550"/>
                </a:cubicBezTo>
                <a:cubicBezTo>
                  <a:pt x="1652" y="550"/>
                  <a:pt x="1645" y="544"/>
                  <a:pt x="1645" y="538"/>
                </a:cubicBezTo>
                <a:cubicBezTo>
                  <a:pt x="1645" y="533"/>
                  <a:pt x="1643" y="523"/>
                  <a:pt x="1640" y="519"/>
                </a:cubicBezTo>
                <a:cubicBezTo>
                  <a:pt x="1637" y="516"/>
                  <a:pt x="1632" y="518"/>
                  <a:pt x="1630" y="516"/>
                </a:cubicBezTo>
                <a:cubicBezTo>
                  <a:pt x="1627" y="514"/>
                  <a:pt x="1627" y="507"/>
                  <a:pt x="1625" y="504"/>
                </a:cubicBezTo>
                <a:cubicBezTo>
                  <a:pt x="1624" y="502"/>
                  <a:pt x="1621" y="500"/>
                  <a:pt x="1619" y="498"/>
                </a:cubicBezTo>
                <a:cubicBezTo>
                  <a:pt x="1617" y="496"/>
                  <a:pt x="1615" y="490"/>
                  <a:pt x="1614" y="487"/>
                </a:cubicBezTo>
                <a:cubicBezTo>
                  <a:pt x="1613" y="485"/>
                  <a:pt x="1608" y="485"/>
                  <a:pt x="1606" y="483"/>
                </a:cubicBezTo>
                <a:cubicBezTo>
                  <a:pt x="1604" y="481"/>
                  <a:pt x="1606" y="468"/>
                  <a:pt x="1606" y="467"/>
                </a:cubicBezTo>
                <a:cubicBezTo>
                  <a:pt x="1606" y="467"/>
                  <a:pt x="1606" y="466"/>
                  <a:pt x="1607" y="466"/>
                </a:cubicBezTo>
                <a:cubicBezTo>
                  <a:pt x="1607" y="466"/>
                  <a:pt x="1607" y="466"/>
                  <a:pt x="1607" y="466"/>
                </a:cubicBezTo>
                <a:cubicBezTo>
                  <a:pt x="1607" y="466"/>
                  <a:pt x="1607" y="466"/>
                  <a:pt x="1607" y="466"/>
                </a:cubicBezTo>
                <a:cubicBezTo>
                  <a:pt x="1607" y="466"/>
                  <a:pt x="1607" y="466"/>
                  <a:pt x="1607" y="466"/>
                </a:cubicBezTo>
                <a:cubicBezTo>
                  <a:pt x="1607" y="466"/>
                  <a:pt x="1607" y="466"/>
                  <a:pt x="1606" y="465"/>
                </a:cubicBezTo>
                <a:cubicBezTo>
                  <a:pt x="1606" y="465"/>
                  <a:pt x="1606" y="465"/>
                  <a:pt x="1606" y="464"/>
                </a:cubicBezTo>
                <a:cubicBezTo>
                  <a:pt x="1606" y="464"/>
                  <a:pt x="1606" y="464"/>
                  <a:pt x="1606" y="463"/>
                </a:cubicBezTo>
                <a:cubicBezTo>
                  <a:pt x="1606" y="463"/>
                  <a:pt x="1606" y="463"/>
                  <a:pt x="1600" y="447"/>
                </a:cubicBezTo>
                <a:cubicBezTo>
                  <a:pt x="1601" y="445"/>
                  <a:pt x="1601" y="445"/>
                  <a:pt x="1601" y="445"/>
                </a:cubicBezTo>
                <a:cubicBezTo>
                  <a:pt x="1601" y="445"/>
                  <a:pt x="1601" y="445"/>
                  <a:pt x="1602" y="442"/>
                </a:cubicBezTo>
                <a:cubicBezTo>
                  <a:pt x="1602" y="442"/>
                  <a:pt x="1602" y="442"/>
                  <a:pt x="1604" y="438"/>
                </a:cubicBezTo>
                <a:cubicBezTo>
                  <a:pt x="1604" y="438"/>
                  <a:pt x="1603" y="436"/>
                  <a:pt x="1603" y="433"/>
                </a:cubicBezTo>
                <a:cubicBezTo>
                  <a:pt x="1603" y="433"/>
                  <a:pt x="1603" y="433"/>
                  <a:pt x="1604" y="433"/>
                </a:cubicBezTo>
                <a:cubicBezTo>
                  <a:pt x="1604" y="433"/>
                  <a:pt x="1604" y="433"/>
                  <a:pt x="1605" y="430"/>
                </a:cubicBezTo>
                <a:cubicBezTo>
                  <a:pt x="1605" y="430"/>
                  <a:pt x="1606" y="431"/>
                  <a:pt x="1607" y="431"/>
                </a:cubicBezTo>
                <a:cubicBezTo>
                  <a:pt x="1607" y="431"/>
                  <a:pt x="1607" y="430"/>
                  <a:pt x="1608" y="430"/>
                </a:cubicBezTo>
                <a:cubicBezTo>
                  <a:pt x="1609" y="429"/>
                  <a:pt x="1608" y="427"/>
                  <a:pt x="1608" y="427"/>
                </a:cubicBezTo>
                <a:cubicBezTo>
                  <a:pt x="1608" y="427"/>
                  <a:pt x="1608" y="427"/>
                  <a:pt x="1610" y="427"/>
                </a:cubicBezTo>
                <a:cubicBezTo>
                  <a:pt x="1610" y="427"/>
                  <a:pt x="1611" y="426"/>
                  <a:pt x="1611" y="426"/>
                </a:cubicBezTo>
                <a:cubicBezTo>
                  <a:pt x="1610" y="426"/>
                  <a:pt x="1610" y="427"/>
                  <a:pt x="1608" y="427"/>
                </a:cubicBezTo>
                <a:cubicBezTo>
                  <a:pt x="1608" y="427"/>
                  <a:pt x="1609" y="429"/>
                  <a:pt x="1608" y="430"/>
                </a:cubicBezTo>
                <a:cubicBezTo>
                  <a:pt x="1607" y="430"/>
                  <a:pt x="1607" y="430"/>
                  <a:pt x="1607" y="430"/>
                </a:cubicBezTo>
                <a:cubicBezTo>
                  <a:pt x="1606" y="430"/>
                  <a:pt x="1605" y="430"/>
                  <a:pt x="1605" y="430"/>
                </a:cubicBezTo>
                <a:cubicBezTo>
                  <a:pt x="1605" y="430"/>
                  <a:pt x="1605" y="430"/>
                  <a:pt x="1604" y="432"/>
                </a:cubicBezTo>
                <a:cubicBezTo>
                  <a:pt x="1604" y="432"/>
                  <a:pt x="1604" y="432"/>
                  <a:pt x="1603" y="433"/>
                </a:cubicBezTo>
                <a:cubicBezTo>
                  <a:pt x="1603" y="432"/>
                  <a:pt x="1603" y="431"/>
                  <a:pt x="1603" y="430"/>
                </a:cubicBezTo>
                <a:cubicBezTo>
                  <a:pt x="1603" y="427"/>
                  <a:pt x="1605" y="423"/>
                  <a:pt x="1605" y="423"/>
                </a:cubicBezTo>
                <a:cubicBezTo>
                  <a:pt x="1605" y="423"/>
                  <a:pt x="1605" y="423"/>
                  <a:pt x="1606" y="418"/>
                </a:cubicBezTo>
                <a:cubicBezTo>
                  <a:pt x="1606" y="418"/>
                  <a:pt x="1608" y="417"/>
                  <a:pt x="1609" y="415"/>
                </a:cubicBezTo>
                <a:cubicBezTo>
                  <a:pt x="1609" y="414"/>
                  <a:pt x="1609" y="414"/>
                  <a:pt x="1609" y="414"/>
                </a:cubicBezTo>
                <a:cubicBezTo>
                  <a:pt x="1609" y="414"/>
                  <a:pt x="1609" y="414"/>
                  <a:pt x="1610" y="414"/>
                </a:cubicBezTo>
                <a:cubicBezTo>
                  <a:pt x="1610" y="414"/>
                  <a:pt x="1610" y="414"/>
                  <a:pt x="1614" y="414"/>
                </a:cubicBezTo>
                <a:cubicBezTo>
                  <a:pt x="1614" y="414"/>
                  <a:pt x="1614" y="414"/>
                  <a:pt x="1614" y="414"/>
                </a:cubicBezTo>
                <a:cubicBezTo>
                  <a:pt x="1614" y="414"/>
                  <a:pt x="1614" y="414"/>
                  <a:pt x="1610" y="414"/>
                </a:cubicBezTo>
                <a:cubicBezTo>
                  <a:pt x="1610" y="414"/>
                  <a:pt x="1610" y="414"/>
                  <a:pt x="1609" y="414"/>
                </a:cubicBezTo>
                <a:cubicBezTo>
                  <a:pt x="1609" y="413"/>
                  <a:pt x="1606" y="411"/>
                  <a:pt x="1606" y="411"/>
                </a:cubicBezTo>
                <a:cubicBezTo>
                  <a:pt x="1606" y="411"/>
                  <a:pt x="1606" y="411"/>
                  <a:pt x="1606" y="406"/>
                </a:cubicBezTo>
                <a:cubicBezTo>
                  <a:pt x="1606" y="406"/>
                  <a:pt x="1606" y="406"/>
                  <a:pt x="1607" y="406"/>
                </a:cubicBezTo>
                <a:cubicBezTo>
                  <a:pt x="1607" y="404"/>
                  <a:pt x="1608" y="403"/>
                  <a:pt x="1609" y="402"/>
                </a:cubicBezTo>
                <a:cubicBezTo>
                  <a:pt x="1609" y="402"/>
                  <a:pt x="1610" y="403"/>
                  <a:pt x="1611" y="403"/>
                </a:cubicBezTo>
                <a:cubicBezTo>
                  <a:pt x="1611" y="403"/>
                  <a:pt x="1611" y="403"/>
                  <a:pt x="1611" y="403"/>
                </a:cubicBezTo>
                <a:cubicBezTo>
                  <a:pt x="1612" y="403"/>
                  <a:pt x="1612" y="402"/>
                  <a:pt x="1612" y="402"/>
                </a:cubicBezTo>
                <a:cubicBezTo>
                  <a:pt x="1612" y="402"/>
                  <a:pt x="1612" y="403"/>
                  <a:pt x="1611" y="403"/>
                </a:cubicBezTo>
                <a:cubicBezTo>
                  <a:pt x="1611" y="403"/>
                  <a:pt x="1611" y="403"/>
                  <a:pt x="1611" y="403"/>
                </a:cubicBezTo>
                <a:cubicBezTo>
                  <a:pt x="1610" y="403"/>
                  <a:pt x="1609" y="402"/>
                  <a:pt x="1609" y="402"/>
                </a:cubicBezTo>
                <a:cubicBezTo>
                  <a:pt x="1609" y="401"/>
                  <a:pt x="1609" y="401"/>
                  <a:pt x="1609" y="401"/>
                </a:cubicBezTo>
                <a:cubicBezTo>
                  <a:pt x="1607" y="400"/>
                  <a:pt x="1609" y="398"/>
                  <a:pt x="1609" y="397"/>
                </a:cubicBezTo>
                <a:cubicBezTo>
                  <a:pt x="1610" y="396"/>
                  <a:pt x="1611" y="394"/>
                  <a:pt x="1610" y="393"/>
                </a:cubicBezTo>
                <a:cubicBezTo>
                  <a:pt x="1610" y="393"/>
                  <a:pt x="1609" y="393"/>
                  <a:pt x="1609" y="393"/>
                </a:cubicBezTo>
                <a:cubicBezTo>
                  <a:pt x="1608" y="393"/>
                  <a:pt x="1607" y="395"/>
                  <a:pt x="1605" y="395"/>
                </a:cubicBezTo>
                <a:cubicBezTo>
                  <a:pt x="1605" y="396"/>
                  <a:pt x="1605" y="396"/>
                  <a:pt x="1604" y="396"/>
                </a:cubicBezTo>
                <a:cubicBezTo>
                  <a:pt x="1603" y="396"/>
                  <a:pt x="1603" y="395"/>
                  <a:pt x="1602" y="394"/>
                </a:cubicBezTo>
                <a:cubicBezTo>
                  <a:pt x="1601" y="394"/>
                  <a:pt x="1601" y="394"/>
                  <a:pt x="1600" y="394"/>
                </a:cubicBezTo>
                <a:cubicBezTo>
                  <a:pt x="1599" y="394"/>
                  <a:pt x="1597" y="394"/>
                  <a:pt x="1596" y="395"/>
                </a:cubicBezTo>
                <a:cubicBezTo>
                  <a:pt x="1593" y="396"/>
                  <a:pt x="1593" y="400"/>
                  <a:pt x="1584" y="400"/>
                </a:cubicBezTo>
                <a:cubicBezTo>
                  <a:pt x="1584" y="400"/>
                  <a:pt x="1584" y="400"/>
                  <a:pt x="1584" y="400"/>
                </a:cubicBezTo>
                <a:cubicBezTo>
                  <a:pt x="1576" y="400"/>
                  <a:pt x="1578" y="396"/>
                  <a:pt x="1576" y="395"/>
                </a:cubicBezTo>
                <a:cubicBezTo>
                  <a:pt x="1574" y="394"/>
                  <a:pt x="1569" y="393"/>
                  <a:pt x="1567" y="393"/>
                </a:cubicBezTo>
                <a:cubicBezTo>
                  <a:pt x="1567" y="393"/>
                  <a:pt x="1567" y="393"/>
                  <a:pt x="1567" y="393"/>
                </a:cubicBezTo>
                <a:cubicBezTo>
                  <a:pt x="1565" y="393"/>
                  <a:pt x="1565" y="396"/>
                  <a:pt x="1565" y="398"/>
                </a:cubicBezTo>
                <a:cubicBezTo>
                  <a:pt x="1565" y="398"/>
                  <a:pt x="1564" y="399"/>
                  <a:pt x="1562" y="399"/>
                </a:cubicBezTo>
                <a:cubicBezTo>
                  <a:pt x="1561" y="399"/>
                  <a:pt x="1559" y="399"/>
                  <a:pt x="1557" y="398"/>
                </a:cubicBezTo>
                <a:cubicBezTo>
                  <a:pt x="1552" y="398"/>
                  <a:pt x="1552" y="395"/>
                  <a:pt x="1549" y="394"/>
                </a:cubicBezTo>
                <a:cubicBezTo>
                  <a:pt x="1548" y="394"/>
                  <a:pt x="1548" y="394"/>
                  <a:pt x="1547" y="394"/>
                </a:cubicBezTo>
                <a:cubicBezTo>
                  <a:pt x="1546" y="394"/>
                  <a:pt x="1546" y="395"/>
                  <a:pt x="1546" y="395"/>
                </a:cubicBezTo>
                <a:cubicBezTo>
                  <a:pt x="1546" y="395"/>
                  <a:pt x="1546" y="395"/>
                  <a:pt x="1545" y="391"/>
                </a:cubicBezTo>
                <a:cubicBezTo>
                  <a:pt x="1545" y="391"/>
                  <a:pt x="1545" y="391"/>
                  <a:pt x="1539" y="388"/>
                </a:cubicBezTo>
                <a:cubicBezTo>
                  <a:pt x="1539" y="388"/>
                  <a:pt x="1539" y="388"/>
                  <a:pt x="1539" y="384"/>
                </a:cubicBezTo>
                <a:cubicBezTo>
                  <a:pt x="1539" y="384"/>
                  <a:pt x="1539" y="384"/>
                  <a:pt x="1535" y="380"/>
                </a:cubicBezTo>
                <a:cubicBezTo>
                  <a:pt x="1535" y="380"/>
                  <a:pt x="1535" y="380"/>
                  <a:pt x="1537" y="378"/>
                </a:cubicBezTo>
                <a:cubicBezTo>
                  <a:pt x="1537" y="378"/>
                  <a:pt x="1537" y="378"/>
                  <a:pt x="1535" y="375"/>
                </a:cubicBezTo>
                <a:cubicBezTo>
                  <a:pt x="1535" y="375"/>
                  <a:pt x="1535" y="375"/>
                  <a:pt x="1536" y="373"/>
                </a:cubicBezTo>
                <a:cubicBezTo>
                  <a:pt x="1536" y="373"/>
                  <a:pt x="1535" y="372"/>
                  <a:pt x="1534" y="371"/>
                </a:cubicBezTo>
                <a:cubicBezTo>
                  <a:pt x="1533" y="369"/>
                  <a:pt x="1533" y="367"/>
                  <a:pt x="1533" y="367"/>
                </a:cubicBezTo>
                <a:cubicBezTo>
                  <a:pt x="1533" y="367"/>
                  <a:pt x="1533" y="367"/>
                  <a:pt x="1529" y="368"/>
                </a:cubicBezTo>
                <a:cubicBezTo>
                  <a:pt x="1529" y="368"/>
                  <a:pt x="1530" y="362"/>
                  <a:pt x="1531" y="361"/>
                </a:cubicBezTo>
                <a:cubicBezTo>
                  <a:pt x="1532" y="359"/>
                  <a:pt x="1536" y="358"/>
                  <a:pt x="1536" y="358"/>
                </a:cubicBezTo>
                <a:cubicBezTo>
                  <a:pt x="1536" y="358"/>
                  <a:pt x="1536" y="358"/>
                  <a:pt x="1542" y="359"/>
                </a:cubicBezTo>
                <a:cubicBezTo>
                  <a:pt x="1542" y="359"/>
                  <a:pt x="1542" y="359"/>
                  <a:pt x="1548" y="359"/>
                </a:cubicBezTo>
                <a:cubicBezTo>
                  <a:pt x="1548" y="359"/>
                  <a:pt x="1549" y="357"/>
                  <a:pt x="1549" y="357"/>
                </a:cubicBezTo>
                <a:cubicBezTo>
                  <a:pt x="1550" y="356"/>
                  <a:pt x="1555" y="355"/>
                  <a:pt x="1555" y="355"/>
                </a:cubicBezTo>
                <a:cubicBezTo>
                  <a:pt x="1555" y="355"/>
                  <a:pt x="1549" y="354"/>
                  <a:pt x="1547" y="353"/>
                </a:cubicBezTo>
                <a:cubicBezTo>
                  <a:pt x="1547" y="353"/>
                  <a:pt x="1546" y="352"/>
                  <a:pt x="1545" y="352"/>
                </a:cubicBezTo>
                <a:cubicBezTo>
                  <a:pt x="1542" y="352"/>
                  <a:pt x="1539" y="354"/>
                  <a:pt x="1539" y="354"/>
                </a:cubicBezTo>
                <a:cubicBezTo>
                  <a:pt x="1539" y="354"/>
                  <a:pt x="1536" y="357"/>
                  <a:pt x="1534" y="358"/>
                </a:cubicBezTo>
                <a:cubicBezTo>
                  <a:pt x="1534" y="358"/>
                  <a:pt x="1534" y="358"/>
                  <a:pt x="1534" y="358"/>
                </a:cubicBezTo>
                <a:cubicBezTo>
                  <a:pt x="1533" y="358"/>
                  <a:pt x="1533" y="356"/>
                  <a:pt x="1533" y="356"/>
                </a:cubicBezTo>
                <a:cubicBezTo>
                  <a:pt x="1533" y="356"/>
                  <a:pt x="1532" y="357"/>
                  <a:pt x="1529" y="357"/>
                </a:cubicBezTo>
                <a:cubicBezTo>
                  <a:pt x="1529" y="357"/>
                  <a:pt x="1529" y="357"/>
                  <a:pt x="1529" y="357"/>
                </a:cubicBezTo>
                <a:cubicBezTo>
                  <a:pt x="1527" y="357"/>
                  <a:pt x="1528" y="356"/>
                  <a:pt x="1528" y="356"/>
                </a:cubicBezTo>
                <a:cubicBezTo>
                  <a:pt x="1527" y="355"/>
                  <a:pt x="1521" y="354"/>
                  <a:pt x="1520" y="354"/>
                </a:cubicBezTo>
                <a:cubicBezTo>
                  <a:pt x="1520" y="354"/>
                  <a:pt x="1520" y="354"/>
                  <a:pt x="1520" y="354"/>
                </a:cubicBezTo>
                <a:cubicBezTo>
                  <a:pt x="1519" y="354"/>
                  <a:pt x="1519" y="357"/>
                  <a:pt x="1517" y="357"/>
                </a:cubicBezTo>
                <a:cubicBezTo>
                  <a:pt x="1517" y="357"/>
                  <a:pt x="1517" y="358"/>
                  <a:pt x="1517" y="358"/>
                </a:cubicBezTo>
                <a:cubicBezTo>
                  <a:pt x="1516" y="358"/>
                  <a:pt x="1516" y="356"/>
                  <a:pt x="1515" y="355"/>
                </a:cubicBezTo>
                <a:cubicBezTo>
                  <a:pt x="1515" y="355"/>
                  <a:pt x="1514" y="355"/>
                  <a:pt x="1514" y="355"/>
                </a:cubicBezTo>
                <a:cubicBezTo>
                  <a:pt x="1512" y="355"/>
                  <a:pt x="1510" y="356"/>
                  <a:pt x="1510" y="357"/>
                </a:cubicBezTo>
                <a:cubicBezTo>
                  <a:pt x="1510" y="358"/>
                  <a:pt x="1510" y="360"/>
                  <a:pt x="1510" y="360"/>
                </a:cubicBezTo>
                <a:cubicBezTo>
                  <a:pt x="1510" y="360"/>
                  <a:pt x="1510" y="360"/>
                  <a:pt x="1510" y="360"/>
                </a:cubicBezTo>
                <a:cubicBezTo>
                  <a:pt x="1510" y="360"/>
                  <a:pt x="1510" y="360"/>
                  <a:pt x="1511" y="362"/>
                </a:cubicBezTo>
                <a:cubicBezTo>
                  <a:pt x="1511" y="362"/>
                  <a:pt x="1511" y="362"/>
                  <a:pt x="1508" y="360"/>
                </a:cubicBezTo>
                <a:cubicBezTo>
                  <a:pt x="1507" y="360"/>
                  <a:pt x="1507" y="360"/>
                  <a:pt x="1507" y="360"/>
                </a:cubicBezTo>
                <a:cubicBezTo>
                  <a:pt x="1507" y="360"/>
                  <a:pt x="1507" y="360"/>
                  <a:pt x="1509" y="363"/>
                </a:cubicBezTo>
                <a:cubicBezTo>
                  <a:pt x="1509" y="363"/>
                  <a:pt x="1508" y="364"/>
                  <a:pt x="1508" y="364"/>
                </a:cubicBezTo>
                <a:cubicBezTo>
                  <a:pt x="1508" y="364"/>
                  <a:pt x="1507" y="364"/>
                  <a:pt x="1507" y="364"/>
                </a:cubicBezTo>
                <a:cubicBezTo>
                  <a:pt x="1507" y="363"/>
                  <a:pt x="1506" y="362"/>
                  <a:pt x="1505" y="360"/>
                </a:cubicBezTo>
                <a:cubicBezTo>
                  <a:pt x="1505" y="360"/>
                  <a:pt x="1505" y="360"/>
                  <a:pt x="1504" y="360"/>
                </a:cubicBezTo>
                <a:cubicBezTo>
                  <a:pt x="1503" y="361"/>
                  <a:pt x="1502" y="362"/>
                  <a:pt x="1502" y="363"/>
                </a:cubicBezTo>
                <a:cubicBezTo>
                  <a:pt x="1502" y="363"/>
                  <a:pt x="1502" y="363"/>
                  <a:pt x="1502" y="363"/>
                </a:cubicBezTo>
                <a:cubicBezTo>
                  <a:pt x="1502" y="364"/>
                  <a:pt x="1504" y="367"/>
                  <a:pt x="1504" y="367"/>
                </a:cubicBezTo>
                <a:cubicBezTo>
                  <a:pt x="1504" y="367"/>
                  <a:pt x="1507" y="370"/>
                  <a:pt x="1507" y="372"/>
                </a:cubicBezTo>
                <a:cubicBezTo>
                  <a:pt x="1507" y="373"/>
                  <a:pt x="1510" y="374"/>
                  <a:pt x="1510" y="374"/>
                </a:cubicBezTo>
                <a:cubicBezTo>
                  <a:pt x="1510" y="374"/>
                  <a:pt x="1512" y="375"/>
                  <a:pt x="1514" y="375"/>
                </a:cubicBezTo>
                <a:cubicBezTo>
                  <a:pt x="1516" y="376"/>
                  <a:pt x="1515" y="378"/>
                  <a:pt x="1513" y="378"/>
                </a:cubicBezTo>
                <a:cubicBezTo>
                  <a:pt x="1513" y="378"/>
                  <a:pt x="1513" y="378"/>
                  <a:pt x="1513" y="378"/>
                </a:cubicBezTo>
                <a:cubicBezTo>
                  <a:pt x="1510" y="378"/>
                  <a:pt x="1506" y="374"/>
                  <a:pt x="1505" y="374"/>
                </a:cubicBezTo>
                <a:cubicBezTo>
                  <a:pt x="1505" y="374"/>
                  <a:pt x="1505" y="374"/>
                  <a:pt x="1505" y="374"/>
                </a:cubicBezTo>
                <a:cubicBezTo>
                  <a:pt x="1504" y="374"/>
                  <a:pt x="1503" y="374"/>
                  <a:pt x="1503" y="374"/>
                </a:cubicBezTo>
                <a:cubicBezTo>
                  <a:pt x="1503" y="374"/>
                  <a:pt x="1507" y="376"/>
                  <a:pt x="1507" y="376"/>
                </a:cubicBezTo>
                <a:cubicBezTo>
                  <a:pt x="1508" y="376"/>
                  <a:pt x="1511" y="379"/>
                  <a:pt x="1512" y="380"/>
                </a:cubicBezTo>
                <a:cubicBezTo>
                  <a:pt x="1514" y="381"/>
                  <a:pt x="1513" y="383"/>
                  <a:pt x="1512" y="384"/>
                </a:cubicBezTo>
                <a:cubicBezTo>
                  <a:pt x="1512" y="384"/>
                  <a:pt x="1512" y="384"/>
                  <a:pt x="1512" y="384"/>
                </a:cubicBezTo>
                <a:cubicBezTo>
                  <a:pt x="1511" y="384"/>
                  <a:pt x="1508" y="381"/>
                  <a:pt x="1508" y="381"/>
                </a:cubicBezTo>
                <a:cubicBezTo>
                  <a:pt x="1508" y="381"/>
                  <a:pt x="1501" y="378"/>
                  <a:pt x="1500" y="378"/>
                </a:cubicBezTo>
                <a:cubicBezTo>
                  <a:pt x="1499" y="378"/>
                  <a:pt x="1499" y="378"/>
                  <a:pt x="1499" y="378"/>
                </a:cubicBezTo>
                <a:cubicBezTo>
                  <a:pt x="1497" y="378"/>
                  <a:pt x="1496" y="378"/>
                  <a:pt x="1496" y="378"/>
                </a:cubicBezTo>
                <a:cubicBezTo>
                  <a:pt x="1496" y="378"/>
                  <a:pt x="1492" y="378"/>
                  <a:pt x="1491" y="378"/>
                </a:cubicBezTo>
                <a:cubicBezTo>
                  <a:pt x="1489" y="378"/>
                  <a:pt x="1488" y="374"/>
                  <a:pt x="1488" y="374"/>
                </a:cubicBezTo>
                <a:cubicBezTo>
                  <a:pt x="1488" y="374"/>
                  <a:pt x="1486" y="371"/>
                  <a:pt x="1484" y="371"/>
                </a:cubicBezTo>
                <a:cubicBezTo>
                  <a:pt x="1482" y="370"/>
                  <a:pt x="1483" y="367"/>
                  <a:pt x="1483" y="367"/>
                </a:cubicBezTo>
                <a:cubicBezTo>
                  <a:pt x="1483" y="367"/>
                  <a:pt x="1483" y="367"/>
                  <a:pt x="1483" y="366"/>
                </a:cubicBezTo>
                <a:cubicBezTo>
                  <a:pt x="1483" y="366"/>
                  <a:pt x="1483" y="364"/>
                  <a:pt x="1483" y="363"/>
                </a:cubicBezTo>
                <a:cubicBezTo>
                  <a:pt x="1483" y="363"/>
                  <a:pt x="1483" y="363"/>
                  <a:pt x="1483" y="363"/>
                </a:cubicBezTo>
                <a:cubicBezTo>
                  <a:pt x="1483" y="365"/>
                  <a:pt x="1483" y="366"/>
                  <a:pt x="1483" y="366"/>
                </a:cubicBezTo>
                <a:cubicBezTo>
                  <a:pt x="1483" y="366"/>
                  <a:pt x="1483" y="366"/>
                  <a:pt x="1483" y="367"/>
                </a:cubicBezTo>
                <a:cubicBezTo>
                  <a:pt x="1483" y="367"/>
                  <a:pt x="1480" y="367"/>
                  <a:pt x="1479" y="367"/>
                </a:cubicBezTo>
                <a:cubicBezTo>
                  <a:pt x="1478" y="367"/>
                  <a:pt x="1479" y="364"/>
                  <a:pt x="1479" y="364"/>
                </a:cubicBezTo>
                <a:cubicBezTo>
                  <a:pt x="1479" y="364"/>
                  <a:pt x="1476" y="362"/>
                  <a:pt x="1475" y="361"/>
                </a:cubicBezTo>
                <a:cubicBezTo>
                  <a:pt x="1474" y="360"/>
                  <a:pt x="1476" y="357"/>
                  <a:pt x="1476" y="355"/>
                </a:cubicBezTo>
                <a:cubicBezTo>
                  <a:pt x="1476" y="353"/>
                  <a:pt x="1477" y="346"/>
                  <a:pt x="1477" y="346"/>
                </a:cubicBezTo>
                <a:cubicBezTo>
                  <a:pt x="1477" y="346"/>
                  <a:pt x="1477" y="346"/>
                  <a:pt x="1474" y="346"/>
                </a:cubicBezTo>
                <a:cubicBezTo>
                  <a:pt x="1474" y="346"/>
                  <a:pt x="1474" y="346"/>
                  <a:pt x="1474" y="345"/>
                </a:cubicBezTo>
                <a:cubicBezTo>
                  <a:pt x="1474" y="345"/>
                  <a:pt x="1474" y="345"/>
                  <a:pt x="1475" y="344"/>
                </a:cubicBezTo>
                <a:cubicBezTo>
                  <a:pt x="1475" y="344"/>
                  <a:pt x="1475" y="344"/>
                  <a:pt x="1475" y="344"/>
                </a:cubicBezTo>
                <a:cubicBezTo>
                  <a:pt x="1475" y="344"/>
                  <a:pt x="1475" y="344"/>
                  <a:pt x="1475" y="344"/>
                </a:cubicBezTo>
                <a:cubicBezTo>
                  <a:pt x="1475" y="344"/>
                  <a:pt x="1474" y="344"/>
                  <a:pt x="1474" y="345"/>
                </a:cubicBezTo>
                <a:cubicBezTo>
                  <a:pt x="1474" y="345"/>
                  <a:pt x="1474" y="345"/>
                  <a:pt x="1471" y="342"/>
                </a:cubicBezTo>
                <a:cubicBezTo>
                  <a:pt x="1471" y="342"/>
                  <a:pt x="1471" y="342"/>
                  <a:pt x="1471" y="340"/>
                </a:cubicBezTo>
                <a:cubicBezTo>
                  <a:pt x="1471" y="340"/>
                  <a:pt x="1469" y="341"/>
                  <a:pt x="1467" y="340"/>
                </a:cubicBezTo>
                <a:cubicBezTo>
                  <a:pt x="1467" y="340"/>
                  <a:pt x="1467" y="340"/>
                  <a:pt x="1467" y="340"/>
                </a:cubicBezTo>
                <a:cubicBezTo>
                  <a:pt x="1467" y="340"/>
                  <a:pt x="1467" y="340"/>
                  <a:pt x="1467" y="340"/>
                </a:cubicBezTo>
                <a:cubicBezTo>
                  <a:pt x="1465" y="339"/>
                  <a:pt x="1461" y="334"/>
                  <a:pt x="1461" y="334"/>
                </a:cubicBezTo>
                <a:cubicBezTo>
                  <a:pt x="1461" y="334"/>
                  <a:pt x="1461" y="334"/>
                  <a:pt x="1460" y="334"/>
                </a:cubicBezTo>
                <a:cubicBezTo>
                  <a:pt x="1459" y="334"/>
                  <a:pt x="1459" y="335"/>
                  <a:pt x="1459" y="335"/>
                </a:cubicBezTo>
                <a:cubicBezTo>
                  <a:pt x="1459" y="335"/>
                  <a:pt x="1459" y="335"/>
                  <a:pt x="1456" y="334"/>
                </a:cubicBezTo>
                <a:cubicBezTo>
                  <a:pt x="1455" y="334"/>
                  <a:pt x="1456" y="332"/>
                  <a:pt x="1456" y="332"/>
                </a:cubicBezTo>
                <a:cubicBezTo>
                  <a:pt x="1455" y="331"/>
                  <a:pt x="1452" y="330"/>
                  <a:pt x="1452" y="330"/>
                </a:cubicBezTo>
                <a:cubicBezTo>
                  <a:pt x="1452" y="330"/>
                  <a:pt x="1452" y="330"/>
                  <a:pt x="1447" y="330"/>
                </a:cubicBezTo>
                <a:cubicBezTo>
                  <a:pt x="1447" y="330"/>
                  <a:pt x="1447" y="330"/>
                  <a:pt x="1447" y="327"/>
                </a:cubicBezTo>
                <a:cubicBezTo>
                  <a:pt x="1447" y="327"/>
                  <a:pt x="1447" y="327"/>
                  <a:pt x="1441" y="323"/>
                </a:cubicBezTo>
                <a:cubicBezTo>
                  <a:pt x="1441" y="323"/>
                  <a:pt x="1442" y="322"/>
                  <a:pt x="1440" y="321"/>
                </a:cubicBezTo>
                <a:cubicBezTo>
                  <a:pt x="1438" y="321"/>
                  <a:pt x="1439" y="317"/>
                  <a:pt x="1439" y="317"/>
                </a:cubicBezTo>
                <a:cubicBezTo>
                  <a:pt x="1439" y="317"/>
                  <a:pt x="1439" y="317"/>
                  <a:pt x="1435" y="318"/>
                </a:cubicBezTo>
                <a:cubicBezTo>
                  <a:pt x="1435" y="318"/>
                  <a:pt x="1435" y="315"/>
                  <a:pt x="1435" y="314"/>
                </a:cubicBezTo>
                <a:cubicBezTo>
                  <a:pt x="1434" y="313"/>
                  <a:pt x="1432" y="315"/>
                  <a:pt x="1431" y="317"/>
                </a:cubicBezTo>
                <a:cubicBezTo>
                  <a:pt x="1429" y="319"/>
                  <a:pt x="1429" y="313"/>
                  <a:pt x="1429" y="313"/>
                </a:cubicBezTo>
                <a:cubicBezTo>
                  <a:pt x="1429" y="313"/>
                  <a:pt x="1430" y="312"/>
                  <a:pt x="1430" y="312"/>
                </a:cubicBezTo>
                <a:cubicBezTo>
                  <a:pt x="1430" y="312"/>
                  <a:pt x="1430" y="312"/>
                  <a:pt x="1432" y="311"/>
                </a:cubicBezTo>
                <a:cubicBezTo>
                  <a:pt x="1432" y="311"/>
                  <a:pt x="1432" y="311"/>
                  <a:pt x="1432" y="311"/>
                </a:cubicBezTo>
                <a:cubicBezTo>
                  <a:pt x="1432" y="311"/>
                  <a:pt x="1431" y="311"/>
                  <a:pt x="1430" y="311"/>
                </a:cubicBezTo>
                <a:cubicBezTo>
                  <a:pt x="1431" y="311"/>
                  <a:pt x="1431" y="310"/>
                  <a:pt x="1431" y="310"/>
                </a:cubicBezTo>
                <a:cubicBezTo>
                  <a:pt x="1432" y="309"/>
                  <a:pt x="1428" y="308"/>
                  <a:pt x="1428" y="308"/>
                </a:cubicBezTo>
                <a:cubicBezTo>
                  <a:pt x="1428" y="308"/>
                  <a:pt x="1428" y="308"/>
                  <a:pt x="1429" y="304"/>
                </a:cubicBezTo>
                <a:cubicBezTo>
                  <a:pt x="1429" y="304"/>
                  <a:pt x="1429" y="304"/>
                  <a:pt x="1428" y="303"/>
                </a:cubicBezTo>
                <a:cubicBezTo>
                  <a:pt x="1428" y="303"/>
                  <a:pt x="1428" y="304"/>
                  <a:pt x="1428" y="304"/>
                </a:cubicBezTo>
                <a:cubicBezTo>
                  <a:pt x="1428" y="304"/>
                  <a:pt x="1428" y="304"/>
                  <a:pt x="1428" y="308"/>
                </a:cubicBezTo>
                <a:cubicBezTo>
                  <a:pt x="1428" y="308"/>
                  <a:pt x="1428" y="308"/>
                  <a:pt x="1425" y="309"/>
                </a:cubicBezTo>
                <a:cubicBezTo>
                  <a:pt x="1425" y="309"/>
                  <a:pt x="1421" y="310"/>
                  <a:pt x="1420" y="312"/>
                </a:cubicBezTo>
                <a:cubicBezTo>
                  <a:pt x="1418" y="314"/>
                  <a:pt x="1421" y="315"/>
                  <a:pt x="1421" y="316"/>
                </a:cubicBezTo>
                <a:cubicBezTo>
                  <a:pt x="1421" y="317"/>
                  <a:pt x="1420" y="317"/>
                  <a:pt x="1419" y="318"/>
                </a:cubicBezTo>
                <a:cubicBezTo>
                  <a:pt x="1418" y="318"/>
                  <a:pt x="1420" y="322"/>
                  <a:pt x="1420" y="322"/>
                </a:cubicBezTo>
                <a:cubicBezTo>
                  <a:pt x="1420" y="322"/>
                  <a:pt x="1420" y="322"/>
                  <a:pt x="1425" y="326"/>
                </a:cubicBezTo>
                <a:cubicBezTo>
                  <a:pt x="1425" y="326"/>
                  <a:pt x="1427" y="328"/>
                  <a:pt x="1429" y="329"/>
                </a:cubicBezTo>
                <a:cubicBezTo>
                  <a:pt x="1431" y="330"/>
                  <a:pt x="1432" y="334"/>
                  <a:pt x="1432" y="334"/>
                </a:cubicBezTo>
                <a:cubicBezTo>
                  <a:pt x="1432" y="334"/>
                  <a:pt x="1433" y="337"/>
                  <a:pt x="1436" y="340"/>
                </a:cubicBezTo>
                <a:cubicBezTo>
                  <a:pt x="1439" y="343"/>
                  <a:pt x="1441" y="344"/>
                  <a:pt x="1441" y="344"/>
                </a:cubicBezTo>
                <a:cubicBezTo>
                  <a:pt x="1441" y="344"/>
                  <a:pt x="1450" y="345"/>
                  <a:pt x="1450" y="346"/>
                </a:cubicBezTo>
                <a:cubicBezTo>
                  <a:pt x="1450" y="348"/>
                  <a:pt x="1449" y="348"/>
                  <a:pt x="1448" y="349"/>
                </a:cubicBezTo>
                <a:cubicBezTo>
                  <a:pt x="1447" y="351"/>
                  <a:pt x="1457" y="353"/>
                  <a:pt x="1457" y="353"/>
                </a:cubicBezTo>
                <a:cubicBezTo>
                  <a:pt x="1457" y="353"/>
                  <a:pt x="1457" y="353"/>
                  <a:pt x="1462" y="356"/>
                </a:cubicBezTo>
                <a:cubicBezTo>
                  <a:pt x="1462" y="356"/>
                  <a:pt x="1467" y="359"/>
                  <a:pt x="1468" y="361"/>
                </a:cubicBezTo>
                <a:cubicBezTo>
                  <a:pt x="1469" y="362"/>
                  <a:pt x="1469" y="365"/>
                  <a:pt x="1466" y="365"/>
                </a:cubicBezTo>
                <a:cubicBezTo>
                  <a:pt x="1464" y="365"/>
                  <a:pt x="1463" y="360"/>
                  <a:pt x="1463" y="360"/>
                </a:cubicBezTo>
                <a:cubicBezTo>
                  <a:pt x="1463" y="360"/>
                  <a:pt x="1463" y="360"/>
                  <a:pt x="1460" y="360"/>
                </a:cubicBezTo>
                <a:cubicBezTo>
                  <a:pt x="1460" y="360"/>
                  <a:pt x="1458" y="360"/>
                  <a:pt x="1457" y="359"/>
                </a:cubicBezTo>
                <a:cubicBezTo>
                  <a:pt x="1455" y="359"/>
                  <a:pt x="1453" y="365"/>
                  <a:pt x="1453" y="366"/>
                </a:cubicBezTo>
                <a:cubicBezTo>
                  <a:pt x="1453" y="367"/>
                  <a:pt x="1456" y="368"/>
                  <a:pt x="1457" y="369"/>
                </a:cubicBezTo>
                <a:cubicBezTo>
                  <a:pt x="1457" y="370"/>
                  <a:pt x="1458" y="373"/>
                  <a:pt x="1458" y="373"/>
                </a:cubicBezTo>
                <a:cubicBezTo>
                  <a:pt x="1458" y="373"/>
                  <a:pt x="1455" y="374"/>
                  <a:pt x="1454" y="375"/>
                </a:cubicBezTo>
                <a:cubicBezTo>
                  <a:pt x="1453" y="375"/>
                  <a:pt x="1454" y="379"/>
                  <a:pt x="1454" y="379"/>
                </a:cubicBezTo>
                <a:cubicBezTo>
                  <a:pt x="1454" y="379"/>
                  <a:pt x="1454" y="379"/>
                  <a:pt x="1451" y="380"/>
                </a:cubicBezTo>
                <a:cubicBezTo>
                  <a:pt x="1451" y="380"/>
                  <a:pt x="1451" y="380"/>
                  <a:pt x="1450" y="382"/>
                </a:cubicBezTo>
                <a:cubicBezTo>
                  <a:pt x="1450" y="382"/>
                  <a:pt x="1449" y="384"/>
                  <a:pt x="1447" y="384"/>
                </a:cubicBezTo>
                <a:cubicBezTo>
                  <a:pt x="1445" y="384"/>
                  <a:pt x="1448" y="378"/>
                  <a:pt x="1448" y="378"/>
                </a:cubicBezTo>
                <a:cubicBezTo>
                  <a:pt x="1448" y="378"/>
                  <a:pt x="1448" y="378"/>
                  <a:pt x="1448" y="376"/>
                </a:cubicBezTo>
                <a:cubicBezTo>
                  <a:pt x="1448" y="376"/>
                  <a:pt x="1448" y="376"/>
                  <a:pt x="1451" y="376"/>
                </a:cubicBezTo>
                <a:cubicBezTo>
                  <a:pt x="1451" y="376"/>
                  <a:pt x="1450" y="375"/>
                  <a:pt x="1450" y="373"/>
                </a:cubicBezTo>
                <a:cubicBezTo>
                  <a:pt x="1450" y="371"/>
                  <a:pt x="1448" y="371"/>
                  <a:pt x="1448" y="369"/>
                </a:cubicBezTo>
                <a:cubicBezTo>
                  <a:pt x="1447" y="366"/>
                  <a:pt x="1447" y="363"/>
                  <a:pt x="1447" y="363"/>
                </a:cubicBezTo>
                <a:cubicBezTo>
                  <a:pt x="1447" y="363"/>
                  <a:pt x="1446" y="364"/>
                  <a:pt x="1444" y="363"/>
                </a:cubicBezTo>
                <a:cubicBezTo>
                  <a:pt x="1441" y="362"/>
                  <a:pt x="1441" y="358"/>
                  <a:pt x="1441" y="357"/>
                </a:cubicBezTo>
                <a:cubicBezTo>
                  <a:pt x="1440" y="356"/>
                  <a:pt x="1437" y="357"/>
                  <a:pt x="1434" y="356"/>
                </a:cubicBezTo>
                <a:cubicBezTo>
                  <a:pt x="1431" y="355"/>
                  <a:pt x="1430" y="352"/>
                  <a:pt x="1430" y="352"/>
                </a:cubicBezTo>
                <a:cubicBezTo>
                  <a:pt x="1430" y="352"/>
                  <a:pt x="1430" y="352"/>
                  <a:pt x="1425" y="352"/>
                </a:cubicBezTo>
                <a:cubicBezTo>
                  <a:pt x="1425" y="352"/>
                  <a:pt x="1424" y="350"/>
                  <a:pt x="1422" y="348"/>
                </a:cubicBezTo>
                <a:cubicBezTo>
                  <a:pt x="1421" y="347"/>
                  <a:pt x="1415" y="341"/>
                  <a:pt x="1415" y="341"/>
                </a:cubicBezTo>
                <a:cubicBezTo>
                  <a:pt x="1415" y="341"/>
                  <a:pt x="1415" y="341"/>
                  <a:pt x="1411" y="340"/>
                </a:cubicBezTo>
                <a:cubicBezTo>
                  <a:pt x="1411" y="340"/>
                  <a:pt x="1411" y="340"/>
                  <a:pt x="1410" y="338"/>
                </a:cubicBezTo>
                <a:cubicBezTo>
                  <a:pt x="1410" y="338"/>
                  <a:pt x="1408" y="337"/>
                  <a:pt x="1406" y="336"/>
                </a:cubicBezTo>
                <a:cubicBezTo>
                  <a:pt x="1404" y="335"/>
                  <a:pt x="1406" y="332"/>
                  <a:pt x="1406" y="332"/>
                </a:cubicBezTo>
                <a:cubicBezTo>
                  <a:pt x="1406" y="332"/>
                  <a:pt x="1406" y="332"/>
                  <a:pt x="1404" y="330"/>
                </a:cubicBezTo>
                <a:cubicBezTo>
                  <a:pt x="1404" y="330"/>
                  <a:pt x="1404" y="326"/>
                  <a:pt x="1402" y="325"/>
                </a:cubicBezTo>
                <a:cubicBezTo>
                  <a:pt x="1399" y="323"/>
                  <a:pt x="1394" y="322"/>
                  <a:pt x="1392" y="322"/>
                </a:cubicBezTo>
                <a:cubicBezTo>
                  <a:pt x="1391" y="322"/>
                  <a:pt x="1387" y="325"/>
                  <a:pt x="1386" y="327"/>
                </a:cubicBezTo>
                <a:cubicBezTo>
                  <a:pt x="1386" y="327"/>
                  <a:pt x="1384" y="328"/>
                  <a:pt x="1382" y="328"/>
                </a:cubicBezTo>
                <a:cubicBezTo>
                  <a:pt x="1382" y="327"/>
                  <a:pt x="1382" y="327"/>
                  <a:pt x="1383" y="327"/>
                </a:cubicBezTo>
                <a:cubicBezTo>
                  <a:pt x="1383" y="327"/>
                  <a:pt x="1384" y="325"/>
                  <a:pt x="1384" y="324"/>
                </a:cubicBezTo>
                <a:cubicBezTo>
                  <a:pt x="1384" y="324"/>
                  <a:pt x="1383" y="324"/>
                  <a:pt x="1383" y="324"/>
                </a:cubicBezTo>
                <a:cubicBezTo>
                  <a:pt x="1383" y="324"/>
                  <a:pt x="1383" y="324"/>
                  <a:pt x="1383" y="324"/>
                </a:cubicBezTo>
                <a:cubicBezTo>
                  <a:pt x="1384" y="325"/>
                  <a:pt x="1383" y="327"/>
                  <a:pt x="1382" y="327"/>
                </a:cubicBezTo>
                <a:cubicBezTo>
                  <a:pt x="1382" y="327"/>
                  <a:pt x="1382" y="327"/>
                  <a:pt x="1382" y="328"/>
                </a:cubicBezTo>
                <a:cubicBezTo>
                  <a:pt x="1381" y="328"/>
                  <a:pt x="1379" y="328"/>
                  <a:pt x="1379" y="328"/>
                </a:cubicBezTo>
                <a:cubicBezTo>
                  <a:pt x="1378" y="328"/>
                  <a:pt x="1377" y="332"/>
                  <a:pt x="1375" y="334"/>
                </a:cubicBezTo>
                <a:cubicBezTo>
                  <a:pt x="1374" y="334"/>
                  <a:pt x="1373" y="334"/>
                  <a:pt x="1372" y="334"/>
                </a:cubicBezTo>
                <a:cubicBezTo>
                  <a:pt x="1370" y="334"/>
                  <a:pt x="1368" y="334"/>
                  <a:pt x="1368" y="334"/>
                </a:cubicBezTo>
                <a:cubicBezTo>
                  <a:pt x="1368" y="333"/>
                  <a:pt x="1366" y="332"/>
                  <a:pt x="1366" y="331"/>
                </a:cubicBezTo>
                <a:cubicBezTo>
                  <a:pt x="1365" y="331"/>
                  <a:pt x="1365" y="330"/>
                  <a:pt x="1364" y="330"/>
                </a:cubicBezTo>
                <a:cubicBezTo>
                  <a:pt x="1363" y="330"/>
                  <a:pt x="1361" y="331"/>
                  <a:pt x="1361" y="331"/>
                </a:cubicBezTo>
                <a:cubicBezTo>
                  <a:pt x="1361" y="331"/>
                  <a:pt x="1359" y="330"/>
                  <a:pt x="1357" y="329"/>
                </a:cubicBezTo>
                <a:cubicBezTo>
                  <a:pt x="1357" y="329"/>
                  <a:pt x="1357" y="329"/>
                  <a:pt x="1357" y="329"/>
                </a:cubicBezTo>
                <a:cubicBezTo>
                  <a:pt x="1355" y="329"/>
                  <a:pt x="1352" y="331"/>
                  <a:pt x="1351" y="332"/>
                </a:cubicBezTo>
                <a:cubicBezTo>
                  <a:pt x="1350" y="333"/>
                  <a:pt x="1347" y="337"/>
                  <a:pt x="1347" y="339"/>
                </a:cubicBezTo>
                <a:cubicBezTo>
                  <a:pt x="1347" y="339"/>
                  <a:pt x="1347" y="339"/>
                  <a:pt x="1348" y="339"/>
                </a:cubicBezTo>
                <a:cubicBezTo>
                  <a:pt x="1348" y="340"/>
                  <a:pt x="1350" y="341"/>
                  <a:pt x="1350" y="341"/>
                </a:cubicBezTo>
                <a:cubicBezTo>
                  <a:pt x="1350" y="341"/>
                  <a:pt x="1350" y="341"/>
                  <a:pt x="1349" y="342"/>
                </a:cubicBezTo>
                <a:cubicBezTo>
                  <a:pt x="1349" y="342"/>
                  <a:pt x="1349" y="344"/>
                  <a:pt x="1349" y="345"/>
                </a:cubicBezTo>
                <a:cubicBezTo>
                  <a:pt x="1349" y="345"/>
                  <a:pt x="1345" y="347"/>
                  <a:pt x="1345" y="347"/>
                </a:cubicBezTo>
                <a:cubicBezTo>
                  <a:pt x="1345" y="347"/>
                  <a:pt x="1342" y="349"/>
                  <a:pt x="1340" y="350"/>
                </a:cubicBezTo>
                <a:cubicBezTo>
                  <a:pt x="1338" y="351"/>
                  <a:pt x="1333" y="352"/>
                  <a:pt x="1332" y="353"/>
                </a:cubicBezTo>
                <a:cubicBezTo>
                  <a:pt x="1330" y="353"/>
                  <a:pt x="1331" y="355"/>
                  <a:pt x="1331" y="355"/>
                </a:cubicBezTo>
                <a:cubicBezTo>
                  <a:pt x="1332" y="356"/>
                  <a:pt x="1330" y="357"/>
                  <a:pt x="1329" y="357"/>
                </a:cubicBezTo>
                <a:cubicBezTo>
                  <a:pt x="1329" y="357"/>
                  <a:pt x="1325" y="361"/>
                  <a:pt x="1325" y="361"/>
                </a:cubicBezTo>
                <a:cubicBezTo>
                  <a:pt x="1325" y="361"/>
                  <a:pt x="1324" y="363"/>
                  <a:pt x="1322" y="365"/>
                </a:cubicBezTo>
                <a:cubicBezTo>
                  <a:pt x="1321" y="367"/>
                  <a:pt x="1321" y="371"/>
                  <a:pt x="1321" y="371"/>
                </a:cubicBezTo>
                <a:cubicBezTo>
                  <a:pt x="1321" y="371"/>
                  <a:pt x="1325" y="373"/>
                  <a:pt x="1325" y="375"/>
                </a:cubicBezTo>
                <a:cubicBezTo>
                  <a:pt x="1325" y="376"/>
                  <a:pt x="1320" y="377"/>
                  <a:pt x="1319" y="377"/>
                </a:cubicBezTo>
                <a:cubicBezTo>
                  <a:pt x="1319" y="377"/>
                  <a:pt x="1317" y="383"/>
                  <a:pt x="1317" y="383"/>
                </a:cubicBezTo>
                <a:cubicBezTo>
                  <a:pt x="1317" y="383"/>
                  <a:pt x="1317" y="383"/>
                  <a:pt x="1317" y="385"/>
                </a:cubicBezTo>
                <a:cubicBezTo>
                  <a:pt x="1317" y="385"/>
                  <a:pt x="1317" y="385"/>
                  <a:pt x="1312" y="385"/>
                </a:cubicBezTo>
                <a:cubicBezTo>
                  <a:pt x="1312" y="385"/>
                  <a:pt x="1312" y="385"/>
                  <a:pt x="1309" y="388"/>
                </a:cubicBezTo>
                <a:cubicBezTo>
                  <a:pt x="1309" y="388"/>
                  <a:pt x="1308" y="392"/>
                  <a:pt x="1306" y="393"/>
                </a:cubicBezTo>
                <a:cubicBezTo>
                  <a:pt x="1306" y="394"/>
                  <a:pt x="1305" y="394"/>
                  <a:pt x="1305" y="394"/>
                </a:cubicBezTo>
                <a:cubicBezTo>
                  <a:pt x="1304" y="394"/>
                  <a:pt x="1304" y="392"/>
                  <a:pt x="1304" y="392"/>
                </a:cubicBezTo>
                <a:cubicBezTo>
                  <a:pt x="1304" y="392"/>
                  <a:pt x="1302" y="394"/>
                  <a:pt x="1301" y="394"/>
                </a:cubicBezTo>
                <a:cubicBezTo>
                  <a:pt x="1300" y="394"/>
                  <a:pt x="1300" y="394"/>
                  <a:pt x="1300" y="394"/>
                </a:cubicBezTo>
                <a:cubicBezTo>
                  <a:pt x="1299" y="394"/>
                  <a:pt x="1298" y="393"/>
                  <a:pt x="1298" y="393"/>
                </a:cubicBezTo>
                <a:cubicBezTo>
                  <a:pt x="1298" y="393"/>
                  <a:pt x="1296" y="393"/>
                  <a:pt x="1295" y="394"/>
                </a:cubicBezTo>
                <a:cubicBezTo>
                  <a:pt x="1295" y="394"/>
                  <a:pt x="1294" y="394"/>
                  <a:pt x="1293" y="394"/>
                </a:cubicBezTo>
                <a:cubicBezTo>
                  <a:pt x="1291" y="394"/>
                  <a:pt x="1288" y="394"/>
                  <a:pt x="1288" y="394"/>
                </a:cubicBezTo>
                <a:cubicBezTo>
                  <a:pt x="1288" y="394"/>
                  <a:pt x="1288" y="394"/>
                  <a:pt x="1285" y="396"/>
                </a:cubicBezTo>
                <a:cubicBezTo>
                  <a:pt x="1285" y="396"/>
                  <a:pt x="1282" y="396"/>
                  <a:pt x="1281" y="397"/>
                </a:cubicBezTo>
                <a:cubicBezTo>
                  <a:pt x="1280" y="398"/>
                  <a:pt x="1277" y="400"/>
                  <a:pt x="1277" y="400"/>
                </a:cubicBezTo>
                <a:cubicBezTo>
                  <a:pt x="1277" y="400"/>
                  <a:pt x="1275" y="399"/>
                  <a:pt x="1274" y="399"/>
                </a:cubicBezTo>
                <a:cubicBezTo>
                  <a:pt x="1273" y="398"/>
                  <a:pt x="1273" y="395"/>
                  <a:pt x="1273" y="395"/>
                </a:cubicBezTo>
                <a:cubicBezTo>
                  <a:pt x="1273" y="395"/>
                  <a:pt x="1273" y="395"/>
                  <a:pt x="1271" y="395"/>
                </a:cubicBezTo>
                <a:cubicBezTo>
                  <a:pt x="1271" y="395"/>
                  <a:pt x="1271" y="395"/>
                  <a:pt x="1273" y="392"/>
                </a:cubicBezTo>
                <a:cubicBezTo>
                  <a:pt x="1273" y="392"/>
                  <a:pt x="1273" y="392"/>
                  <a:pt x="1270" y="392"/>
                </a:cubicBezTo>
                <a:cubicBezTo>
                  <a:pt x="1270" y="392"/>
                  <a:pt x="1270" y="392"/>
                  <a:pt x="1268" y="389"/>
                </a:cubicBezTo>
                <a:cubicBezTo>
                  <a:pt x="1268" y="389"/>
                  <a:pt x="1268" y="389"/>
                  <a:pt x="1264" y="389"/>
                </a:cubicBezTo>
                <a:cubicBezTo>
                  <a:pt x="1264" y="389"/>
                  <a:pt x="1264" y="389"/>
                  <a:pt x="1264" y="389"/>
                </a:cubicBezTo>
                <a:cubicBezTo>
                  <a:pt x="1264" y="389"/>
                  <a:pt x="1264" y="389"/>
                  <a:pt x="1264" y="387"/>
                </a:cubicBezTo>
                <a:cubicBezTo>
                  <a:pt x="1264" y="387"/>
                  <a:pt x="1263" y="386"/>
                  <a:pt x="1264" y="384"/>
                </a:cubicBezTo>
                <a:cubicBezTo>
                  <a:pt x="1264" y="384"/>
                  <a:pt x="1264" y="384"/>
                  <a:pt x="1264" y="384"/>
                </a:cubicBezTo>
                <a:cubicBezTo>
                  <a:pt x="1264" y="384"/>
                  <a:pt x="1264" y="384"/>
                  <a:pt x="1264" y="385"/>
                </a:cubicBezTo>
                <a:cubicBezTo>
                  <a:pt x="1263" y="386"/>
                  <a:pt x="1263" y="387"/>
                  <a:pt x="1263" y="387"/>
                </a:cubicBezTo>
                <a:cubicBezTo>
                  <a:pt x="1263" y="387"/>
                  <a:pt x="1263" y="387"/>
                  <a:pt x="1264" y="389"/>
                </a:cubicBezTo>
                <a:cubicBezTo>
                  <a:pt x="1263" y="390"/>
                  <a:pt x="1260" y="392"/>
                  <a:pt x="1259" y="392"/>
                </a:cubicBezTo>
                <a:cubicBezTo>
                  <a:pt x="1259" y="392"/>
                  <a:pt x="1259" y="392"/>
                  <a:pt x="1259" y="392"/>
                </a:cubicBezTo>
                <a:cubicBezTo>
                  <a:pt x="1258" y="392"/>
                  <a:pt x="1258" y="390"/>
                  <a:pt x="1258" y="390"/>
                </a:cubicBezTo>
                <a:cubicBezTo>
                  <a:pt x="1258" y="390"/>
                  <a:pt x="1254" y="391"/>
                  <a:pt x="1252" y="391"/>
                </a:cubicBezTo>
                <a:cubicBezTo>
                  <a:pt x="1252" y="391"/>
                  <a:pt x="1252" y="391"/>
                  <a:pt x="1252" y="391"/>
                </a:cubicBezTo>
                <a:cubicBezTo>
                  <a:pt x="1251" y="391"/>
                  <a:pt x="1254" y="383"/>
                  <a:pt x="1254" y="383"/>
                </a:cubicBezTo>
                <a:cubicBezTo>
                  <a:pt x="1254" y="383"/>
                  <a:pt x="1254" y="383"/>
                  <a:pt x="1252" y="376"/>
                </a:cubicBezTo>
                <a:cubicBezTo>
                  <a:pt x="1252" y="376"/>
                  <a:pt x="1250" y="376"/>
                  <a:pt x="1249" y="374"/>
                </a:cubicBezTo>
                <a:cubicBezTo>
                  <a:pt x="1248" y="373"/>
                  <a:pt x="1250" y="368"/>
                  <a:pt x="1250" y="368"/>
                </a:cubicBezTo>
                <a:cubicBezTo>
                  <a:pt x="1250" y="368"/>
                  <a:pt x="1250" y="368"/>
                  <a:pt x="1252" y="363"/>
                </a:cubicBezTo>
                <a:cubicBezTo>
                  <a:pt x="1252" y="363"/>
                  <a:pt x="1256" y="355"/>
                  <a:pt x="1256" y="352"/>
                </a:cubicBezTo>
                <a:cubicBezTo>
                  <a:pt x="1257" y="349"/>
                  <a:pt x="1256" y="346"/>
                  <a:pt x="1256" y="344"/>
                </a:cubicBezTo>
                <a:cubicBezTo>
                  <a:pt x="1256" y="344"/>
                  <a:pt x="1256" y="344"/>
                  <a:pt x="1256" y="344"/>
                </a:cubicBezTo>
                <a:cubicBezTo>
                  <a:pt x="1255" y="343"/>
                  <a:pt x="1255" y="343"/>
                  <a:pt x="1255" y="343"/>
                </a:cubicBezTo>
                <a:cubicBezTo>
                  <a:pt x="1255" y="343"/>
                  <a:pt x="1255" y="343"/>
                  <a:pt x="1257" y="339"/>
                </a:cubicBezTo>
                <a:cubicBezTo>
                  <a:pt x="1257" y="339"/>
                  <a:pt x="1253" y="336"/>
                  <a:pt x="1253" y="333"/>
                </a:cubicBezTo>
                <a:cubicBezTo>
                  <a:pt x="1254" y="331"/>
                  <a:pt x="1262" y="330"/>
                  <a:pt x="1262" y="330"/>
                </a:cubicBezTo>
                <a:cubicBezTo>
                  <a:pt x="1262" y="330"/>
                  <a:pt x="1265" y="327"/>
                  <a:pt x="1266" y="327"/>
                </a:cubicBezTo>
                <a:cubicBezTo>
                  <a:pt x="1268" y="327"/>
                  <a:pt x="1269" y="328"/>
                  <a:pt x="1269" y="328"/>
                </a:cubicBezTo>
                <a:cubicBezTo>
                  <a:pt x="1269" y="328"/>
                  <a:pt x="1273" y="329"/>
                  <a:pt x="1274" y="329"/>
                </a:cubicBezTo>
                <a:cubicBezTo>
                  <a:pt x="1275" y="329"/>
                  <a:pt x="1278" y="328"/>
                  <a:pt x="1281" y="328"/>
                </a:cubicBezTo>
                <a:cubicBezTo>
                  <a:pt x="1281" y="328"/>
                  <a:pt x="1282" y="328"/>
                  <a:pt x="1282" y="328"/>
                </a:cubicBezTo>
                <a:cubicBezTo>
                  <a:pt x="1284" y="328"/>
                  <a:pt x="1288" y="330"/>
                  <a:pt x="1288" y="330"/>
                </a:cubicBezTo>
                <a:cubicBezTo>
                  <a:pt x="1288" y="330"/>
                  <a:pt x="1288" y="330"/>
                  <a:pt x="1295" y="331"/>
                </a:cubicBezTo>
                <a:cubicBezTo>
                  <a:pt x="1295" y="331"/>
                  <a:pt x="1295" y="331"/>
                  <a:pt x="1299" y="329"/>
                </a:cubicBezTo>
                <a:cubicBezTo>
                  <a:pt x="1299" y="329"/>
                  <a:pt x="1307" y="331"/>
                  <a:pt x="1310" y="331"/>
                </a:cubicBezTo>
                <a:cubicBezTo>
                  <a:pt x="1311" y="331"/>
                  <a:pt x="1311" y="331"/>
                  <a:pt x="1311" y="331"/>
                </a:cubicBezTo>
                <a:cubicBezTo>
                  <a:pt x="1311" y="331"/>
                  <a:pt x="1311" y="331"/>
                  <a:pt x="1312" y="331"/>
                </a:cubicBezTo>
                <a:cubicBezTo>
                  <a:pt x="1313" y="331"/>
                  <a:pt x="1313" y="329"/>
                  <a:pt x="1314" y="328"/>
                </a:cubicBezTo>
                <a:cubicBezTo>
                  <a:pt x="1314" y="327"/>
                  <a:pt x="1316" y="320"/>
                  <a:pt x="1317" y="318"/>
                </a:cubicBezTo>
                <a:cubicBezTo>
                  <a:pt x="1317" y="316"/>
                  <a:pt x="1317" y="311"/>
                  <a:pt x="1317" y="311"/>
                </a:cubicBezTo>
                <a:cubicBezTo>
                  <a:pt x="1317" y="311"/>
                  <a:pt x="1317" y="311"/>
                  <a:pt x="1321" y="315"/>
                </a:cubicBezTo>
                <a:cubicBezTo>
                  <a:pt x="1321" y="315"/>
                  <a:pt x="1321" y="315"/>
                  <a:pt x="1319" y="311"/>
                </a:cubicBezTo>
                <a:cubicBezTo>
                  <a:pt x="1319" y="311"/>
                  <a:pt x="1319" y="311"/>
                  <a:pt x="1317" y="308"/>
                </a:cubicBezTo>
                <a:cubicBezTo>
                  <a:pt x="1317" y="308"/>
                  <a:pt x="1317" y="308"/>
                  <a:pt x="1317" y="302"/>
                </a:cubicBezTo>
                <a:cubicBezTo>
                  <a:pt x="1317" y="302"/>
                  <a:pt x="1314" y="302"/>
                  <a:pt x="1314" y="302"/>
                </a:cubicBezTo>
                <a:cubicBezTo>
                  <a:pt x="1313" y="301"/>
                  <a:pt x="1309" y="295"/>
                  <a:pt x="1309" y="295"/>
                </a:cubicBezTo>
                <a:cubicBezTo>
                  <a:pt x="1309" y="295"/>
                  <a:pt x="1309" y="295"/>
                  <a:pt x="1313" y="294"/>
                </a:cubicBezTo>
                <a:cubicBezTo>
                  <a:pt x="1313" y="294"/>
                  <a:pt x="1313" y="294"/>
                  <a:pt x="1308" y="293"/>
                </a:cubicBezTo>
                <a:cubicBezTo>
                  <a:pt x="1308" y="293"/>
                  <a:pt x="1308" y="293"/>
                  <a:pt x="1306" y="291"/>
                </a:cubicBezTo>
                <a:cubicBezTo>
                  <a:pt x="1306" y="291"/>
                  <a:pt x="1306" y="291"/>
                  <a:pt x="1302" y="291"/>
                </a:cubicBezTo>
                <a:cubicBezTo>
                  <a:pt x="1302" y="291"/>
                  <a:pt x="1302" y="291"/>
                  <a:pt x="1297" y="288"/>
                </a:cubicBezTo>
                <a:cubicBezTo>
                  <a:pt x="1297" y="288"/>
                  <a:pt x="1297" y="288"/>
                  <a:pt x="1295" y="288"/>
                </a:cubicBezTo>
                <a:cubicBezTo>
                  <a:pt x="1295" y="288"/>
                  <a:pt x="1292" y="288"/>
                  <a:pt x="1291" y="287"/>
                </a:cubicBezTo>
                <a:cubicBezTo>
                  <a:pt x="1290" y="285"/>
                  <a:pt x="1295" y="286"/>
                  <a:pt x="1295" y="285"/>
                </a:cubicBezTo>
                <a:cubicBezTo>
                  <a:pt x="1295" y="285"/>
                  <a:pt x="1292" y="284"/>
                  <a:pt x="1292" y="282"/>
                </a:cubicBezTo>
                <a:cubicBezTo>
                  <a:pt x="1293" y="281"/>
                  <a:pt x="1299" y="280"/>
                  <a:pt x="1299" y="280"/>
                </a:cubicBezTo>
                <a:cubicBezTo>
                  <a:pt x="1299" y="280"/>
                  <a:pt x="1303" y="279"/>
                  <a:pt x="1304" y="279"/>
                </a:cubicBezTo>
                <a:cubicBezTo>
                  <a:pt x="1304" y="279"/>
                  <a:pt x="1304" y="279"/>
                  <a:pt x="1304" y="279"/>
                </a:cubicBezTo>
                <a:cubicBezTo>
                  <a:pt x="1305" y="279"/>
                  <a:pt x="1308" y="282"/>
                  <a:pt x="1308" y="282"/>
                </a:cubicBezTo>
                <a:cubicBezTo>
                  <a:pt x="1308" y="282"/>
                  <a:pt x="1308" y="282"/>
                  <a:pt x="1309" y="280"/>
                </a:cubicBezTo>
                <a:cubicBezTo>
                  <a:pt x="1309" y="280"/>
                  <a:pt x="1309" y="280"/>
                  <a:pt x="1310" y="280"/>
                </a:cubicBezTo>
                <a:cubicBezTo>
                  <a:pt x="1312" y="280"/>
                  <a:pt x="1314" y="280"/>
                  <a:pt x="1315" y="280"/>
                </a:cubicBezTo>
                <a:cubicBezTo>
                  <a:pt x="1319" y="280"/>
                  <a:pt x="1316" y="275"/>
                  <a:pt x="1316" y="275"/>
                </a:cubicBezTo>
                <a:cubicBezTo>
                  <a:pt x="1316" y="275"/>
                  <a:pt x="1314" y="273"/>
                  <a:pt x="1314" y="271"/>
                </a:cubicBezTo>
                <a:cubicBezTo>
                  <a:pt x="1314" y="271"/>
                  <a:pt x="1314" y="271"/>
                  <a:pt x="1315" y="271"/>
                </a:cubicBezTo>
                <a:cubicBezTo>
                  <a:pt x="1316" y="271"/>
                  <a:pt x="1318" y="272"/>
                  <a:pt x="1318" y="272"/>
                </a:cubicBezTo>
                <a:cubicBezTo>
                  <a:pt x="1318" y="272"/>
                  <a:pt x="1318" y="272"/>
                  <a:pt x="1320" y="274"/>
                </a:cubicBezTo>
                <a:cubicBezTo>
                  <a:pt x="1320" y="274"/>
                  <a:pt x="1321" y="275"/>
                  <a:pt x="1324" y="275"/>
                </a:cubicBezTo>
                <a:cubicBezTo>
                  <a:pt x="1324" y="275"/>
                  <a:pt x="1324" y="275"/>
                  <a:pt x="1324" y="275"/>
                </a:cubicBezTo>
                <a:cubicBezTo>
                  <a:pt x="1327" y="275"/>
                  <a:pt x="1330" y="273"/>
                  <a:pt x="1330" y="273"/>
                </a:cubicBezTo>
                <a:cubicBezTo>
                  <a:pt x="1330" y="273"/>
                  <a:pt x="1330" y="273"/>
                  <a:pt x="1329" y="272"/>
                </a:cubicBezTo>
                <a:cubicBezTo>
                  <a:pt x="1329" y="272"/>
                  <a:pt x="1329" y="272"/>
                  <a:pt x="1333" y="269"/>
                </a:cubicBezTo>
                <a:cubicBezTo>
                  <a:pt x="1333" y="269"/>
                  <a:pt x="1337" y="269"/>
                  <a:pt x="1339" y="267"/>
                </a:cubicBezTo>
                <a:cubicBezTo>
                  <a:pt x="1341" y="266"/>
                  <a:pt x="1340" y="263"/>
                  <a:pt x="1340" y="263"/>
                </a:cubicBezTo>
                <a:cubicBezTo>
                  <a:pt x="1340" y="263"/>
                  <a:pt x="1339" y="262"/>
                  <a:pt x="1338" y="260"/>
                </a:cubicBezTo>
                <a:cubicBezTo>
                  <a:pt x="1338" y="259"/>
                  <a:pt x="1342" y="259"/>
                  <a:pt x="1344" y="259"/>
                </a:cubicBezTo>
                <a:cubicBezTo>
                  <a:pt x="1345" y="258"/>
                  <a:pt x="1345" y="258"/>
                  <a:pt x="1346" y="258"/>
                </a:cubicBezTo>
                <a:cubicBezTo>
                  <a:pt x="1348" y="258"/>
                  <a:pt x="1349" y="259"/>
                  <a:pt x="1349" y="259"/>
                </a:cubicBezTo>
                <a:cubicBezTo>
                  <a:pt x="1349" y="259"/>
                  <a:pt x="1349" y="259"/>
                  <a:pt x="1348" y="260"/>
                </a:cubicBezTo>
                <a:cubicBezTo>
                  <a:pt x="1348" y="260"/>
                  <a:pt x="1348" y="260"/>
                  <a:pt x="1349" y="263"/>
                </a:cubicBezTo>
                <a:cubicBezTo>
                  <a:pt x="1349" y="263"/>
                  <a:pt x="1349" y="263"/>
                  <a:pt x="1352" y="263"/>
                </a:cubicBezTo>
                <a:cubicBezTo>
                  <a:pt x="1352" y="263"/>
                  <a:pt x="1352" y="263"/>
                  <a:pt x="1354" y="265"/>
                </a:cubicBezTo>
                <a:cubicBezTo>
                  <a:pt x="1354" y="265"/>
                  <a:pt x="1354" y="265"/>
                  <a:pt x="1354" y="265"/>
                </a:cubicBezTo>
                <a:cubicBezTo>
                  <a:pt x="1354" y="265"/>
                  <a:pt x="1354" y="264"/>
                  <a:pt x="1353" y="264"/>
                </a:cubicBezTo>
                <a:cubicBezTo>
                  <a:pt x="1353" y="264"/>
                  <a:pt x="1353" y="264"/>
                  <a:pt x="1350" y="263"/>
                </a:cubicBezTo>
                <a:cubicBezTo>
                  <a:pt x="1350" y="263"/>
                  <a:pt x="1350" y="263"/>
                  <a:pt x="1349" y="260"/>
                </a:cubicBezTo>
                <a:cubicBezTo>
                  <a:pt x="1349" y="259"/>
                  <a:pt x="1349" y="259"/>
                  <a:pt x="1349" y="259"/>
                </a:cubicBezTo>
                <a:cubicBezTo>
                  <a:pt x="1349" y="259"/>
                  <a:pt x="1349" y="259"/>
                  <a:pt x="1352" y="256"/>
                </a:cubicBezTo>
                <a:cubicBezTo>
                  <a:pt x="1352" y="256"/>
                  <a:pt x="1352" y="256"/>
                  <a:pt x="1352" y="256"/>
                </a:cubicBezTo>
                <a:cubicBezTo>
                  <a:pt x="1352" y="256"/>
                  <a:pt x="1352" y="256"/>
                  <a:pt x="1352" y="256"/>
                </a:cubicBezTo>
                <a:cubicBezTo>
                  <a:pt x="1352" y="256"/>
                  <a:pt x="1352" y="256"/>
                  <a:pt x="1352" y="256"/>
                </a:cubicBezTo>
                <a:cubicBezTo>
                  <a:pt x="1352" y="256"/>
                  <a:pt x="1352" y="256"/>
                  <a:pt x="1352" y="256"/>
                </a:cubicBezTo>
                <a:cubicBezTo>
                  <a:pt x="1352" y="257"/>
                  <a:pt x="1352" y="257"/>
                  <a:pt x="1352" y="257"/>
                </a:cubicBezTo>
                <a:cubicBezTo>
                  <a:pt x="1352" y="257"/>
                  <a:pt x="1352" y="257"/>
                  <a:pt x="1352" y="257"/>
                </a:cubicBezTo>
                <a:cubicBezTo>
                  <a:pt x="1352" y="256"/>
                  <a:pt x="1352" y="256"/>
                  <a:pt x="1352" y="256"/>
                </a:cubicBezTo>
                <a:cubicBezTo>
                  <a:pt x="1352" y="256"/>
                  <a:pt x="1353" y="256"/>
                  <a:pt x="1353" y="255"/>
                </a:cubicBezTo>
                <a:cubicBezTo>
                  <a:pt x="1356" y="254"/>
                  <a:pt x="1356" y="254"/>
                  <a:pt x="1356" y="254"/>
                </a:cubicBezTo>
                <a:cubicBezTo>
                  <a:pt x="1356" y="254"/>
                  <a:pt x="1356" y="254"/>
                  <a:pt x="1359" y="254"/>
                </a:cubicBezTo>
                <a:cubicBezTo>
                  <a:pt x="1359" y="254"/>
                  <a:pt x="1359" y="254"/>
                  <a:pt x="1358" y="253"/>
                </a:cubicBezTo>
                <a:cubicBezTo>
                  <a:pt x="1358" y="253"/>
                  <a:pt x="1358" y="253"/>
                  <a:pt x="1361" y="249"/>
                </a:cubicBezTo>
                <a:cubicBezTo>
                  <a:pt x="1361" y="249"/>
                  <a:pt x="1362" y="247"/>
                  <a:pt x="1362" y="246"/>
                </a:cubicBezTo>
                <a:cubicBezTo>
                  <a:pt x="1362" y="244"/>
                  <a:pt x="1365" y="242"/>
                  <a:pt x="1365" y="242"/>
                </a:cubicBezTo>
                <a:cubicBezTo>
                  <a:pt x="1365" y="242"/>
                  <a:pt x="1367" y="241"/>
                  <a:pt x="1368" y="240"/>
                </a:cubicBezTo>
                <a:cubicBezTo>
                  <a:pt x="1368" y="241"/>
                  <a:pt x="1369" y="241"/>
                  <a:pt x="1369" y="241"/>
                </a:cubicBezTo>
                <a:cubicBezTo>
                  <a:pt x="1369" y="241"/>
                  <a:pt x="1369" y="242"/>
                  <a:pt x="1368" y="243"/>
                </a:cubicBezTo>
                <a:cubicBezTo>
                  <a:pt x="1367" y="245"/>
                  <a:pt x="1366" y="245"/>
                  <a:pt x="1367" y="246"/>
                </a:cubicBezTo>
                <a:cubicBezTo>
                  <a:pt x="1367" y="247"/>
                  <a:pt x="1368" y="248"/>
                  <a:pt x="1369" y="248"/>
                </a:cubicBezTo>
                <a:cubicBezTo>
                  <a:pt x="1370" y="247"/>
                  <a:pt x="1372" y="246"/>
                  <a:pt x="1372" y="245"/>
                </a:cubicBezTo>
                <a:cubicBezTo>
                  <a:pt x="1372" y="245"/>
                  <a:pt x="1372" y="244"/>
                  <a:pt x="1371" y="244"/>
                </a:cubicBezTo>
                <a:cubicBezTo>
                  <a:pt x="1370" y="243"/>
                  <a:pt x="1370" y="243"/>
                  <a:pt x="1370" y="243"/>
                </a:cubicBezTo>
                <a:cubicBezTo>
                  <a:pt x="1370" y="243"/>
                  <a:pt x="1370" y="241"/>
                  <a:pt x="1370" y="241"/>
                </a:cubicBezTo>
                <a:cubicBezTo>
                  <a:pt x="1370" y="240"/>
                  <a:pt x="1369" y="239"/>
                  <a:pt x="1369" y="239"/>
                </a:cubicBezTo>
                <a:cubicBezTo>
                  <a:pt x="1370" y="238"/>
                  <a:pt x="1373" y="237"/>
                  <a:pt x="1373" y="237"/>
                </a:cubicBezTo>
                <a:cubicBezTo>
                  <a:pt x="1373" y="237"/>
                  <a:pt x="1377" y="237"/>
                  <a:pt x="1378" y="237"/>
                </a:cubicBezTo>
                <a:cubicBezTo>
                  <a:pt x="1379" y="237"/>
                  <a:pt x="1381" y="238"/>
                  <a:pt x="1382" y="238"/>
                </a:cubicBezTo>
                <a:cubicBezTo>
                  <a:pt x="1382" y="238"/>
                  <a:pt x="1382" y="238"/>
                  <a:pt x="1382" y="238"/>
                </a:cubicBezTo>
                <a:cubicBezTo>
                  <a:pt x="1382" y="238"/>
                  <a:pt x="1382" y="236"/>
                  <a:pt x="1382" y="235"/>
                </a:cubicBezTo>
                <a:cubicBezTo>
                  <a:pt x="1382" y="234"/>
                  <a:pt x="1387" y="235"/>
                  <a:pt x="1387" y="235"/>
                </a:cubicBezTo>
                <a:cubicBezTo>
                  <a:pt x="1387" y="235"/>
                  <a:pt x="1387" y="235"/>
                  <a:pt x="1388" y="236"/>
                </a:cubicBezTo>
                <a:cubicBezTo>
                  <a:pt x="1388" y="236"/>
                  <a:pt x="1390" y="237"/>
                  <a:pt x="1391" y="236"/>
                </a:cubicBezTo>
                <a:cubicBezTo>
                  <a:pt x="1392" y="236"/>
                  <a:pt x="1391" y="233"/>
                  <a:pt x="1391" y="233"/>
                </a:cubicBezTo>
                <a:cubicBezTo>
                  <a:pt x="1391" y="233"/>
                  <a:pt x="1391" y="233"/>
                  <a:pt x="1394" y="233"/>
                </a:cubicBezTo>
                <a:cubicBezTo>
                  <a:pt x="1394" y="233"/>
                  <a:pt x="1394" y="233"/>
                  <a:pt x="1398" y="234"/>
                </a:cubicBezTo>
                <a:cubicBezTo>
                  <a:pt x="1398" y="234"/>
                  <a:pt x="1398" y="234"/>
                  <a:pt x="1395" y="232"/>
                </a:cubicBezTo>
                <a:cubicBezTo>
                  <a:pt x="1395" y="232"/>
                  <a:pt x="1395" y="232"/>
                  <a:pt x="1393" y="229"/>
                </a:cubicBezTo>
                <a:cubicBezTo>
                  <a:pt x="1393" y="229"/>
                  <a:pt x="1393" y="229"/>
                  <a:pt x="1395" y="228"/>
                </a:cubicBezTo>
                <a:cubicBezTo>
                  <a:pt x="1395" y="228"/>
                  <a:pt x="1395" y="228"/>
                  <a:pt x="1392" y="224"/>
                </a:cubicBezTo>
                <a:cubicBezTo>
                  <a:pt x="1392" y="223"/>
                  <a:pt x="1392" y="223"/>
                  <a:pt x="1391" y="223"/>
                </a:cubicBezTo>
                <a:cubicBezTo>
                  <a:pt x="1391" y="223"/>
                  <a:pt x="1391" y="223"/>
                  <a:pt x="1393" y="221"/>
                </a:cubicBezTo>
                <a:cubicBezTo>
                  <a:pt x="1393" y="221"/>
                  <a:pt x="1393" y="221"/>
                  <a:pt x="1393" y="219"/>
                </a:cubicBezTo>
                <a:cubicBezTo>
                  <a:pt x="1393" y="219"/>
                  <a:pt x="1391" y="219"/>
                  <a:pt x="1390" y="218"/>
                </a:cubicBezTo>
                <a:cubicBezTo>
                  <a:pt x="1390" y="218"/>
                  <a:pt x="1392" y="215"/>
                  <a:pt x="1392" y="215"/>
                </a:cubicBezTo>
                <a:cubicBezTo>
                  <a:pt x="1392" y="215"/>
                  <a:pt x="1389" y="215"/>
                  <a:pt x="1389" y="213"/>
                </a:cubicBezTo>
                <a:cubicBezTo>
                  <a:pt x="1389" y="212"/>
                  <a:pt x="1391" y="209"/>
                  <a:pt x="1391" y="209"/>
                </a:cubicBezTo>
                <a:cubicBezTo>
                  <a:pt x="1391" y="209"/>
                  <a:pt x="1391" y="209"/>
                  <a:pt x="1395" y="210"/>
                </a:cubicBezTo>
                <a:cubicBezTo>
                  <a:pt x="1395" y="210"/>
                  <a:pt x="1393" y="207"/>
                  <a:pt x="1393" y="207"/>
                </a:cubicBezTo>
                <a:cubicBezTo>
                  <a:pt x="1393" y="206"/>
                  <a:pt x="1391" y="207"/>
                  <a:pt x="1391" y="206"/>
                </a:cubicBezTo>
                <a:cubicBezTo>
                  <a:pt x="1390" y="206"/>
                  <a:pt x="1395" y="203"/>
                  <a:pt x="1395" y="203"/>
                </a:cubicBezTo>
                <a:cubicBezTo>
                  <a:pt x="1395" y="203"/>
                  <a:pt x="1395" y="203"/>
                  <a:pt x="1396" y="206"/>
                </a:cubicBezTo>
                <a:cubicBezTo>
                  <a:pt x="1396" y="206"/>
                  <a:pt x="1396" y="206"/>
                  <a:pt x="1398" y="208"/>
                </a:cubicBezTo>
                <a:cubicBezTo>
                  <a:pt x="1398" y="208"/>
                  <a:pt x="1398" y="206"/>
                  <a:pt x="1398" y="205"/>
                </a:cubicBezTo>
                <a:cubicBezTo>
                  <a:pt x="1398" y="205"/>
                  <a:pt x="1401" y="200"/>
                  <a:pt x="1401" y="199"/>
                </a:cubicBezTo>
                <a:cubicBezTo>
                  <a:pt x="1402" y="199"/>
                  <a:pt x="1402" y="199"/>
                  <a:pt x="1403" y="199"/>
                </a:cubicBezTo>
                <a:cubicBezTo>
                  <a:pt x="1404" y="199"/>
                  <a:pt x="1405" y="199"/>
                  <a:pt x="1405" y="199"/>
                </a:cubicBezTo>
                <a:cubicBezTo>
                  <a:pt x="1405" y="199"/>
                  <a:pt x="1406" y="201"/>
                  <a:pt x="1406" y="201"/>
                </a:cubicBezTo>
                <a:cubicBezTo>
                  <a:pt x="1407" y="202"/>
                  <a:pt x="1404" y="205"/>
                  <a:pt x="1404" y="205"/>
                </a:cubicBezTo>
                <a:cubicBezTo>
                  <a:pt x="1403" y="206"/>
                  <a:pt x="1404" y="209"/>
                  <a:pt x="1404" y="209"/>
                </a:cubicBezTo>
                <a:cubicBezTo>
                  <a:pt x="1404" y="209"/>
                  <a:pt x="1404" y="209"/>
                  <a:pt x="1408" y="209"/>
                </a:cubicBezTo>
                <a:cubicBezTo>
                  <a:pt x="1408" y="209"/>
                  <a:pt x="1408" y="209"/>
                  <a:pt x="1407" y="212"/>
                </a:cubicBezTo>
                <a:cubicBezTo>
                  <a:pt x="1407" y="212"/>
                  <a:pt x="1407" y="212"/>
                  <a:pt x="1404" y="212"/>
                </a:cubicBezTo>
                <a:cubicBezTo>
                  <a:pt x="1404" y="212"/>
                  <a:pt x="1404" y="212"/>
                  <a:pt x="1404" y="215"/>
                </a:cubicBezTo>
                <a:cubicBezTo>
                  <a:pt x="1404" y="215"/>
                  <a:pt x="1402" y="216"/>
                  <a:pt x="1400" y="217"/>
                </a:cubicBezTo>
                <a:cubicBezTo>
                  <a:pt x="1399" y="217"/>
                  <a:pt x="1402" y="220"/>
                  <a:pt x="1402" y="220"/>
                </a:cubicBezTo>
                <a:cubicBezTo>
                  <a:pt x="1402" y="220"/>
                  <a:pt x="1402" y="220"/>
                  <a:pt x="1400" y="222"/>
                </a:cubicBezTo>
                <a:cubicBezTo>
                  <a:pt x="1400" y="222"/>
                  <a:pt x="1400" y="223"/>
                  <a:pt x="1401" y="225"/>
                </a:cubicBezTo>
                <a:cubicBezTo>
                  <a:pt x="1401" y="225"/>
                  <a:pt x="1401" y="225"/>
                  <a:pt x="1401" y="225"/>
                </a:cubicBezTo>
                <a:cubicBezTo>
                  <a:pt x="1401" y="225"/>
                  <a:pt x="1401" y="225"/>
                  <a:pt x="1400" y="225"/>
                </a:cubicBezTo>
                <a:cubicBezTo>
                  <a:pt x="1401" y="226"/>
                  <a:pt x="1402" y="227"/>
                  <a:pt x="1402" y="227"/>
                </a:cubicBezTo>
                <a:cubicBezTo>
                  <a:pt x="1402" y="227"/>
                  <a:pt x="1402" y="227"/>
                  <a:pt x="1407" y="228"/>
                </a:cubicBezTo>
                <a:cubicBezTo>
                  <a:pt x="1407" y="228"/>
                  <a:pt x="1407" y="228"/>
                  <a:pt x="1410" y="227"/>
                </a:cubicBezTo>
                <a:cubicBezTo>
                  <a:pt x="1410" y="227"/>
                  <a:pt x="1409" y="229"/>
                  <a:pt x="1408" y="230"/>
                </a:cubicBezTo>
                <a:cubicBezTo>
                  <a:pt x="1408" y="230"/>
                  <a:pt x="1408" y="232"/>
                  <a:pt x="1408" y="232"/>
                </a:cubicBezTo>
                <a:cubicBezTo>
                  <a:pt x="1408" y="232"/>
                  <a:pt x="1408" y="232"/>
                  <a:pt x="1413" y="232"/>
                </a:cubicBezTo>
                <a:cubicBezTo>
                  <a:pt x="1413" y="232"/>
                  <a:pt x="1413" y="232"/>
                  <a:pt x="1413" y="230"/>
                </a:cubicBezTo>
                <a:cubicBezTo>
                  <a:pt x="1413" y="230"/>
                  <a:pt x="1413" y="230"/>
                  <a:pt x="1418" y="230"/>
                </a:cubicBezTo>
                <a:cubicBezTo>
                  <a:pt x="1418" y="230"/>
                  <a:pt x="1419" y="229"/>
                  <a:pt x="1420" y="228"/>
                </a:cubicBezTo>
                <a:cubicBezTo>
                  <a:pt x="1421" y="228"/>
                  <a:pt x="1425" y="230"/>
                  <a:pt x="1425" y="230"/>
                </a:cubicBezTo>
                <a:cubicBezTo>
                  <a:pt x="1425" y="230"/>
                  <a:pt x="1425" y="230"/>
                  <a:pt x="1426" y="231"/>
                </a:cubicBezTo>
                <a:cubicBezTo>
                  <a:pt x="1426" y="231"/>
                  <a:pt x="1428" y="230"/>
                  <a:pt x="1429" y="231"/>
                </a:cubicBezTo>
                <a:cubicBezTo>
                  <a:pt x="1430" y="232"/>
                  <a:pt x="1430" y="233"/>
                  <a:pt x="1430" y="233"/>
                </a:cubicBezTo>
                <a:cubicBezTo>
                  <a:pt x="1430" y="233"/>
                  <a:pt x="1430" y="233"/>
                  <a:pt x="1430" y="234"/>
                </a:cubicBezTo>
                <a:cubicBezTo>
                  <a:pt x="1434" y="234"/>
                  <a:pt x="1434" y="234"/>
                  <a:pt x="1434" y="234"/>
                </a:cubicBezTo>
                <a:cubicBezTo>
                  <a:pt x="1434" y="233"/>
                  <a:pt x="1434" y="233"/>
                  <a:pt x="1434" y="233"/>
                </a:cubicBezTo>
                <a:cubicBezTo>
                  <a:pt x="1433" y="232"/>
                  <a:pt x="1439" y="230"/>
                  <a:pt x="1439" y="230"/>
                </a:cubicBezTo>
                <a:cubicBezTo>
                  <a:pt x="1439" y="230"/>
                  <a:pt x="1439" y="230"/>
                  <a:pt x="1446" y="229"/>
                </a:cubicBezTo>
                <a:cubicBezTo>
                  <a:pt x="1446" y="229"/>
                  <a:pt x="1446" y="229"/>
                  <a:pt x="1448" y="227"/>
                </a:cubicBezTo>
                <a:cubicBezTo>
                  <a:pt x="1448" y="227"/>
                  <a:pt x="1456" y="224"/>
                  <a:pt x="1458" y="224"/>
                </a:cubicBezTo>
                <a:cubicBezTo>
                  <a:pt x="1461" y="224"/>
                  <a:pt x="1464" y="225"/>
                  <a:pt x="1464" y="225"/>
                </a:cubicBezTo>
                <a:cubicBezTo>
                  <a:pt x="1464" y="225"/>
                  <a:pt x="1464" y="228"/>
                  <a:pt x="1466" y="228"/>
                </a:cubicBezTo>
                <a:cubicBezTo>
                  <a:pt x="1466" y="228"/>
                  <a:pt x="1466" y="228"/>
                  <a:pt x="1466" y="228"/>
                </a:cubicBezTo>
                <a:cubicBezTo>
                  <a:pt x="1468" y="228"/>
                  <a:pt x="1473" y="227"/>
                  <a:pt x="1473" y="227"/>
                </a:cubicBezTo>
                <a:cubicBezTo>
                  <a:pt x="1473" y="227"/>
                  <a:pt x="1473" y="227"/>
                  <a:pt x="1473" y="227"/>
                </a:cubicBezTo>
                <a:cubicBezTo>
                  <a:pt x="1473" y="227"/>
                  <a:pt x="1473" y="227"/>
                  <a:pt x="1473" y="227"/>
                </a:cubicBezTo>
                <a:cubicBezTo>
                  <a:pt x="1473" y="227"/>
                  <a:pt x="1473" y="227"/>
                  <a:pt x="1473" y="227"/>
                </a:cubicBezTo>
                <a:cubicBezTo>
                  <a:pt x="1473" y="227"/>
                  <a:pt x="1473" y="227"/>
                  <a:pt x="1473" y="227"/>
                </a:cubicBezTo>
                <a:cubicBezTo>
                  <a:pt x="1473" y="227"/>
                  <a:pt x="1473" y="227"/>
                  <a:pt x="1473" y="227"/>
                </a:cubicBezTo>
                <a:cubicBezTo>
                  <a:pt x="1473" y="228"/>
                  <a:pt x="1474" y="228"/>
                  <a:pt x="1474" y="228"/>
                </a:cubicBezTo>
                <a:cubicBezTo>
                  <a:pt x="1474" y="228"/>
                  <a:pt x="1474" y="228"/>
                  <a:pt x="1474" y="228"/>
                </a:cubicBezTo>
                <a:cubicBezTo>
                  <a:pt x="1474" y="228"/>
                  <a:pt x="1474" y="228"/>
                  <a:pt x="1473" y="227"/>
                </a:cubicBezTo>
                <a:cubicBezTo>
                  <a:pt x="1473" y="227"/>
                  <a:pt x="1474" y="227"/>
                  <a:pt x="1474" y="226"/>
                </a:cubicBezTo>
                <a:cubicBezTo>
                  <a:pt x="1474" y="226"/>
                  <a:pt x="1472" y="224"/>
                  <a:pt x="1473" y="223"/>
                </a:cubicBezTo>
                <a:cubicBezTo>
                  <a:pt x="1473" y="223"/>
                  <a:pt x="1475" y="222"/>
                  <a:pt x="1476" y="222"/>
                </a:cubicBezTo>
                <a:cubicBezTo>
                  <a:pt x="1479" y="222"/>
                  <a:pt x="1481" y="223"/>
                  <a:pt x="1481" y="223"/>
                </a:cubicBezTo>
                <a:cubicBezTo>
                  <a:pt x="1481" y="223"/>
                  <a:pt x="1482" y="222"/>
                  <a:pt x="1482" y="221"/>
                </a:cubicBezTo>
                <a:cubicBezTo>
                  <a:pt x="1480" y="216"/>
                  <a:pt x="1480" y="216"/>
                  <a:pt x="1480" y="216"/>
                </a:cubicBezTo>
                <a:cubicBezTo>
                  <a:pt x="1481" y="216"/>
                  <a:pt x="1481" y="216"/>
                  <a:pt x="1481" y="216"/>
                </a:cubicBezTo>
                <a:cubicBezTo>
                  <a:pt x="1480" y="214"/>
                  <a:pt x="1480" y="213"/>
                  <a:pt x="1480" y="213"/>
                </a:cubicBezTo>
                <a:cubicBezTo>
                  <a:pt x="1480" y="213"/>
                  <a:pt x="1480" y="212"/>
                  <a:pt x="1480" y="211"/>
                </a:cubicBezTo>
                <a:cubicBezTo>
                  <a:pt x="1480" y="211"/>
                  <a:pt x="1480" y="211"/>
                  <a:pt x="1480" y="211"/>
                </a:cubicBezTo>
                <a:cubicBezTo>
                  <a:pt x="1480" y="210"/>
                  <a:pt x="1480" y="207"/>
                  <a:pt x="1480" y="207"/>
                </a:cubicBezTo>
                <a:cubicBezTo>
                  <a:pt x="1480" y="206"/>
                  <a:pt x="1482" y="202"/>
                  <a:pt x="1482" y="202"/>
                </a:cubicBezTo>
                <a:cubicBezTo>
                  <a:pt x="1482" y="202"/>
                  <a:pt x="1483" y="201"/>
                  <a:pt x="1483" y="200"/>
                </a:cubicBezTo>
                <a:cubicBezTo>
                  <a:pt x="1484" y="198"/>
                  <a:pt x="1489" y="197"/>
                  <a:pt x="1489" y="197"/>
                </a:cubicBezTo>
                <a:cubicBezTo>
                  <a:pt x="1489" y="197"/>
                  <a:pt x="1489" y="197"/>
                  <a:pt x="1494" y="201"/>
                </a:cubicBezTo>
                <a:cubicBezTo>
                  <a:pt x="1494" y="201"/>
                  <a:pt x="1494" y="201"/>
                  <a:pt x="1495" y="203"/>
                </a:cubicBezTo>
                <a:cubicBezTo>
                  <a:pt x="1495" y="203"/>
                  <a:pt x="1499" y="204"/>
                  <a:pt x="1501" y="204"/>
                </a:cubicBezTo>
                <a:cubicBezTo>
                  <a:pt x="1504" y="204"/>
                  <a:pt x="1501" y="196"/>
                  <a:pt x="1501" y="196"/>
                </a:cubicBezTo>
                <a:cubicBezTo>
                  <a:pt x="1501" y="196"/>
                  <a:pt x="1501" y="196"/>
                  <a:pt x="1501" y="196"/>
                </a:cubicBezTo>
                <a:cubicBezTo>
                  <a:pt x="1501" y="196"/>
                  <a:pt x="1501" y="196"/>
                  <a:pt x="1501" y="196"/>
                </a:cubicBezTo>
                <a:cubicBezTo>
                  <a:pt x="1501" y="196"/>
                  <a:pt x="1501" y="196"/>
                  <a:pt x="1502" y="192"/>
                </a:cubicBezTo>
                <a:cubicBezTo>
                  <a:pt x="1502" y="192"/>
                  <a:pt x="1502" y="192"/>
                  <a:pt x="1495" y="191"/>
                </a:cubicBezTo>
                <a:cubicBezTo>
                  <a:pt x="1495" y="191"/>
                  <a:pt x="1494" y="188"/>
                  <a:pt x="1494" y="186"/>
                </a:cubicBezTo>
                <a:cubicBezTo>
                  <a:pt x="1494" y="185"/>
                  <a:pt x="1503" y="182"/>
                  <a:pt x="1503" y="182"/>
                </a:cubicBezTo>
                <a:cubicBezTo>
                  <a:pt x="1503" y="182"/>
                  <a:pt x="1510" y="181"/>
                  <a:pt x="1513" y="181"/>
                </a:cubicBezTo>
                <a:cubicBezTo>
                  <a:pt x="1513" y="181"/>
                  <a:pt x="1513" y="181"/>
                  <a:pt x="1514" y="181"/>
                </a:cubicBezTo>
                <a:cubicBezTo>
                  <a:pt x="1515" y="181"/>
                  <a:pt x="1522" y="182"/>
                  <a:pt x="1525" y="183"/>
                </a:cubicBezTo>
                <a:cubicBezTo>
                  <a:pt x="1525" y="183"/>
                  <a:pt x="1525" y="183"/>
                  <a:pt x="1524" y="184"/>
                </a:cubicBezTo>
                <a:cubicBezTo>
                  <a:pt x="1524" y="184"/>
                  <a:pt x="1524" y="184"/>
                  <a:pt x="1525" y="186"/>
                </a:cubicBezTo>
                <a:cubicBezTo>
                  <a:pt x="1525" y="186"/>
                  <a:pt x="1523" y="187"/>
                  <a:pt x="1523" y="187"/>
                </a:cubicBezTo>
                <a:cubicBezTo>
                  <a:pt x="1522" y="188"/>
                  <a:pt x="1522" y="190"/>
                  <a:pt x="1522" y="190"/>
                </a:cubicBezTo>
                <a:cubicBezTo>
                  <a:pt x="1522" y="190"/>
                  <a:pt x="1522" y="190"/>
                  <a:pt x="1524" y="191"/>
                </a:cubicBezTo>
                <a:cubicBezTo>
                  <a:pt x="1524" y="191"/>
                  <a:pt x="1524" y="191"/>
                  <a:pt x="1523" y="194"/>
                </a:cubicBezTo>
                <a:cubicBezTo>
                  <a:pt x="1523" y="194"/>
                  <a:pt x="1523" y="194"/>
                  <a:pt x="1524" y="194"/>
                </a:cubicBezTo>
                <a:cubicBezTo>
                  <a:pt x="1526" y="197"/>
                  <a:pt x="1526" y="197"/>
                  <a:pt x="1526" y="197"/>
                </a:cubicBezTo>
                <a:cubicBezTo>
                  <a:pt x="1526" y="197"/>
                  <a:pt x="1526" y="197"/>
                  <a:pt x="1523" y="198"/>
                </a:cubicBezTo>
                <a:cubicBezTo>
                  <a:pt x="1523" y="198"/>
                  <a:pt x="1523" y="198"/>
                  <a:pt x="1523" y="200"/>
                </a:cubicBezTo>
                <a:cubicBezTo>
                  <a:pt x="1523" y="200"/>
                  <a:pt x="1523" y="200"/>
                  <a:pt x="1523" y="200"/>
                </a:cubicBezTo>
                <a:cubicBezTo>
                  <a:pt x="1523" y="200"/>
                  <a:pt x="1527" y="201"/>
                  <a:pt x="1527" y="202"/>
                </a:cubicBezTo>
                <a:cubicBezTo>
                  <a:pt x="1527" y="203"/>
                  <a:pt x="1525" y="203"/>
                  <a:pt x="1525" y="203"/>
                </a:cubicBezTo>
                <a:cubicBezTo>
                  <a:pt x="1525" y="203"/>
                  <a:pt x="1525" y="204"/>
                  <a:pt x="1525" y="204"/>
                </a:cubicBezTo>
                <a:cubicBezTo>
                  <a:pt x="1527" y="203"/>
                  <a:pt x="1527" y="203"/>
                  <a:pt x="1527" y="203"/>
                </a:cubicBezTo>
                <a:cubicBezTo>
                  <a:pt x="1527" y="203"/>
                  <a:pt x="1527" y="203"/>
                  <a:pt x="1527" y="202"/>
                </a:cubicBezTo>
                <a:cubicBezTo>
                  <a:pt x="1527" y="201"/>
                  <a:pt x="1523" y="200"/>
                  <a:pt x="1523" y="200"/>
                </a:cubicBezTo>
                <a:cubicBezTo>
                  <a:pt x="1523" y="200"/>
                  <a:pt x="1523" y="200"/>
                  <a:pt x="1523" y="198"/>
                </a:cubicBezTo>
                <a:cubicBezTo>
                  <a:pt x="1523" y="198"/>
                  <a:pt x="1523" y="198"/>
                  <a:pt x="1526" y="197"/>
                </a:cubicBezTo>
                <a:cubicBezTo>
                  <a:pt x="1526" y="197"/>
                  <a:pt x="1526" y="197"/>
                  <a:pt x="1524" y="194"/>
                </a:cubicBezTo>
                <a:cubicBezTo>
                  <a:pt x="1524" y="194"/>
                  <a:pt x="1524" y="194"/>
                  <a:pt x="1523" y="194"/>
                </a:cubicBezTo>
                <a:cubicBezTo>
                  <a:pt x="1523" y="194"/>
                  <a:pt x="1523" y="194"/>
                  <a:pt x="1524" y="191"/>
                </a:cubicBezTo>
                <a:cubicBezTo>
                  <a:pt x="1524" y="191"/>
                  <a:pt x="1524" y="191"/>
                  <a:pt x="1522" y="190"/>
                </a:cubicBezTo>
                <a:cubicBezTo>
                  <a:pt x="1522" y="190"/>
                  <a:pt x="1522" y="188"/>
                  <a:pt x="1523" y="187"/>
                </a:cubicBezTo>
                <a:cubicBezTo>
                  <a:pt x="1523" y="187"/>
                  <a:pt x="1525" y="186"/>
                  <a:pt x="1525" y="186"/>
                </a:cubicBezTo>
                <a:cubicBezTo>
                  <a:pt x="1525" y="186"/>
                  <a:pt x="1525" y="186"/>
                  <a:pt x="1524" y="185"/>
                </a:cubicBezTo>
                <a:cubicBezTo>
                  <a:pt x="1524" y="185"/>
                  <a:pt x="1524" y="185"/>
                  <a:pt x="1525" y="183"/>
                </a:cubicBezTo>
                <a:cubicBezTo>
                  <a:pt x="1526" y="183"/>
                  <a:pt x="1526" y="183"/>
                  <a:pt x="1526" y="183"/>
                </a:cubicBezTo>
                <a:cubicBezTo>
                  <a:pt x="1526" y="183"/>
                  <a:pt x="1526" y="183"/>
                  <a:pt x="1527" y="180"/>
                </a:cubicBezTo>
                <a:cubicBezTo>
                  <a:pt x="1527" y="180"/>
                  <a:pt x="1527" y="180"/>
                  <a:pt x="1532" y="180"/>
                </a:cubicBezTo>
                <a:cubicBezTo>
                  <a:pt x="1532" y="180"/>
                  <a:pt x="1532" y="179"/>
                  <a:pt x="1532" y="178"/>
                </a:cubicBezTo>
                <a:cubicBezTo>
                  <a:pt x="1532" y="178"/>
                  <a:pt x="1532" y="178"/>
                  <a:pt x="1533" y="178"/>
                </a:cubicBezTo>
                <a:cubicBezTo>
                  <a:pt x="1535" y="178"/>
                  <a:pt x="1539" y="178"/>
                  <a:pt x="1539" y="178"/>
                </a:cubicBezTo>
                <a:cubicBezTo>
                  <a:pt x="1539" y="178"/>
                  <a:pt x="1539" y="178"/>
                  <a:pt x="1538" y="176"/>
                </a:cubicBezTo>
                <a:cubicBezTo>
                  <a:pt x="1538" y="176"/>
                  <a:pt x="1533" y="176"/>
                  <a:pt x="1532" y="176"/>
                </a:cubicBezTo>
                <a:cubicBezTo>
                  <a:pt x="1531" y="175"/>
                  <a:pt x="1528" y="173"/>
                  <a:pt x="1528" y="173"/>
                </a:cubicBezTo>
                <a:cubicBezTo>
                  <a:pt x="1528" y="173"/>
                  <a:pt x="1528" y="173"/>
                  <a:pt x="1528" y="171"/>
                </a:cubicBezTo>
                <a:cubicBezTo>
                  <a:pt x="1528" y="171"/>
                  <a:pt x="1528" y="171"/>
                  <a:pt x="1524" y="173"/>
                </a:cubicBezTo>
                <a:cubicBezTo>
                  <a:pt x="1524" y="173"/>
                  <a:pt x="1524" y="173"/>
                  <a:pt x="1524" y="172"/>
                </a:cubicBezTo>
                <a:cubicBezTo>
                  <a:pt x="1524" y="172"/>
                  <a:pt x="1523" y="172"/>
                  <a:pt x="1523" y="172"/>
                </a:cubicBezTo>
                <a:cubicBezTo>
                  <a:pt x="1523" y="172"/>
                  <a:pt x="1523" y="172"/>
                  <a:pt x="1524" y="173"/>
                </a:cubicBezTo>
                <a:cubicBezTo>
                  <a:pt x="1524" y="173"/>
                  <a:pt x="1524" y="173"/>
                  <a:pt x="1523" y="174"/>
                </a:cubicBezTo>
                <a:cubicBezTo>
                  <a:pt x="1523" y="174"/>
                  <a:pt x="1523" y="174"/>
                  <a:pt x="1515" y="173"/>
                </a:cubicBezTo>
                <a:cubicBezTo>
                  <a:pt x="1515" y="173"/>
                  <a:pt x="1515" y="173"/>
                  <a:pt x="1509" y="176"/>
                </a:cubicBezTo>
                <a:cubicBezTo>
                  <a:pt x="1509" y="176"/>
                  <a:pt x="1509" y="176"/>
                  <a:pt x="1505" y="176"/>
                </a:cubicBezTo>
                <a:cubicBezTo>
                  <a:pt x="1505" y="176"/>
                  <a:pt x="1505" y="176"/>
                  <a:pt x="1501" y="178"/>
                </a:cubicBezTo>
                <a:cubicBezTo>
                  <a:pt x="1501" y="178"/>
                  <a:pt x="1497" y="179"/>
                  <a:pt x="1493" y="179"/>
                </a:cubicBezTo>
                <a:cubicBezTo>
                  <a:pt x="1493" y="179"/>
                  <a:pt x="1492" y="179"/>
                  <a:pt x="1491" y="178"/>
                </a:cubicBezTo>
                <a:cubicBezTo>
                  <a:pt x="1488" y="178"/>
                  <a:pt x="1489" y="175"/>
                  <a:pt x="1489" y="175"/>
                </a:cubicBezTo>
                <a:cubicBezTo>
                  <a:pt x="1489" y="175"/>
                  <a:pt x="1489" y="175"/>
                  <a:pt x="1484" y="176"/>
                </a:cubicBezTo>
                <a:cubicBezTo>
                  <a:pt x="1484" y="176"/>
                  <a:pt x="1484" y="176"/>
                  <a:pt x="1482" y="174"/>
                </a:cubicBezTo>
                <a:cubicBezTo>
                  <a:pt x="1482" y="174"/>
                  <a:pt x="1480" y="172"/>
                  <a:pt x="1479" y="171"/>
                </a:cubicBezTo>
                <a:cubicBezTo>
                  <a:pt x="1478" y="169"/>
                  <a:pt x="1480" y="163"/>
                  <a:pt x="1480" y="163"/>
                </a:cubicBezTo>
                <a:cubicBezTo>
                  <a:pt x="1480" y="163"/>
                  <a:pt x="1480" y="163"/>
                  <a:pt x="1477" y="161"/>
                </a:cubicBezTo>
                <a:cubicBezTo>
                  <a:pt x="1477" y="161"/>
                  <a:pt x="1477" y="161"/>
                  <a:pt x="1478" y="158"/>
                </a:cubicBezTo>
                <a:cubicBezTo>
                  <a:pt x="1478" y="158"/>
                  <a:pt x="1477" y="157"/>
                  <a:pt x="1477" y="156"/>
                </a:cubicBezTo>
                <a:cubicBezTo>
                  <a:pt x="1476" y="155"/>
                  <a:pt x="1477" y="153"/>
                  <a:pt x="1477" y="153"/>
                </a:cubicBezTo>
                <a:cubicBezTo>
                  <a:pt x="1477" y="153"/>
                  <a:pt x="1477" y="153"/>
                  <a:pt x="1480" y="150"/>
                </a:cubicBezTo>
                <a:cubicBezTo>
                  <a:pt x="1480" y="150"/>
                  <a:pt x="1483" y="150"/>
                  <a:pt x="1483" y="148"/>
                </a:cubicBezTo>
                <a:cubicBezTo>
                  <a:pt x="1483" y="147"/>
                  <a:pt x="1486" y="144"/>
                  <a:pt x="1486" y="144"/>
                </a:cubicBezTo>
                <a:cubicBezTo>
                  <a:pt x="1486" y="144"/>
                  <a:pt x="1486" y="144"/>
                  <a:pt x="1490" y="144"/>
                </a:cubicBezTo>
                <a:cubicBezTo>
                  <a:pt x="1490" y="144"/>
                  <a:pt x="1490" y="144"/>
                  <a:pt x="1494" y="139"/>
                </a:cubicBezTo>
                <a:cubicBezTo>
                  <a:pt x="1494" y="139"/>
                  <a:pt x="1498" y="135"/>
                  <a:pt x="1499" y="135"/>
                </a:cubicBezTo>
                <a:cubicBezTo>
                  <a:pt x="1499" y="135"/>
                  <a:pt x="1499" y="135"/>
                  <a:pt x="1499" y="135"/>
                </a:cubicBezTo>
                <a:cubicBezTo>
                  <a:pt x="1500" y="135"/>
                  <a:pt x="1501" y="136"/>
                  <a:pt x="1501" y="136"/>
                </a:cubicBezTo>
                <a:cubicBezTo>
                  <a:pt x="1501" y="136"/>
                  <a:pt x="1501" y="134"/>
                  <a:pt x="1501" y="132"/>
                </a:cubicBezTo>
                <a:cubicBezTo>
                  <a:pt x="1501" y="130"/>
                  <a:pt x="1495" y="128"/>
                  <a:pt x="1495" y="128"/>
                </a:cubicBezTo>
                <a:cubicBezTo>
                  <a:pt x="1495" y="128"/>
                  <a:pt x="1495" y="128"/>
                  <a:pt x="1494" y="129"/>
                </a:cubicBezTo>
                <a:cubicBezTo>
                  <a:pt x="1494" y="129"/>
                  <a:pt x="1494" y="129"/>
                  <a:pt x="1492" y="126"/>
                </a:cubicBezTo>
                <a:cubicBezTo>
                  <a:pt x="1492" y="126"/>
                  <a:pt x="1492" y="126"/>
                  <a:pt x="1492" y="126"/>
                </a:cubicBezTo>
                <a:cubicBezTo>
                  <a:pt x="1493" y="129"/>
                  <a:pt x="1493" y="129"/>
                  <a:pt x="1493" y="129"/>
                </a:cubicBezTo>
                <a:cubicBezTo>
                  <a:pt x="1493" y="130"/>
                  <a:pt x="1493" y="130"/>
                  <a:pt x="1493" y="130"/>
                </a:cubicBezTo>
                <a:cubicBezTo>
                  <a:pt x="1493" y="130"/>
                  <a:pt x="1493" y="130"/>
                  <a:pt x="1492" y="127"/>
                </a:cubicBezTo>
                <a:cubicBezTo>
                  <a:pt x="1492" y="127"/>
                  <a:pt x="1492" y="127"/>
                  <a:pt x="1482" y="127"/>
                </a:cubicBezTo>
                <a:cubicBezTo>
                  <a:pt x="1482" y="127"/>
                  <a:pt x="1482" y="127"/>
                  <a:pt x="1480" y="129"/>
                </a:cubicBezTo>
                <a:cubicBezTo>
                  <a:pt x="1480" y="129"/>
                  <a:pt x="1480" y="129"/>
                  <a:pt x="1476" y="130"/>
                </a:cubicBezTo>
                <a:cubicBezTo>
                  <a:pt x="1476" y="130"/>
                  <a:pt x="1476" y="130"/>
                  <a:pt x="1478" y="132"/>
                </a:cubicBezTo>
                <a:cubicBezTo>
                  <a:pt x="1478" y="132"/>
                  <a:pt x="1478" y="132"/>
                  <a:pt x="1474" y="137"/>
                </a:cubicBezTo>
                <a:cubicBezTo>
                  <a:pt x="1474" y="137"/>
                  <a:pt x="1474" y="137"/>
                  <a:pt x="1476" y="139"/>
                </a:cubicBezTo>
                <a:cubicBezTo>
                  <a:pt x="1476" y="139"/>
                  <a:pt x="1474" y="144"/>
                  <a:pt x="1472" y="146"/>
                </a:cubicBezTo>
                <a:cubicBezTo>
                  <a:pt x="1471" y="147"/>
                  <a:pt x="1467" y="147"/>
                  <a:pt x="1465" y="147"/>
                </a:cubicBezTo>
                <a:cubicBezTo>
                  <a:pt x="1465" y="147"/>
                  <a:pt x="1465" y="147"/>
                  <a:pt x="1465" y="147"/>
                </a:cubicBezTo>
                <a:cubicBezTo>
                  <a:pt x="1465" y="147"/>
                  <a:pt x="1465" y="147"/>
                  <a:pt x="1463" y="150"/>
                </a:cubicBezTo>
                <a:cubicBezTo>
                  <a:pt x="1463" y="150"/>
                  <a:pt x="1463" y="150"/>
                  <a:pt x="1460" y="149"/>
                </a:cubicBezTo>
                <a:cubicBezTo>
                  <a:pt x="1460" y="149"/>
                  <a:pt x="1458" y="152"/>
                  <a:pt x="1457" y="152"/>
                </a:cubicBezTo>
                <a:cubicBezTo>
                  <a:pt x="1457" y="153"/>
                  <a:pt x="1456" y="153"/>
                  <a:pt x="1456" y="153"/>
                </a:cubicBezTo>
                <a:cubicBezTo>
                  <a:pt x="1455" y="153"/>
                  <a:pt x="1453" y="152"/>
                  <a:pt x="1453" y="152"/>
                </a:cubicBezTo>
                <a:cubicBezTo>
                  <a:pt x="1453" y="152"/>
                  <a:pt x="1454" y="154"/>
                  <a:pt x="1454" y="155"/>
                </a:cubicBezTo>
                <a:cubicBezTo>
                  <a:pt x="1453" y="156"/>
                  <a:pt x="1452" y="156"/>
                  <a:pt x="1452" y="156"/>
                </a:cubicBezTo>
                <a:cubicBezTo>
                  <a:pt x="1451" y="156"/>
                  <a:pt x="1451" y="156"/>
                  <a:pt x="1451" y="156"/>
                </a:cubicBezTo>
                <a:cubicBezTo>
                  <a:pt x="1451" y="156"/>
                  <a:pt x="1452" y="158"/>
                  <a:pt x="1452" y="160"/>
                </a:cubicBezTo>
                <a:cubicBezTo>
                  <a:pt x="1452" y="162"/>
                  <a:pt x="1450" y="164"/>
                  <a:pt x="1450" y="164"/>
                </a:cubicBezTo>
                <a:cubicBezTo>
                  <a:pt x="1450" y="164"/>
                  <a:pt x="1451" y="171"/>
                  <a:pt x="1452" y="173"/>
                </a:cubicBezTo>
                <a:cubicBezTo>
                  <a:pt x="1453" y="173"/>
                  <a:pt x="1453" y="173"/>
                  <a:pt x="1454" y="173"/>
                </a:cubicBezTo>
                <a:cubicBezTo>
                  <a:pt x="1455" y="173"/>
                  <a:pt x="1456" y="173"/>
                  <a:pt x="1456" y="173"/>
                </a:cubicBezTo>
                <a:cubicBezTo>
                  <a:pt x="1456" y="173"/>
                  <a:pt x="1456" y="173"/>
                  <a:pt x="1460" y="174"/>
                </a:cubicBezTo>
                <a:cubicBezTo>
                  <a:pt x="1460" y="174"/>
                  <a:pt x="1460" y="174"/>
                  <a:pt x="1460" y="176"/>
                </a:cubicBezTo>
                <a:cubicBezTo>
                  <a:pt x="1460" y="176"/>
                  <a:pt x="1462" y="177"/>
                  <a:pt x="1463" y="179"/>
                </a:cubicBezTo>
                <a:cubicBezTo>
                  <a:pt x="1464" y="182"/>
                  <a:pt x="1460" y="183"/>
                  <a:pt x="1460" y="183"/>
                </a:cubicBezTo>
                <a:cubicBezTo>
                  <a:pt x="1460" y="183"/>
                  <a:pt x="1461" y="185"/>
                  <a:pt x="1459" y="187"/>
                </a:cubicBezTo>
                <a:cubicBezTo>
                  <a:pt x="1458" y="187"/>
                  <a:pt x="1458" y="187"/>
                  <a:pt x="1458" y="187"/>
                </a:cubicBezTo>
                <a:cubicBezTo>
                  <a:pt x="1456" y="187"/>
                  <a:pt x="1455" y="186"/>
                  <a:pt x="1455" y="186"/>
                </a:cubicBezTo>
                <a:cubicBezTo>
                  <a:pt x="1455" y="186"/>
                  <a:pt x="1454" y="187"/>
                  <a:pt x="1454" y="189"/>
                </a:cubicBezTo>
                <a:cubicBezTo>
                  <a:pt x="1453" y="190"/>
                  <a:pt x="1450" y="190"/>
                  <a:pt x="1448" y="190"/>
                </a:cubicBezTo>
                <a:cubicBezTo>
                  <a:pt x="1448" y="190"/>
                  <a:pt x="1447" y="190"/>
                  <a:pt x="1447" y="190"/>
                </a:cubicBezTo>
                <a:cubicBezTo>
                  <a:pt x="1447" y="190"/>
                  <a:pt x="1447" y="190"/>
                  <a:pt x="1449" y="191"/>
                </a:cubicBezTo>
                <a:cubicBezTo>
                  <a:pt x="1449" y="191"/>
                  <a:pt x="1449" y="191"/>
                  <a:pt x="1446" y="192"/>
                </a:cubicBezTo>
                <a:cubicBezTo>
                  <a:pt x="1446" y="192"/>
                  <a:pt x="1450" y="192"/>
                  <a:pt x="1450" y="194"/>
                </a:cubicBezTo>
                <a:cubicBezTo>
                  <a:pt x="1451" y="196"/>
                  <a:pt x="1447" y="196"/>
                  <a:pt x="1447" y="196"/>
                </a:cubicBezTo>
                <a:cubicBezTo>
                  <a:pt x="1447" y="196"/>
                  <a:pt x="1448" y="198"/>
                  <a:pt x="1448" y="199"/>
                </a:cubicBezTo>
                <a:cubicBezTo>
                  <a:pt x="1449" y="201"/>
                  <a:pt x="1447" y="205"/>
                  <a:pt x="1447" y="205"/>
                </a:cubicBezTo>
                <a:cubicBezTo>
                  <a:pt x="1447" y="205"/>
                  <a:pt x="1447" y="205"/>
                  <a:pt x="1444" y="213"/>
                </a:cubicBezTo>
                <a:cubicBezTo>
                  <a:pt x="1444" y="213"/>
                  <a:pt x="1444" y="213"/>
                  <a:pt x="1443" y="212"/>
                </a:cubicBezTo>
                <a:cubicBezTo>
                  <a:pt x="1443" y="212"/>
                  <a:pt x="1443" y="212"/>
                  <a:pt x="1435" y="211"/>
                </a:cubicBezTo>
                <a:cubicBezTo>
                  <a:pt x="1435" y="211"/>
                  <a:pt x="1435" y="211"/>
                  <a:pt x="1435" y="213"/>
                </a:cubicBezTo>
                <a:cubicBezTo>
                  <a:pt x="1435" y="213"/>
                  <a:pt x="1435" y="213"/>
                  <a:pt x="1433" y="214"/>
                </a:cubicBezTo>
                <a:cubicBezTo>
                  <a:pt x="1433" y="214"/>
                  <a:pt x="1433" y="217"/>
                  <a:pt x="1433" y="218"/>
                </a:cubicBezTo>
                <a:cubicBezTo>
                  <a:pt x="1433" y="219"/>
                  <a:pt x="1432" y="219"/>
                  <a:pt x="1431" y="219"/>
                </a:cubicBezTo>
                <a:cubicBezTo>
                  <a:pt x="1430" y="219"/>
                  <a:pt x="1428" y="219"/>
                  <a:pt x="1428" y="219"/>
                </a:cubicBezTo>
                <a:cubicBezTo>
                  <a:pt x="1428" y="219"/>
                  <a:pt x="1427" y="219"/>
                  <a:pt x="1426" y="219"/>
                </a:cubicBezTo>
                <a:cubicBezTo>
                  <a:pt x="1425" y="219"/>
                  <a:pt x="1424" y="219"/>
                  <a:pt x="1424" y="219"/>
                </a:cubicBezTo>
                <a:cubicBezTo>
                  <a:pt x="1423" y="218"/>
                  <a:pt x="1424" y="216"/>
                  <a:pt x="1424" y="216"/>
                </a:cubicBezTo>
                <a:cubicBezTo>
                  <a:pt x="1424" y="216"/>
                  <a:pt x="1421" y="213"/>
                  <a:pt x="1421" y="212"/>
                </a:cubicBezTo>
                <a:cubicBezTo>
                  <a:pt x="1420" y="211"/>
                  <a:pt x="1421" y="210"/>
                  <a:pt x="1421" y="210"/>
                </a:cubicBezTo>
                <a:cubicBezTo>
                  <a:pt x="1421" y="210"/>
                  <a:pt x="1421" y="210"/>
                  <a:pt x="1423" y="210"/>
                </a:cubicBezTo>
                <a:cubicBezTo>
                  <a:pt x="1423" y="210"/>
                  <a:pt x="1423" y="210"/>
                  <a:pt x="1423" y="208"/>
                </a:cubicBezTo>
                <a:cubicBezTo>
                  <a:pt x="1423" y="208"/>
                  <a:pt x="1421" y="207"/>
                  <a:pt x="1420" y="206"/>
                </a:cubicBezTo>
                <a:cubicBezTo>
                  <a:pt x="1419" y="205"/>
                  <a:pt x="1417" y="202"/>
                  <a:pt x="1417" y="202"/>
                </a:cubicBezTo>
                <a:cubicBezTo>
                  <a:pt x="1417" y="202"/>
                  <a:pt x="1415" y="201"/>
                  <a:pt x="1415" y="200"/>
                </a:cubicBezTo>
                <a:cubicBezTo>
                  <a:pt x="1414" y="199"/>
                  <a:pt x="1415" y="193"/>
                  <a:pt x="1415" y="193"/>
                </a:cubicBezTo>
                <a:cubicBezTo>
                  <a:pt x="1415" y="193"/>
                  <a:pt x="1415" y="194"/>
                  <a:pt x="1416" y="194"/>
                </a:cubicBezTo>
                <a:cubicBezTo>
                  <a:pt x="1416" y="194"/>
                  <a:pt x="1416" y="194"/>
                  <a:pt x="1415" y="193"/>
                </a:cubicBezTo>
                <a:cubicBezTo>
                  <a:pt x="1415" y="192"/>
                  <a:pt x="1414" y="192"/>
                  <a:pt x="1414" y="192"/>
                </a:cubicBezTo>
                <a:cubicBezTo>
                  <a:pt x="1413" y="192"/>
                  <a:pt x="1412" y="192"/>
                  <a:pt x="1412" y="192"/>
                </a:cubicBezTo>
                <a:cubicBezTo>
                  <a:pt x="1412" y="192"/>
                  <a:pt x="1412" y="192"/>
                  <a:pt x="1411" y="185"/>
                </a:cubicBezTo>
                <a:cubicBezTo>
                  <a:pt x="1411" y="185"/>
                  <a:pt x="1411" y="185"/>
                  <a:pt x="1414" y="187"/>
                </a:cubicBezTo>
                <a:cubicBezTo>
                  <a:pt x="1414" y="187"/>
                  <a:pt x="1414" y="187"/>
                  <a:pt x="1414" y="187"/>
                </a:cubicBezTo>
                <a:cubicBezTo>
                  <a:pt x="1414" y="187"/>
                  <a:pt x="1413" y="186"/>
                  <a:pt x="1412" y="185"/>
                </a:cubicBezTo>
                <a:cubicBezTo>
                  <a:pt x="1412" y="185"/>
                  <a:pt x="1410" y="185"/>
                  <a:pt x="1407" y="184"/>
                </a:cubicBezTo>
                <a:cubicBezTo>
                  <a:pt x="1405" y="183"/>
                  <a:pt x="1407" y="180"/>
                  <a:pt x="1407" y="180"/>
                </a:cubicBezTo>
                <a:cubicBezTo>
                  <a:pt x="1407" y="180"/>
                  <a:pt x="1407" y="180"/>
                  <a:pt x="1405" y="180"/>
                </a:cubicBezTo>
                <a:cubicBezTo>
                  <a:pt x="1405" y="180"/>
                  <a:pt x="1407" y="184"/>
                  <a:pt x="1405" y="185"/>
                </a:cubicBezTo>
                <a:cubicBezTo>
                  <a:pt x="1404" y="186"/>
                  <a:pt x="1403" y="186"/>
                  <a:pt x="1402" y="186"/>
                </a:cubicBezTo>
                <a:cubicBezTo>
                  <a:pt x="1402" y="186"/>
                  <a:pt x="1401" y="186"/>
                  <a:pt x="1401" y="186"/>
                </a:cubicBezTo>
                <a:cubicBezTo>
                  <a:pt x="1401" y="186"/>
                  <a:pt x="1401" y="186"/>
                  <a:pt x="1397" y="189"/>
                </a:cubicBezTo>
                <a:cubicBezTo>
                  <a:pt x="1397" y="189"/>
                  <a:pt x="1392" y="194"/>
                  <a:pt x="1389" y="195"/>
                </a:cubicBezTo>
                <a:cubicBezTo>
                  <a:pt x="1388" y="195"/>
                  <a:pt x="1387" y="195"/>
                  <a:pt x="1387" y="195"/>
                </a:cubicBezTo>
                <a:cubicBezTo>
                  <a:pt x="1385" y="195"/>
                  <a:pt x="1385" y="194"/>
                  <a:pt x="1385" y="194"/>
                </a:cubicBezTo>
                <a:cubicBezTo>
                  <a:pt x="1385" y="194"/>
                  <a:pt x="1383" y="195"/>
                  <a:pt x="1381" y="195"/>
                </a:cubicBezTo>
                <a:cubicBezTo>
                  <a:pt x="1381" y="195"/>
                  <a:pt x="1380" y="195"/>
                  <a:pt x="1380" y="195"/>
                </a:cubicBezTo>
                <a:cubicBezTo>
                  <a:pt x="1379" y="194"/>
                  <a:pt x="1380" y="193"/>
                  <a:pt x="1380" y="193"/>
                </a:cubicBezTo>
                <a:cubicBezTo>
                  <a:pt x="1380" y="193"/>
                  <a:pt x="1380" y="193"/>
                  <a:pt x="1374" y="191"/>
                </a:cubicBezTo>
                <a:cubicBezTo>
                  <a:pt x="1374" y="191"/>
                  <a:pt x="1372" y="189"/>
                  <a:pt x="1372" y="187"/>
                </a:cubicBezTo>
                <a:cubicBezTo>
                  <a:pt x="1372" y="187"/>
                  <a:pt x="1372" y="187"/>
                  <a:pt x="1373" y="187"/>
                </a:cubicBezTo>
                <a:cubicBezTo>
                  <a:pt x="1374" y="187"/>
                  <a:pt x="1377" y="188"/>
                  <a:pt x="1377" y="188"/>
                </a:cubicBezTo>
                <a:cubicBezTo>
                  <a:pt x="1377" y="188"/>
                  <a:pt x="1377" y="188"/>
                  <a:pt x="1377" y="186"/>
                </a:cubicBezTo>
                <a:cubicBezTo>
                  <a:pt x="1377" y="186"/>
                  <a:pt x="1377" y="186"/>
                  <a:pt x="1376" y="186"/>
                </a:cubicBezTo>
                <a:cubicBezTo>
                  <a:pt x="1376" y="186"/>
                  <a:pt x="1376" y="186"/>
                  <a:pt x="1378" y="183"/>
                </a:cubicBezTo>
                <a:cubicBezTo>
                  <a:pt x="1378" y="183"/>
                  <a:pt x="1372" y="183"/>
                  <a:pt x="1371" y="183"/>
                </a:cubicBezTo>
                <a:cubicBezTo>
                  <a:pt x="1371" y="183"/>
                  <a:pt x="1370" y="181"/>
                  <a:pt x="1370" y="181"/>
                </a:cubicBezTo>
                <a:cubicBezTo>
                  <a:pt x="1370" y="181"/>
                  <a:pt x="1370" y="181"/>
                  <a:pt x="1373" y="181"/>
                </a:cubicBezTo>
                <a:cubicBezTo>
                  <a:pt x="1373" y="181"/>
                  <a:pt x="1373" y="181"/>
                  <a:pt x="1375" y="180"/>
                </a:cubicBezTo>
                <a:cubicBezTo>
                  <a:pt x="1375" y="180"/>
                  <a:pt x="1374" y="179"/>
                  <a:pt x="1373" y="178"/>
                </a:cubicBezTo>
                <a:cubicBezTo>
                  <a:pt x="1373" y="177"/>
                  <a:pt x="1373" y="177"/>
                  <a:pt x="1374" y="177"/>
                </a:cubicBezTo>
                <a:cubicBezTo>
                  <a:pt x="1376" y="177"/>
                  <a:pt x="1378" y="178"/>
                  <a:pt x="1378" y="178"/>
                </a:cubicBezTo>
                <a:cubicBezTo>
                  <a:pt x="1378" y="178"/>
                  <a:pt x="1378" y="178"/>
                  <a:pt x="1379" y="175"/>
                </a:cubicBezTo>
                <a:cubicBezTo>
                  <a:pt x="1379" y="175"/>
                  <a:pt x="1379" y="175"/>
                  <a:pt x="1381" y="176"/>
                </a:cubicBezTo>
                <a:cubicBezTo>
                  <a:pt x="1381" y="176"/>
                  <a:pt x="1381" y="176"/>
                  <a:pt x="1382" y="173"/>
                </a:cubicBezTo>
                <a:cubicBezTo>
                  <a:pt x="1382" y="173"/>
                  <a:pt x="1382" y="173"/>
                  <a:pt x="1379" y="174"/>
                </a:cubicBezTo>
                <a:cubicBezTo>
                  <a:pt x="1379" y="174"/>
                  <a:pt x="1379" y="174"/>
                  <a:pt x="1375" y="176"/>
                </a:cubicBezTo>
                <a:cubicBezTo>
                  <a:pt x="1375" y="176"/>
                  <a:pt x="1374" y="176"/>
                  <a:pt x="1372" y="175"/>
                </a:cubicBezTo>
                <a:cubicBezTo>
                  <a:pt x="1371" y="173"/>
                  <a:pt x="1374" y="172"/>
                  <a:pt x="1374" y="172"/>
                </a:cubicBezTo>
                <a:cubicBezTo>
                  <a:pt x="1374" y="172"/>
                  <a:pt x="1372" y="172"/>
                  <a:pt x="1371" y="171"/>
                </a:cubicBezTo>
                <a:cubicBezTo>
                  <a:pt x="1370" y="171"/>
                  <a:pt x="1370" y="169"/>
                  <a:pt x="1370" y="169"/>
                </a:cubicBezTo>
                <a:cubicBezTo>
                  <a:pt x="1370" y="169"/>
                  <a:pt x="1374" y="168"/>
                  <a:pt x="1375" y="168"/>
                </a:cubicBezTo>
                <a:cubicBezTo>
                  <a:pt x="1375" y="168"/>
                  <a:pt x="1378" y="169"/>
                  <a:pt x="1378" y="169"/>
                </a:cubicBezTo>
                <a:cubicBezTo>
                  <a:pt x="1378" y="169"/>
                  <a:pt x="1378" y="169"/>
                  <a:pt x="1381" y="169"/>
                </a:cubicBezTo>
                <a:cubicBezTo>
                  <a:pt x="1381" y="169"/>
                  <a:pt x="1383" y="169"/>
                  <a:pt x="1384" y="169"/>
                </a:cubicBezTo>
                <a:cubicBezTo>
                  <a:pt x="1386" y="169"/>
                  <a:pt x="1386" y="166"/>
                  <a:pt x="1386" y="166"/>
                </a:cubicBezTo>
                <a:cubicBezTo>
                  <a:pt x="1386" y="166"/>
                  <a:pt x="1386" y="166"/>
                  <a:pt x="1383" y="168"/>
                </a:cubicBezTo>
                <a:cubicBezTo>
                  <a:pt x="1383" y="168"/>
                  <a:pt x="1383" y="168"/>
                  <a:pt x="1381" y="167"/>
                </a:cubicBezTo>
                <a:cubicBezTo>
                  <a:pt x="1381" y="167"/>
                  <a:pt x="1381" y="167"/>
                  <a:pt x="1379" y="168"/>
                </a:cubicBezTo>
                <a:cubicBezTo>
                  <a:pt x="1379" y="168"/>
                  <a:pt x="1379" y="168"/>
                  <a:pt x="1378" y="167"/>
                </a:cubicBezTo>
                <a:cubicBezTo>
                  <a:pt x="1378" y="167"/>
                  <a:pt x="1374" y="167"/>
                  <a:pt x="1372" y="167"/>
                </a:cubicBezTo>
                <a:cubicBezTo>
                  <a:pt x="1370" y="167"/>
                  <a:pt x="1372" y="165"/>
                  <a:pt x="1372" y="165"/>
                </a:cubicBezTo>
                <a:cubicBezTo>
                  <a:pt x="1372" y="165"/>
                  <a:pt x="1372" y="165"/>
                  <a:pt x="1374" y="164"/>
                </a:cubicBezTo>
                <a:cubicBezTo>
                  <a:pt x="1374" y="164"/>
                  <a:pt x="1371" y="164"/>
                  <a:pt x="1371" y="163"/>
                </a:cubicBezTo>
                <a:cubicBezTo>
                  <a:pt x="1371" y="162"/>
                  <a:pt x="1372" y="161"/>
                  <a:pt x="1372" y="161"/>
                </a:cubicBezTo>
                <a:cubicBezTo>
                  <a:pt x="1372" y="161"/>
                  <a:pt x="1372" y="161"/>
                  <a:pt x="1376" y="162"/>
                </a:cubicBezTo>
                <a:cubicBezTo>
                  <a:pt x="1376" y="162"/>
                  <a:pt x="1376" y="162"/>
                  <a:pt x="1379" y="161"/>
                </a:cubicBezTo>
                <a:cubicBezTo>
                  <a:pt x="1379" y="161"/>
                  <a:pt x="1379" y="161"/>
                  <a:pt x="1374" y="161"/>
                </a:cubicBezTo>
                <a:cubicBezTo>
                  <a:pt x="1374" y="161"/>
                  <a:pt x="1374" y="161"/>
                  <a:pt x="1374" y="159"/>
                </a:cubicBezTo>
                <a:cubicBezTo>
                  <a:pt x="1374" y="159"/>
                  <a:pt x="1374" y="159"/>
                  <a:pt x="1378" y="159"/>
                </a:cubicBezTo>
                <a:cubicBezTo>
                  <a:pt x="1378" y="159"/>
                  <a:pt x="1378" y="159"/>
                  <a:pt x="1376" y="159"/>
                </a:cubicBezTo>
                <a:cubicBezTo>
                  <a:pt x="1376" y="159"/>
                  <a:pt x="1376" y="159"/>
                  <a:pt x="1377" y="157"/>
                </a:cubicBezTo>
                <a:cubicBezTo>
                  <a:pt x="1377" y="157"/>
                  <a:pt x="1377" y="157"/>
                  <a:pt x="1380" y="159"/>
                </a:cubicBezTo>
                <a:cubicBezTo>
                  <a:pt x="1380" y="159"/>
                  <a:pt x="1381" y="158"/>
                  <a:pt x="1382" y="158"/>
                </a:cubicBezTo>
                <a:cubicBezTo>
                  <a:pt x="1382" y="158"/>
                  <a:pt x="1382" y="158"/>
                  <a:pt x="1382" y="158"/>
                </a:cubicBezTo>
                <a:cubicBezTo>
                  <a:pt x="1383" y="158"/>
                  <a:pt x="1383" y="160"/>
                  <a:pt x="1383" y="160"/>
                </a:cubicBezTo>
                <a:cubicBezTo>
                  <a:pt x="1383" y="160"/>
                  <a:pt x="1383" y="160"/>
                  <a:pt x="1385" y="157"/>
                </a:cubicBezTo>
                <a:cubicBezTo>
                  <a:pt x="1385" y="157"/>
                  <a:pt x="1381" y="156"/>
                  <a:pt x="1381" y="155"/>
                </a:cubicBezTo>
                <a:cubicBezTo>
                  <a:pt x="1381" y="155"/>
                  <a:pt x="1381" y="154"/>
                  <a:pt x="1381" y="154"/>
                </a:cubicBezTo>
                <a:cubicBezTo>
                  <a:pt x="1382" y="154"/>
                  <a:pt x="1385" y="156"/>
                  <a:pt x="1385" y="156"/>
                </a:cubicBezTo>
                <a:cubicBezTo>
                  <a:pt x="1385" y="156"/>
                  <a:pt x="1385" y="154"/>
                  <a:pt x="1386" y="153"/>
                </a:cubicBezTo>
                <a:cubicBezTo>
                  <a:pt x="1386" y="153"/>
                  <a:pt x="1386" y="153"/>
                  <a:pt x="1387" y="153"/>
                </a:cubicBezTo>
                <a:cubicBezTo>
                  <a:pt x="1387" y="153"/>
                  <a:pt x="1387" y="154"/>
                  <a:pt x="1387" y="154"/>
                </a:cubicBezTo>
                <a:cubicBezTo>
                  <a:pt x="1387" y="154"/>
                  <a:pt x="1387" y="154"/>
                  <a:pt x="1390" y="154"/>
                </a:cubicBezTo>
                <a:cubicBezTo>
                  <a:pt x="1391" y="154"/>
                  <a:pt x="1391" y="154"/>
                  <a:pt x="1391" y="154"/>
                </a:cubicBezTo>
                <a:cubicBezTo>
                  <a:pt x="1392" y="154"/>
                  <a:pt x="1391" y="153"/>
                  <a:pt x="1391" y="153"/>
                </a:cubicBezTo>
                <a:cubicBezTo>
                  <a:pt x="1392" y="152"/>
                  <a:pt x="1389" y="152"/>
                  <a:pt x="1388" y="152"/>
                </a:cubicBezTo>
                <a:cubicBezTo>
                  <a:pt x="1388" y="151"/>
                  <a:pt x="1389" y="150"/>
                  <a:pt x="1390" y="149"/>
                </a:cubicBezTo>
                <a:cubicBezTo>
                  <a:pt x="1390" y="149"/>
                  <a:pt x="1390" y="149"/>
                  <a:pt x="1390" y="149"/>
                </a:cubicBezTo>
                <a:cubicBezTo>
                  <a:pt x="1390" y="149"/>
                  <a:pt x="1391" y="151"/>
                  <a:pt x="1392" y="151"/>
                </a:cubicBezTo>
                <a:cubicBezTo>
                  <a:pt x="1392" y="151"/>
                  <a:pt x="1393" y="151"/>
                  <a:pt x="1393" y="151"/>
                </a:cubicBezTo>
                <a:cubicBezTo>
                  <a:pt x="1393" y="151"/>
                  <a:pt x="1393" y="150"/>
                  <a:pt x="1393" y="150"/>
                </a:cubicBezTo>
                <a:cubicBezTo>
                  <a:pt x="1393" y="149"/>
                  <a:pt x="1391" y="150"/>
                  <a:pt x="1391" y="148"/>
                </a:cubicBezTo>
                <a:cubicBezTo>
                  <a:pt x="1391" y="147"/>
                  <a:pt x="1392" y="146"/>
                  <a:pt x="1392" y="146"/>
                </a:cubicBezTo>
                <a:cubicBezTo>
                  <a:pt x="1392" y="146"/>
                  <a:pt x="1392" y="146"/>
                  <a:pt x="1393" y="147"/>
                </a:cubicBezTo>
                <a:cubicBezTo>
                  <a:pt x="1393" y="147"/>
                  <a:pt x="1393" y="147"/>
                  <a:pt x="1393" y="147"/>
                </a:cubicBezTo>
                <a:cubicBezTo>
                  <a:pt x="1394" y="147"/>
                  <a:pt x="1394" y="146"/>
                  <a:pt x="1396" y="145"/>
                </a:cubicBezTo>
                <a:cubicBezTo>
                  <a:pt x="1397" y="145"/>
                  <a:pt x="1397" y="145"/>
                  <a:pt x="1397" y="145"/>
                </a:cubicBezTo>
                <a:cubicBezTo>
                  <a:pt x="1398" y="145"/>
                  <a:pt x="1397" y="145"/>
                  <a:pt x="1398" y="145"/>
                </a:cubicBezTo>
                <a:cubicBezTo>
                  <a:pt x="1398" y="145"/>
                  <a:pt x="1400" y="146"/>
                  <a:pt x="1401" y="146"/>
                </a:cubicBezTo>
                <a:cubicBezTo>
                  <a:pt x="1402" y="146"/>
                  <a:pt x="1402" y="146"/>
                  <a:pt x="1403" y="145"/>
                </a:cubicBezTo>
                <a:cubicBezTo>
                  <a:pt x="1404" y="145"/>
                  <a:pt x="1402" y="144"/>
                  <a:pt x="1402" y="143"/>
                </a:cubicBezTo>
                <a:cubicBezTo>
                  <a:pt x="1403" y="142"/>
                  <a:pt x="1404" y="142"/>
                  <a:pt x="1404" y="142"/>
                </a:cubicBezTo>
                <a:cubicBezTo>
                  <a:pt x="1404" y="142"/>
                  <a:pt x="1405" y="142"/>
                  <a:pt x="1406" y="141"/>
                </a:cubicBezTo>
                <a:cubicBezTo>
                  <a:pt x="1406" y="140"/>
                  <a:pt x="1406" y="140"/>
                  <a:pt x="1407" y="139"/>
                </a:cubicBezTo>
                <a:cubicBezTo>
                  <a:pt x="1408" y="139"/>
                  <a:pt x="1408" y="139"/>
                  <a:pt x="1409" y="139"/>
                </a:cubicBezTo>
                <a:cubicBezTo>
                  <a:pt x="1409" y="139"/>
                  <a:pt x="1409" y="139"/>
                  <a:pt x="1409" y="139"/>
                </a:cubicBezTo>
                <a:cubicBezTo>
                  <a:pt x="1410" y="139"/>
                  <a:pt x="1411" y="140"/>
                  <a:pt x="1412" y="140"/>
                </a:cubicBezTo>
                <a:cubicBezTo>
                  <a:pt x="1413" y="140"/>
                  <a:pt x="1413" y="138"/>
                  <a:pt x="1413" y="138"/>
                </a:cubicBezTo>
                <a:cubicBezTo>
                  <a:pt x="1413" y="138"/>
                  <a:pt x="1413" y="137"/>
                  <a:pt x="1413" y="136"/>
                </a:cubicBezTo>
                <a:cubicBezTo>
                  <a:pt x="1414" y="136"/>
                  <a:pt x="1414" y="136"/>
                  <a:pt x="1415" y="136"/>
                </a:cubicBezTo>
                <a:cubicBezTo>
                  <a:pt x="1415" y="136"/>
                  <a:pt x="1416" y="136"/>
                  <a:pt x="1417" y="136"/>
                </a:cubicBezTo>
                <a:cubicBezTo>
                  <a:pt x="1417" y="136"/>
                  <a:pt x="1417" y="136"/>
                  <a:pt x="1418" y="136"/>
                </a:cubicBezTo>
                <a:cubicBezTo>
                  <a:pt x="1419" y="135"/>
                  <a:pt x="1418" y="133"/>
                  <a:pt x="1418" y="133"/>
                </a:cubicBezTo>
                <a:cubicBezTo>
                  <a:pt x="1418" y="133"/>
                  <a:pt x="1417" y="133"/>
                  <a:pt x="1416" y="131"/>
                </a:cubicBezTo>
                <a:cubicBezTo>
                  <a:pt x="1416" y="130"/>
                  <a:pt x="1417" y="130"/>
                  <a:pt x="1418" y="130"/>
                </a:cubicBezTo>
                <a:cubicBezTo>
                  <a:pt x="1419" y="130"/>
                  <a:pt x="1420" y="130"/>
                  <a:pt x="1420" y="129"/>
                </a:cubicBezTo>
                <a:cubicBezTo>
                  <a:pt x="1421" y="129"/>
                  <a:pt x="1419" y="128"/>
                  <a:pt x="1419" y="126"/>
                </a:cubicBezTo>
                <a:cubicBezTo>
                  <a:pt x="1419" y="125"/>
                  <a:pt x="1422" y="125"/>
                  <a:pt x="1422" y="125"/>
                </a:cubicBezTo>
                <a:cubicBezTo>
                  <a:pt x="1422" y="125"/>
                  <a:pt x="1422" y="125"/>
                  <a:pt x="1426" y="125"/>
                </a:cubicBezTo>
                <a:cubicBezTo>
                  <a:pt x="1426" y="125"/>
                  <a:pt x="1426" y="125"/>
                  <a:pt x="1427" y="124"/>
                </a:cubicBezTo>
                <a:cubicBezTo>
                  <a:pt x="1427" y="124"/>
                  <a:pt x="1423" y="124"/>
                  <a:pt x="1423" y="124"/>
                </a:cubicBezTo>
                <a:cubicBezTo>
                  <a:pt x="1422" y="123"/>
                  <a:pt x="1423" y="122"/>
                  <a:pt x="1423" y="122"/>
                </a:cubicBezTo>
                <a:cubicBezTo>
                  <a:pt x="1423" y="122"/>
                  <a:pt x="1425" y="121"/>
                  <a:pt x="1425" y="120"/>
                </a:cubicBezTo>
                <a:cubicBezTo>
                  <a:pt x="1424" y="120"/>
                  <a:pt x="1425" y="119"/>
                  <a:pt x="1426" y="118"/>
                </a:cubicBezTo>
                <a:cubicBezTo>
                  <a:pt x="1427" y="117"/>
                  <a:pt x="1427" y="117"/>
                  <a:pt x="1428" y="117"/>
                </a:cubicBezTo>
                <a:cubicBezTo>
                  <a:pt x="1429" y="117"/>
                  <a:pt x="1430" y="118"/>
                  <a:pt x="1430" y="118"/>
                </a:cubicBezTo>
                <a:cubicBezTo>
                  <a:pt x="1430" y="118"/>
                  <a:pt x="1429" y="116"/>
                  <a:pt x="1431" y="116"/>
                </a:cubicBezTo>
                <a:cubicBezTo>
                  <a:pt x="1432" y="116"/>
                  <a:pt x="1436" y="115"/>
                  <a:pt x="1436" y="115"/>
                </a:cubicBezTo>
                <a:cubicBezTo>
                  <a:pt x="1436" y="115"/>
                  <a:pt x="1436" y="115"/>
                  <a:pt x="1432" y="115"/>
                </a:cubicBezTo>
                <a:cubicBezTo>
                  <a:pt x="1432" y="115"/>
                  <a:pt x="1432" y="115"/>
                  <a:pt x="1433" y="113"/>
                </a:cubicBezTo>
                <a:cubicBezTo>
                  <a:pt x="1433" y="113"/>
                  <a:pt x="1433" y="113"/>
                  <a:pt x="1437" y="114"/>
                </a:cubicBezTo>
                <a:cubicBezTo>
                  <a:pt x="1437" y="114"/>
                  <a:pt x="1437" y="114"/>
                  <a:pt x="1437" y="112"/>
                </a:cubicBezTo>
                <a:cubicBezTo>
                  <a:pt x="1437" y="112"/>
                  <a:pt x="1437" y="112"/>
                  <a:pt x="1434" y="111"/>
                </a:cubicBezTo>
                <a:cubicBezTo>
                  <a:pt x="1434" y="111"/>
                  <a:pt x="1434" y="111"/>
                  <a:pt x="1435" y="109"/>
                </a:cubicBezTo>
                <a:cubicBezTo>
                  <a:pt x="1435" y="109"/>
                  <a:pt x="1435" y="109"/>
                  <a:pt x="1439" y="109"/>
                </a:cubicBezTo>
                <a:cubicBezTo>
                  <a:pt x="1439" y="109"/>
                  <a:pt x="1439" y="109"/>
                  <a:pt x="1439" y="108"/>
                </a:cubicBezTo>
                <a:cubicBezTo>
                  <a:pt x="1439" y="108"/>
                  <a:pt x="1439" y="108"/>
                  <a:pt x="1441" y="107"/>
                </a:cubicBezTo>
                <a:cubicBezTo>
                  <a:pt x="1441" y="107"/>
                  <a:pt x="1441" y="107"/>
                  <a:pt x="1442" y="109"/>
                </a:cubicBezTo>
                <a:cubicBezTo>
                  <a:pt x="1442" y="109"/>
                  <a:pt x="1442" y="109"/>
                  <a:pt x="1445" y="107"/>
                </a:cubicBezTo>
                <a:cubicBezTo>
                  <a:pt x="1445" y="107"/>
                  <a:pt x="1445" y="107"/>
                  <a:pt x="1442" y="105"/>
                </a:cubicBezTo>
                <a:cubicBezTo>
                  <a:pt x="1442" y="105"/>
                  <a:pt x="1442" y="105"/>
                  <a:pt x="1443" y="105"/>
                </a:cubicBezTo>
                <a:cubicBezTo>
                  <a:pt x="1443" y="105"/>
                  <a:pt x="1443" y="105"/>
                  <a:pt x="1448" y="107"/>
                </a:cubicBezTo>
                <a:cubicBezTo>
                  <a:pt x="1448" y="107"/>
                  <a:pt x="1448" y="107"/>
                  <a:pt x="1449" y="105"/>
                </a:cubicBezTo>
                <a:cubicBezTo>
                  <a:pt x="1449" y="105"/>
                  <a:pt x="1449" y="105"/>
                  <a:pt x="1445" y="104"/>
                </a:cubicBezTo>
                <a:cubicBezTo>
                  <a:pt x="1445" y="104"/>
                  <a:pt x="1445" y="104"/>
                  <a:pt x="1445" y="103"/>
                </a:cubicBezTo>
                <a:cubicBezTo>
                  <a:pt x="1445" y="103"/>
                  <a:pt x="1445" y="103"/>
                  <a:pt x="1450" y="103"/>
                </a:cubicBezTo>
                <a:cubicBezTo>
                  <a:pt x="1450" y="103"/>
                  <a:pt x="1450" y="103"/>
                  <a:pt x="1449" y="101"/>
                </a:cubicBezTo>
                <a:cubicBezTo>
                  <a:pt x="1449" y="101"/>
                  <a:pt x="1449" y="101"/>
                  <a:pt x="1453" y="101"/>
                </a:cubicBezTo>
                <a:cubicBezTo>
                  <a:pt x="1453" y="101"/>
                  <a:pt x="1453" y="101"/>
                  <a:pt x="1451" y="99"/>
                </a:cubicBezTo>
                <a:cubicBezTo>
                  <a:pt x="1451" y="99"/>
                  <a:pt x="1451" y="99"/>
                  <a:pt x="1454" y="98"/>
                </a:cubicBezTo>
                <a:cubicBezTo>
                  <a:pt x="1454" y="98"/>
                  <a:pt x="1454" y="98"/>
                  <a:pt x="1455" y="93"/>
                </a:cubicBezTo>
                <a:cubicBezTo>
                  <a:pt x="1455" y="93"/>
                  <a:pt x="1455" y="93"/>
                  <a:pt x="1459" y="93"/>
                </a:cubicBezTo>
                <a:cubicBezTo>
                  <a:pt x="1459" y="93"/>
                  <a:pt x="1457" y="95"/>
                  <a:pt x="1457" y="95"/>
                </a:cubicBezTo>
                <a:cubicBezTo>
                  <a:pt x="1456" y="96"/>
                  <a:pt x="1457" y="98"/>
                  <a:pt x="1457" y="98"/>
                </a:cubicBezTo>
                <a:cubicBezTo>
                  <a:pt x="1457" y="98"/>
                  <a:pt x="1457" y="98"/>
                  <a:pt x="1460" y="99"/>
                </a:cubicBezTo>
                <a:cubicBezTo>
                  <a:pt x="1460" y="99"/>
                  <a:pt x="1460" y="99"/>
                  <a:pt x="1459" y="95"/>
                </a:cubicBezTo>
                <a:cubicBezTo>
                  <a:pt x="1459" y="95"/>
                  <a:pt x="1459" y="95"/>
                  <a:pt x="1462" y="97"/>
                </a:cubicBezTo>
                <a:cubicBezTo>
                  <a:pt x="1462" y="97"/>
                  <a:pt x="1462" y="97"/>
                  <a:pt x="1461" y="94"/>
                </a:cubicBezTo>
                <a:cubicBezTo>
                  <a:pt x="1461" y="94"/>
                  <a:pt x="1461" y="94"/>
                  <a:pt x="1465" y="94"/>
                </a:cubicBezTo>
                <a:cubicBezTo>
                  <a:pt x="1465" y="94"/>
                  <a:pt x="1465" y="94"/>
                  <a:pt x="1464" y="98"/>
                </a:cubicBezTo>
                <a:cubicBezTo>
                  <a:pt x="1464" y="98"/>
                  <a:pt x="1464" y="98"/>
                  <a:pt x="1470" y="97"/>
                </a:cubicBezTo>
                <a:cubicBezTo>
                  <a:pt x="1470" y="97"/>
                  <a:pt x="1470" y="97"/>
                  <a:pt x="1469" y="94"/>
                </a:cubicBezTo>
                <a:cubicBezTo>
                  <a:pt x="1469" y="94"/>
                  <a:pt x="1469" y="94"/>
                  <a:pt x="1471" y="93"/>
                </a:cubicBezTo>
                <a:cubicBezTo>
                  <a:pt x="1471" y="93"/>
                  <a:pt x="1471" y="93"/>
                  <a:pt x="1477" y="95"/>
                </a:cubicBezTo>
                <a:cubicBezTo>
                  <a:pt x="1477" y="95"/>
                  <a:pt x="1477" y="95"/>
                  <a:pt x="1475" y="92"/>
                </a:cubicBezTo>
                <a:cubicBezTo>
                  <a:pt x="1475" y="92"/>
                  <a:pt x="1475" y="92"/>
                  <a:pt x="1480" y="91"/>
                </a:cubicBezTo>
                <a:cubicBezTo>
                  <a:pt x="1480" y="91"/>
                  <a:pt x="1480" y="91"/>
                  <a:pt x="1484" y="92"/>
                </a:cubicBezTo>
                <a:cubicBezTo>
                  <a:pt x="1484" y="92"/>
                  <a:pt x="1484" y="92"/>
                  <a:pt x="1485" y="89"/>
                </a:cubicBezTo>
                <a:cubicBezTo>
                  <a:pt x="1485" y="89"/>
                  <a:pt x="1485" y="89"/>
                  <a:pt x="1487" y="88"/>
                </a:cubicBezTo>
                <a:cubicBezTo>
                  <a:pt x="1487" y="88"/>
                  <a:pt x="1487" y="88"/>
                  <a:pt x="1493" y="85"/>
                </a:cubicBezTo>
                <a:cubicBezTo>
                  <a:pt x="1493" y="85"/>
                  <a:pt x="1493" y="85"/>
                  <a:pt x="1496" y="86"/>
                </a:cubicBezTo>
                <a:cubicBezTo>
                  <a:pt x="1496" y="86"/>
                  <a:pt x="1496" y="86"/>
                  <a:pt x="1498" y="84"/>
                </a:cubicBezTo>
                <a:cubicBezTo>
                  <a:pt x="1498" y="84"/>
                  <a:pt x="1498" y="84"/>
                  <a:pt x="1502" y="84"/>
                </a:cubicBezTo>
                <a:cubicBezTo>
                  <a:pt x="1502" y="84"/>
                  <a:pt x="1494" y="91"/>
                  <a:pt x="1496" y="92"/>
                </a:cubicBezTo>
                <a:cubicBezTo>
                  <a:pt x="1496" y="92"/>
                  <a:pt x="1496" y="92"/>
                  <a:pt x="1496" y="92"/>
                </a:cubicBezTo>
                <a:cubicBezTo>
                  <a:pt x="1498" y="92"/>
                  <a:pt x="1504" y="85"/>
                  <a:pt x="1504" y="85"/>
                </a:cubicBezTo>
                <a:cubicBezTo>
                  <a:pt x="1504" y="85"/>
                  <a:pt x="1502" y="90"/>
                  <a:pt x="1505" y="91"/>
                </a:cubicBezTo>
                <a:cubicBezTo>
                  <a:pt x="1505" y="91"/>
                  <a:pt x="1505" y="91"/>
                  <a:pt x="1505" y="91"/>
                </a:cubicBezTo>
                <a:cubicBezTo>
                  <a:pt x="1507" y="91"/>
                  <a:pt x="1509" y="83"/>
                  <a:pt x="1509" y="83"/>
                </a:cubicBezTo>
                <a:cubicBezTo>
                  <a:pt x="1509" y="83"/>
                  <a:pt x="1509" y="83"/>
                  <a:pt x="1517" y="86"/>
                </a:cubicBezTo>
                <a:cubicBezTo>
                  <a:pt x="1517" y="86"/>
                  <a:pt x="1512" y="89"/>
                  <a:pt x="1514" y="90"/>
                </a:cubicBezTo>
                <a:cubicBezTo>
                  <a:pt x="1515" y="90"/>
                  <a:pt x="1515" y="90"/>
                  <a:pt x="1515" y="90"/>
                </a:cubicBezTo>
                <a:cubicBezTo>
                  <a:pt x="1517" y="90"/>
                  <a:pt x="1519" y="86"/>
                  <a:pt x="1519" y="86"/>
                </a:cubicBezTo>
                <a:cubicBezTo>
                  <a:pt x="1519" y="86"/>
                  <a:pt x="1523" y="88"/>
                  <a:pt x="1525" y="88"/>
                </a:cubicBezTo>
                <a:cubicBezTo>
                  <a:pt x="1528" y="88"/>
                  <a:pt x="1532" y="90"/>
                  <a:pt x="1532" y="90"/>
                </a:cubicBezTo>
                <a:cubicBezTo>
                  <a:pt x="1532" y="90"/>
                  <a:pt x="1529" y="91"/>
                  <a:pt x="1527" y="92"/>
                </a:cubicBezTo>
                <a:cubicBezTo>
                  <a:pt x="1526" y="93"/>
                  <a:pt x="1525" y="93"/>
                  <a:pt x="1524" y="93"/>
                </a:cubicBezTo>
                <a:cubicBezTo>
                  <a:pt x="1522" y="93"/>
                  <a:pt x="1520" y="92"/>
                  <a:pt x="1520" y="92"/>
                </a:cubicBezTo>
                <a:cubicBezTo>
                  <a:pt x="1520" y="92"/>
                  <a:pt x="1520" y="92"/>
                  <a:pt x="1524" y="94"/>
                </a:cubicBezTo>
                <a:cubicBezTo>
                  <a:pt x="1524" y="94"/>
                  <a:pt x="1524" y="94"/>
                  <a:pt x="1529" y="96"/>
                </a:cubicBezTo>
                <a:cubicBezTo>
                  <a:pt x="1529" y="96"/>
                  <a:pt x="1529" y="96"/>
                  <a:pt x="1532" y="95"/>
                </a:cubicBezTo>
                <a:cubicBezTo>
                  <a:pt x="1533" y="95"/>
                  <a:pt x="1533" y="95"/>
                  <a:pt x="1533" y="95"/>
                </a:cubicBezTo>
                <a:cubicBezTo>
                  <a:pt x="1533" y="95"/>
                  <a:pt x="1533" y="95"/>
                  <a:pt x="1533" y="95"/>
                </a:cubicBezTo>
                <a:cubicBezTo>
                  <a:pt x="1533" y="95"/>
                  <a:pt x="1534" y="95"/>
                  <a:pt x="1534" y="95"/>
                </a:cubicBezTo>
                <a:cubicBezTo>
                  <a:pt x="1534" y="95"/>
                  <a:pt x="1535" y="94"/>
                  <a:pt x="1536" y="93"/>
                </a:cubicBezTo>
                <a:cubicBezTo>
                  <a:pt x="1536" y="92"/>
                  <a:pt x="1536" y="92"/>
                  <a:pt x="1537" y="92"/>
                </a:cubicBezTo>
                <a:cubicBezTo>
                  <a:pt x="1539" y="92"/>
                  <a:pt x="1545" y="94"/>
                  <a:pt x="1545" y="94"/>
                </a:cubicBezTo>
                <a:cubicBezTo>
                  <a:pt x="1545" y="94"/>
                  <a:pt x="1545" y="94"/>
                  <a:pt x="1542" y="96"/>
                </a:cubicBezTo>
                <a:cubicBezTo>
                  <a:pt x="1542" y="96"/>
                  <a:pt x="1542" y="96"/>
                  <a:pt x="1539" y="97"/>
                </a:cubicBezTo>
                <a:cubicBezTo>
                  <a:pt x="1539" y="97"/>
                  <a:pt x="1539" y="97"/>
                  <a:pt x="1542" y="98"/>
                </a:cubicBezTo>
                <a:cubicBezTo>
                  <a:pt x="1542" y="98"/>
                  <a:pt x="1542" y="98"/>
                  <a:pt x="1546" y="98"/>
                </a:cubicBezTo>
                <a:cubicBezTo>
                  <a:pt x="1546" y="98"/>
                  <a:pt x="1546" y="98"/>
                  <a:pt x="1547" y="100"/>
                </a:cubicBezTo>
                <a:cubicBezTo>
                  <a:pt x="1547" y="100"/>
                  <a:pt x="1551" y="100"/>
                  <a:pt x="1553" y="100"/>
                </a:cubicBezTo>
                <a:cubicBezTo>
                  <a:pt x="1556" y="100"/>
                  <a:pt x="1559" y="100"/>
                  <a:pt x="1562" y="100"/>
                </a:cubicBezTo>
                <a:cubicBezTo>
                  <a:pt x="1566" y="100"/>
                  <a:pt x="1572" y="103"/>
                  <a:pt x="1576" y="105"/>
                </a:cubicBezTo>
                <a:cubicBezTo>
                  <a:pt x="1579" y="106"/>
                  <a:pt x="1586" y="109"/>
                  <a:pt x="1591" y="110"/>
                </a:cubicBezTo>
                <a:cubicBezTo>
                  <a:pt x="1597" y="111"/>
                  <a:pt x="1597" y="113"/>
                  <a:pt x="1601" y="117"/>
                </a:cubicBezTo>
                <a:cubicBezTo>
                  <a:pt x="1605" y="120"/>
                  <a:pt x="1597" y="123"/>
                  <a:pt x="1589" y="125"/>
                </a:cubicBezTo>
                <a:cubicBezTo>
                  <a:pt x="1587" y="125"/>
                  <a:pt x="1585" y="126"/>
                  <a:pt x="1584" y="126"/>
                </a:cubicBezTo>
                <a:cubicBezTo>
                  <a:pt x="1579" y="126"/>
                  <a:pt x="1575" y="124"/>
                  <a:pt x="1575" y="124"/>
                </a:cubicBezTo>
                <a:cubicBezTo>
                  <a:pt x="1575" y="124"/>
                  <a:pt x="1565" y="123"/>
                  <a:pt x="1563" y="123"/>
                </a:cubicBezTo>
                <a:cubicBezTo>
                  <a:pt x="1561" y="122"/>
                  <a:pt x="1558" y="119"/>
                  <a:pt x="1558" y="119"/>
                </a:cubicBezTo>
                <a:cubicBezTo>
                  <a:pt x="1558" y="119"/>
                  <a:pt x="1557" y="119"/>
                  <a:pt x="1555" y="119"/>
                </a:cubicBezTo>
                <a:cubicBezTo>
                  <a:pt x="1553" y="119"/>
                  <a:pt x="1552" y="119"/>
                  <a:pt x="1550" y="119"/>
                </a:cubicBezTo>
                <a:cubicBezTo>
                  <a:pt x="1547" y="118"/>
                  <a:pt x="1548" y="117"/>
                  <a:pt x="1548" y="117"/>
                </a:cubicBezTo>
                <a:cubicBezTo>
                  <a:pt x="1548" y="117"/>
                  <a:pt x="1548" y="117"/>
                  <a:pt x="1543" y="117"/>
                </a:cubicBezTo>
                <a:cubicBezTo>
                  <a:pt x="1543" y="117"/>
                  <a:pt x="1543" y="117"/>
                  <a:pt x="1545" y="119"/>
                </a:cubicBezTo>
                <a:cubicBezTo>
                  <a:pt x="1545" y="119"/>
                  <a:pt x="1545" y="119"/>
                  <a:pt x="1548" y="121"/>
                </a:cubicBezTo>
                <a:cubicBezTo>
                  <a:pt x="1548" y="121"/>
                  <a:pt x="1548" y="121"/>
                  <a:pt x="1551" y="123"/>
                </a:cubicBezTo>
                <a:cubicBezTo>
                  <a:pt x="1551" y="123"/>
                  <a:pt x="1561" y="126"/>
                  <a:pt x="1563" y="128"/>
                </a:cubicBezTo>
                <a:cubicBezTo>
                  <a:pt x="1564" y="129"/>
                  <a:pt x="1561" y="132"/>
                  <a:pt x="1561" y="132"/>
                </a:cubicBezTo>
                <a:cubicBezTo>
                  <a:pt x="1561" y="132"/>
                  <a:pt x="1561" y="132"/>
                  <a:pt x="1563" y="134"/>
                </a:cubicBezTo>
                <a:cubicBezTo>
                  <a:pt x="1563" y="134"/>
                  <a:pt x="1563" y="137"/>
                  <a:pt x="1563" y="139"/>
                </a:cubicBezTo>
                <a:cubicBezTo>
                  <a:pt x="1563" y="140"/>
                  <a:pt x="1564" y="140"/>
                  <a:pt x="1565" y="140"/>
                </a:cubicBezTo>
                <a:cubicBezTo>
                  <a:pt x="1566" y="140"/>
                  <a:pt x="1567" y="140"/>
                  <a:pt x="1567" y="140"/>
                </a:cubicBezTo>
                <a:cubicBezTo>
                  <a:pt x="1568" y="140"/>
                  <a:pt x="1569" y="140"/>
                  <a:pt x="1570" y="140"/>
                </a:cubicBezTo>
                <a:cubicBezTo>
                  <a:pt x="1570" y="140"/>
                  <a:pt x="1570" y="140"/>
                  <a:pt x="1570" y="140"/>
                </a:cubicBezTo>
                <a:cubicBezTo>
                  <a:pt x="1572" y="140"/>
                  <a:pt x="1574" y="143"/>
                  <a:pt x="1574" y="143"/>
                </a:cubicBezTo>
                <a:cubicBezTo>
                  <a:pt x="1574" y="143"/>
                  <a:pt x="1574" y="143"/>
                  <a:pt x="1582" y="144"/>
                </a:cubicBezTo>
                <a:cubicBezTo>
                  <a:pt x="1582" y="144"/>
                  <a:pt x="1585" y="142"/>
                  <a:pt x="1585" y="141"/>
                </a:cubicBezTo>
                <a:cubicBezTo>
                  <a:pt x="1585" y="140"/>
                  <a:pt x="1578" y="140"/>
                  <a:pt x="1578" y="140"/>
                </a:cubicBezTo>
                <a:cubicBezTo>
                  <a:pt x="1578" y="140"/>
                  <a:pt x="1578" y="140"/>
                  <a:pt x="1573" y="135"/>
                </a:cubicBezTo>
                <a:cubicBezTo>
                  <a:pt x="1573" y="135"/>
                  <a:pt x="1573" y="135"/>
                  <a:pt x="1575" y="135"/>
                </a:cubicBezTo>
                <a:cubicBezTo>
                  <a:pt x="1575" y="135"/>
                  <a:pt x="1576" y="134"/>
                  <a:pt x="1579" y="133"/>
                </a:cubicBezTo>
                <a:cubicBezTo>
                  <a:pt x="1579" y="133"/>
                  <a:pt x="1579" y="133"/>
                  <a:pt x="1580" y="133"/>
                </a:cubicBezTo>
                <a:cubicBezTo>
                  <a:pt x="1582" y="133"/>
                  <a:pt x="1583" y="136"/>
                  <a:pt x="1583" y="136"/>
                </a:cubicBezTo>
                <a:cubicBezTo>
                  <a:pt x="1583" y="136"/>
                  <a:pt x="1590" y="137"/>
                  <a:pt x="1593" y="138"/>
                </a:cubicBezTo>
                <a:cubicBezTo>
                  <a:pt x="1593" y="139"/>
                  <a:pt x="1594" y="139"/>
                  <a:pt x="1594" y="139"/>
                </a:cubicBezTo>
                <a:cubicBezTo>
                  <a:pt x="1596" y="139"/>
                  <a:pt x="1598" y="138"/>
                  <a:pt x="1598" y="138"/>
                </a:cubicBezTo>
                <a:cubicBezTo>
                  <a:pt x="1598" y="138"/>
                  <a:pt x="1598" y="138"/>
                  <a:pt x="1602" y="139"/>
                </a:cubicBezTo>
                <a:cubicBezTo>
                  <a:pt x="1602" y="139"/>
                  <a:pt x="1602" y="139"/>
                  <a:pt x="1600" y="136"/>
                </a:cubicBezTo>
                <a:cubicBezTo>
                  <a:pt x="1600" y="136"/>
                  <a:pt x="1594" y="132"/>
                  <a:pt x="1592" y="131"/>
                </a:cubicBezTo>
                <a:cubicBezTo>
                  <a:pt x="1591" y="129"/>
                  <a:pt x="1595" y="129"/>
                  <a:pt x="1596" y="128"/>
                </a:cubicBezTo>
                <a:cubicBezTo>
                  <a:pt x="1598" y="127"/>
                  <a:pt x="1599" y="125"/>
                  <a:pt x="1599" y="125"/>
                </a:cubicBezTo>
                <a:cubicBezTo>
                  <a:pt x="1599" y="125"/>
                  <a:pt x="1599" y="125"/>
                  <a:pt x="1602" y="125"/>
                </a:cubicBezTo>
                <a:cubicBezTo>
                  <a:pt x="1602" y="125"/>
                  <a:pt x="1602" y="125"/>
                  <a:pt x="1606" y="121"/>
                </a:cubicBezTo>
                <a:cubicBezTo>
                  <a:pt x="1606" y="121"/>
                  <a:pt x="1606" y="121"/>
                  <a:pt x="1614" y="123"/>
                </a:cubicBezTo>
                <a:cubicBezTo>
                  <a:pt x="1614" y="123"/>
                  <a:pt x="1614" y="123"/>
                  <a:pt x="1615" y="127"/>
                </a:cubicBezTo>
                <a:cubicBezTo>
                  <a:pt x="1615" y="127"/>
                  <a:pt x="1615" y="127"/>
                  <a:pt x="1617" y="124"/>
                </a:cubicBezTo>
                <a:cubicBezTo>
                  <a:pt x="1617" y="124"/>
                  <a:pt x="1617" y="124"/>
                  <a:pt x="1621" y="126"/>
                </a:cubicBezTo>
                <a:cubicBezTo>
                  <a:pt x="1621" y="126"/>
                  <a:pt x="1621" y="126"/>
                  <a:pt x="1620" y="123"/>
                </a:cubicBezTo>
                <a:cubicBezTo>
                  <a:pt x="1620" y="123"/>
                  <a:pt x="1620" y="123"/>
                  <a:pt x="1621" y="119"/>
                </a:cubicBezTo>
                <a:cubicBezTo>
                  <a:pt x="1621" y="119"/>
                  <a:pt x="1616" y="117"/>
                  <a:pt x="1615" y="117"/>
                </a:cubicBezTo>
                <a:cubicBezTo>
                  <a:pt x="1613" y="117"/>
                  <a:pt x="1615" y="112"/>
                  <a:pt x="1616" y="108"/>
                </a:cubicBezTo>
                <a:cubicBezTo>
                  <a:pt x="1617" y="106"/>
                  <a:pt x="1614" y="106"/>
                  <a:pt x="1613" y="106"/>
                </a:cubicBezTo>
                <a:cubicBezTo>
                  <a:pt x="1612" y="106"/>
                  <a:pt x="1611" y="106"/>
                  <a:pt x="1611" y="106"/>
                </a:cubicBezTo>
                <a:cubicBezTo>
                  <a:pt x="1611" y="106"/>
                  <a:pt x="1611" y="106"/>
                  <a:pt x="1610" y="104"/>
                </a:cubicBezTo>
                <a:cubicBezTo>
                  <a:pt x="1610" y="104"/>
                  <a:pt x="1612" y="104"/>
                  <a:pt x="1615" y="104"/>
                </a:cubicBezTo>
                <a:cubicBezTo>
                  <a:pt x="1619" y="104"/>
                  <a:pt x="1624" y="104"/>
                  <a:pt x="1625" y="104"/>
                </a:cubicBezTo>
                <a:cubicBezTo>
                  <a:pt x="1626" y="105"/>
                  <a:pt x="1633" y="110"/>
                  <a:pt x="1633" y="110"/>
                </a:cubicBezTo>
                <a:cubicBezTo>
                  <a:pt x="1633" y="110"/>
                  <a:pt x="1631" y="111"/>
                  <a:pt x="1629" y="111"/>
                </a:cubicBezTo>
                <a:cubicBezTo>
                  <a:pt x="1628" y="111"/>
                  <a:pt x="1627" y="111"/>
                  <a:pt x="1626" y="110"/>
                </a:cubicBezTo>
                <a:cubicBezTo>
                  <a:pt x="1625" y="110"/>
                  <a:pt x="1625" y="110"/>
                  <a:pt x="1625" y="110"/>
                </a:cubicBezTo>
                <a:cubicBezTo>
                  <a:pt x="1623" y="110"/>
                  <a:pt x="1623" y="113"/>
                  <a:pt x="1623" y="115"/>
                </a:cubicBezTo>
                <a:cubicBezTo>
                  <a:pt x="1623" y="116"/>
                  <a:pt x="1624" y="117"/>
                  <a:pt x="1625" y="117"/>
                </a:cubicBezTo>
                <a:cubicBezTo>
                  <a:pt x="1626" y="117"/>
                  <a:pt x="1626" y="117"/>
                  <a:pt x="1627" y="117"/>
                </a:cubicBezTo>
                <a:cubicBezTo>
                  <a:pt x="1627" y="117"/>
                  <a:pt x="1627" y="117"/>
                  <a:pt x="1627" y="117"/>
                </a:cubicBezTo>
                <a:cubicBezTo>
                  <a:pt x="1628" y="117"/>
                  <a:pt x="1628" y="117"/>
                  <a:pt x="1628" y="117"/>
                </a:cubicBezTo>
                <a:cubicBezTo>
                  <a:pt x="1629" y="117"/>
                  <a:pt x="1631" y="119"/>
                  <a:pt x="1631" y="119"/>
                </a:cubicBezTo>
                <a:cubicBezTo>
                  <a:pt x="1631" y="119"/>
                  <a:pt x="1631" y="119"/>
                  <a:pt x="1640" y="118"/>
                </a:cubicBezTo>
                <a:cubicBezTo>
                  <a:pt x="1640" y="118"/>
                  <a:pt x="1640" y="115"/>
                  <a:pt x="1640" y="113"/>
                </a:cubicBezTo>
                <a:cubicBezTo>
                  <a:pt x="1641" y="112"/>
                  <a:pt x="1642" y="112"/>
                  <a:pt x="1643" y="112"/>
                </a:cubicBezTo>
                <a:cubicBezTo>
                  <a:pt x="1644" y="112"/>
                  <a:pt x="1646" y="112"/>
                  <a:pt x="1646" y="112"/>
                </a:cubicBezTo>
                <a:cubicBezTo>
                  <a:pt x="1646" y="112"/>
                  <a:pt x="1646" y="112"/>
                  <a:pt x="1644" y="110"/>
                </a:cubicBezTo>
                <a:cubicBezTo>
                  <a:pt x="1644" y="110"/>
                  <a:pt x="1644" y="110"/>
                  <a:pt x="1650" y="109"/>
                </a:cubicBezTo>
                <a:cubicBezTo>
                  <a:pt x="1650" y="109"/>
                  <a:pt x="1650" y="109"/>
                  <a:pt x="1655" y="106"/>
                </a:cubicBezTo>
                <a:cubicBezTo>
                  <a:pt x="1655" y="106"/>
                  <a:pt x="1655" y="106"/>
                  <a:pt x="1662" y="105"/>
                </a:cubicBezTo>
                <a:cubicBezTo>
                  <a:pt x="1662" y="105"/>
                  <a:pt x="1662" y="105"/>
                  <a:pt x="1664" y="104"/>
                </a:cubicBezTo>
                <a:cubicBezTo>
                  <a:pt x="1664" y="104"/>
                  <a:pt x="1664" y="104"/>
                  <a:pt x="1664" y="107"/>
                </a:cubicBezTo>
                <a:cubicBezTo>
                  <a:pt x="1664" y="107"/>
                  <a:pt x="1664" y="107"/>
                  <a:pt x="1667" y="107"/>
                </a:cubicBezTo>
                <a:cubicBezTo>
                  <a:pt x="1667" y="107"/>
                  <a:pt x="1666" y="105"/>
                  <a:pt x="1666" y="104"/>
                </a:cubicBezTo>
                <a:cubicBezTo>
                  <a:pt x="1666" y="102"/>
                  <a:pt x="1674" y="101"/>
                  <a:pt x="1674" y="101"/>
                </a:cubicBezTo>
                <a:cubicBezTo>
                  <a:pt x="1674" y="101"/>
                  <a:pt x="1674" y="101"/>
                  <a:pt x="1674" y="105"/>
                </a:cubicBezTo>
                <a:cubicBezTo>
                  <a:pt x="1674" y="105"/>
                  <a:pt x="1674" y="105"/>
                  <a:pt x="1673" y="108"/>
                </a:cubicBezTo>
                <a:cubicBezTo>
                  <a:pt x="1673" y="108"/>
                  <a:pt x="1675" y="108"/>
                  <a:pt x="1677" y="108"/>
                </a:cubicBezTo>
                <a:cubicBezTo>
                  <a:pt x="1679" y="108"/>
                  <a:pt x="1682" y="108"/>
                  <a:pt x="1682" y="107"/>
                </a:cubicBezTo>
                <a:cubicBezTo>
                  <a:pt x="1682" y="106"/>
                  <a:pt x="1686" y="104"/>
                  <a:pt x="1690" y="104"/>
                </a:cubicBezTo>
                <a:cubicBezTo>
                  <a:pt x="1690" y="104"/>
                  <a:pt x="1691" y="104"/>
                  <a:pt x="1691" y="104"/>
                </a:cubicBezTo>
                <a:cubicBezTo>
                  <a:pt x="1692" y="104"/>
                  <a:pt x="1694" y="104"/>
                  <a:pt x="1695" y="105"/>
                </a:cubicBezTo>
                <a:cubicBezTo>
                  <a:pt x="1695" y="105"/>
                  <a:pt x="1696" y="105"/>
                  <a:pt x="1697" y="105"/>
                </a:cubicBezTo>
                <a:cubicBezTo>
                  <a:pt x="1697" y="105"/>
                  <a:pt x="1697" y="105"/>
                  <a:pt x="1697" y="105"/>
                </a:cubicBezTo>
                <a:cubicBezTo>
                  <a:pt x="1698" y="105"/>
                  <a:pt x="1704" y="101"/>
                  <a:pt x="1707" y="100"/>
                </a:cubicBezTo>
                <a:cubicBezTo>
                  <a:pt x="1707" y="100"/>
                  <a:pt x="1707" y="100"/>
                  <a:pt x="1707" y="100"/>
                </a:cubicBezTo>
                <a:cubicBezTo>
                  <a:pt x="1709" y="100"/>
                  <a:pt x="1708" y="104"/>
                  <a:pt x="1708" y="105"/>
                </a:cubicBezTo>
                <a:cubicBezTo>
                  <a:pt x="1708" y="106"/>
                  <a:pt x="1713" y="106"/>
                  <a:pt x="1713" y="106"/>
                </a:cubicBezTo>
                <a:cubicBezTo>
                  <a:pt x="1713" y="106"/>
                  <a:pt x="1713" y="106"/>
                  <a:pt x="1713" y="103"/>
                </a:cubicBezTo>
                <a:cubicBezTo>
                  <a:pt x="1713" y="103"/>
                  <a:pt x="1713" y="103"/>
                  <a:pt x="1714" y="104"/>
                </a:cubicBezTo>
                <a:cubicBezTo>
                  <a:pt x="1714" y="104"/>
                  <a:pt x="1714" y="104"/>
                  <a:pt x="1717" y="101"/>
                </a:cubicBezTo>
                <a:cubicBezTo>
                  <a:pt x="1717" y="101"/>
                  <a:pt x="1712" y="98"/>
                  <a:pt x="1712" y="97"/>
                </a:cubicBezTo>
                <a:cubicBezTo>
                  <a:pt x="1712" y="95"/>
                  <a:pt x="1714" y="95"/>
                  <a:pt x="1714" y="95"/>
                </a:cubicBezTo>
                <a:cubicBezTo>
                  <a:pt x="1714" y="95"/>
                  <a:pt x="1715" y="95"/>
                  <a:pt x="1715" y="95"/>
                </a:cubicBezTo>
                <a:cubicBezTo>
                  <a:pt x="1718" y="95"/>
                  <a:pt x="1724" y="95"/>
                  <a:pt x="1724" y="95"/>
                </a:cubicBezTo>
                <a:cubicBezTo>
                  <a:pt x="1724" y="95"/>
                  <a:pt x="1727" y="95"/>
                  <a:pt x="1729" y="95"/>
                </a:cubicBezTo>
                <a:cubicBezTo>
                  <a:pt x="1730" y="95"/>
                  <a:pt x="1738" y="98"/>
                  <a:pt x="1738" y="98"/>
                </a:cubicBezTo>
                <a:cubicBezTo>
                  <a:pt x="1738" y="98"/>
                  <a:pt x="1738" y="98"/>
                  <a:pt x="1740" y="101"/>
                </a:cubicBezTo>
                <a:cubicBezTo>
                  <a:pt x="1740" y="101"/>
                  <a:pt x="1740" y="101"/>
                  <a:pt x="1741" y="98"/>
                </a:cubicBezTo>
                <a:cubicBezTo>
                  <a:pt x="1741" y="98"/>
                  <a:pt x="1741" y="98"/>
                  <a:pt x="1743" y="101"/>
                </a:cubicBezTo>
                <a:cubicBezTo>
                  <a:pt x="1743" y="101"/>
                  <a:pt x="1745" y="101"/>
                  <a:pt x="1747" y="101"/>
                </a:cubicBezTo>
                <a:cubicBezTo>
                  <a:pt x="1748" y="101"/>
                  <a:pt x="1749" y="101"/>
                  <a:pt x="1751" y="101"/>
                </a:cubicBezTo>
                <a:cubicBezTo>
                  <a:pt x="1753" y="101"/>
                  <a:pt x="1763" y="106"/>
                  <a:pt x="1763" y="106"/>
                </a:cubicBezTo>
                <a:cubicBezTo>
                  <a:pt x="1763" y="106"/>
                  <a:pt x="1763" y="106"/>
                  <a:pt x="1765" y="105"/>
                </a:cubicBezTo>
                <a:cubicBezTo>
                  <a:pt x="1765" y="105"/>
                  <a:pt x="1765" y="105"/>
                  <a:pt x="1767" y="108"/>
                </a:cubicBezTo>
                <a:cubicBezTo>
                  <a:pt x="1767" y="108"/>
                  <a:pt x="1767" y="108"/>
                  <a:pt x="1768" y="101"/>
                </a:cubicBezTo>
                <a:cubicBezTo>
                  <a:pt x="1768" y="101"/>
                  <a:pt x="1765" y="101"/>
                  <a:pt x="1763" y="100"/>
                </a:cubicBezTo>
                <a:cubicBezTo>
                  <a:pt x="1761" y="100"/>
                  <a:pt x="1757" y="96"/>
                  <a:pt x="1757" y="96"/>
                </a:cubicBezTo>
                <a:cubicBezTo>
                  <a:pt x="1757" y="96"/>
                  <a:pt x="1757" y="96"/>
                  <a:pt x="1753" y="97"/>
                </a:cubicBezTo>
                <a:cubicBezTo>
                  <a:pt x="1753" y="97"/>
                  <a:pt x="1753" y="97"/>
                  <a:pt x="1750" y="95"/>
                </a:cubicBezTo>
                <a:cubicBezTo>
                  <a:pt x="1750" y="95"/>
                  <a:pt x="1750" y="95"/>
                  <a:pt x="1751" y="92"/>
                </a:cubicBezTo>
                <a:cubicBezTo>
                  <a:pt x="1751" y="92"/>
                  <a:pt x="1751" y="92"/>
                  <a:pt x="1747" y="86"/>
                </a:cubicBezTo>
                <a:cubicBezTo>
                  <a:pt x="1747" y="86"/>
                  <a:pt x="1747" y="86"/>
                  <a:pt x="1744" y="86"/>
                </a:cubicBezTo>
                <a:cubicBezTo>
                  <a:pt x="1744" y="86"/>
                  <a:pt x="1744" y="86"/>
                  <a:pt x="1745" y="82"/>
                </a:cubicBezTo>
                <a:cubicBezTo>
                  <a:pt x="1745" y="82"/>
                  <a:pt x="1745" y="82"/>
                  <a:pt x="1751" y="79"/>
                </a:cubicBezTo>
                <a:cubicBezTo>
                  <a:pt x="1751" y="79"/>
                  <a:pt x="1751" y="79"/>
                  <a:pt x="1752" y="75"/>
                </a:cubicBezTo>
                <a:cubicBezTo>
                  <a:pt x="1752" y="75"/>
                  <a:pt x="1752" y="75"/>
                  <a:pt x="1750" y="73"/>
                </a:cubicBezTo>
                <a:cubicBezTo>
                  <a:pt x="1750" y="73"/>
                  <a:pt x="1750" y="73"/>
                  <a:pt x="1752" y="70"/>
                </a:cubicBezTo>
                <a:cubicBezTo>
                  <a:pt x="1752" y="70"/>
                  <a:pt x="1752" y="70"/>
                  <a:pt x="1768" y="71"/>
                </a:cubicBezTo>
                <a:cubicBezTo>
                  <a:pt x="1768" y="71"/>
                  <a:pt x="1773" y="71"/>
                  <a:pt x="1776" y="75"/>
                </a:cubicBezTo>
                <a:cubicBezTo>
                  <a:pt x="1778" y="78"/>
                  <a:pt x="1774" y="82"/>
                  <a:pt x="1774" y="82"/>
                </a:cubicBezTo>
                <a:cubicBezTo>
                  <a:pt x="1774" y="82"/>
                  <a:pt x="1774" y="82"/>
                  <a:pt x="1781" y="86"/>
                </a:cubicBezTo>
                <a:cubicBezTo>
                  <a:pt x="1781" y="86"/>
                  <a:pt x="1781" y="86"/>
                  <a:pt x="1782" y="91"/>
                </a:cubicBezTo>
                <a:cubicBezTo>
                  <a:pt x="1782" y="91"/>
                  <a:pt x="1784" y="93"/>
                  <a:pt x="1786" y="94"/>
                </a:cubicBezTo>
                <a:cubicBezTo>
                  <a:pt x="1787" y="95"/>
                  <a:pt x="1787" y="99"/>
                  <a:pt x="1787" y="102"/>
                </a:cubicBezTo>
                <a:cubicBezTo>
                  <a:pt x="1788" y="104"/>
                  <a:pt x="1795" y="104"/>
                  <a:pt x="1797" y="105"/>
                </a:cubicBezTo>
                <a:cubicBezTo>
                  <a:pt x="1799" y="105"/>
                  <a:pt x="1796" y="109"/>
                  <a:pt x="1796" y="109"/>
                </a:cubicBezTo>
                <a:cubicBezTo>
                  <a:pt x="1796" y="109"/>
                  <a:pt x="1796" y="109"/>
                  <a:pt x="1798" y="109"/>
                </a:cubicBezTo>
                <a:cubicBezTo>
                  <a:pt x="1798" y="109"/>
                  <a:pt x="1798" y="109"/>
                  <a:pt x="1798" y="112"/>
                </a:cubicBezTo>
                <a:cubicBezTo>
                  <a:pt x="1798" y="112"/>
                  <a:pt x="1798" y="112"/>
                  <a:pt x="1795" y="113"/>
                </a:cubicBezTo>
                <a:cubicBezTo>
                  <a:pt x="1795" y="113"/>
                  <a:pt x="1794" y="116"/>
                  <a:pt x="1794" y="117"/>
                </a:cubicBezTo>
                <a:cubicBezTo>
                  <a:pt x="1794" y="118"/>
                  <a:pt x="1793" y="118"/>
                  <a:pt x="1792" y="118"/>
                </a:cubicBezTo>
                <a:cubicBezTo>
                  <a:pt x="1790" y="118"/>
                  <a:pt x="1788" y="118"/>
                  <a:pt x="1788" y="118"/>
                </a:cubicBezTo>
                <a:cubicBezTo>
                  <a:pt x="1788" y="118"/>
                  <a:pt x="1788" y="118"/>
                  <a:pt x="1785" y="120"/>
                </a:cubicBezTo>
                <a:cubicBezTo>
                  <a:pt x="1785" y="120"/>
                  <a:pt x="1785" y="120"/>
                  <a:pt x="1783" y="119"/>
                </a:cubicBezTo>
                <a:cubicBezTo>
                  <a:pt x="1783" y="119"/>
                  <a:pt x="1779" y="119"/>
                  <a:pt x="1777" y="119"/>
                </a:cubicBezTo>
                <a:cubicBezTo>
                  <a:pt x="1775" y="120"/>
                  <a:pt x="1782" y="122"/>
                  <a:pt x="1782" y="122"/>
                </a:cubicBezTo>
                <a:cubicBezTo>
                  <a:pt x="1782" y="122"/>
                  <a:pt x="1782" y="122"/>
                  <a:pt x="1789" y="123"/>
                </a:cubicBezTo>
                <a:cubicBezTo>
                  <a:pt x="1789" y="123"/>
                  <a:pt x="1790" y="123"/>
                  <a:pt x="1791" y="123"/>
                </a:cubicBezTo>
                <a:cubicBezTo>
                  <a:pt x="1792" y="123"/>
                  <a:pt x="1795" y="123"/>
                  <a:pt x="1796" y="124"/>
                </a:cubicBezTo>
                <a:cubicBezTo>
                  <a:pt x="1796" y="124"/>
                  <a:pt x="1797" y="124"/>
                  <a:pt x="1797" y="124"/>
                </a:cubicBezTo>
                <a:cubicBezTo>
                  <a:pt x="1799" y="124"/>
                  <a:pt x="1799" y="121"/>
                  <a:pt x="1799" y="121"/>
                </a:cubicBezTo>
                <a:cubicBezTo>
                  <a:pt x="1799" y="121"/>
                  <a:pt x="1799" y="121"/>
                  <a:pt x="1805" y="119"/>
                </a:cubicBezTo>
                <a:cubicBezTo>
                  <a:pt x="1805" y="119"/>
                  <a:pt x="1805" y="119"/>
                  <a:pt x="1805" y="113"/>
                </a:cubicBezTo>
                <a:cubicBezTo>
                  <a:pt x="1805" y="113"/>
                  <a:pt x="1808" y="111"/>
                  <a:pt x="1808" y="110"/>
                </a:cubicBezTo>
                <a:cubicBezTo>
                  <a:pt x="1808" y="110"/>
                  <a:pt x="1803" y="107"/>
                  <a:pt x="1802" y="105"/>
                </a:cubicBezTo>
                <a:cubicBezTo>
                  <a:pt x="1802" y="103"/>
                  <a:pt x="1805" y="102"/>
                  <a:pt x="1805" y="102"/>
                </a:cubicBezTo>
                <a:cubicBezTo>
                  <a:pt x="1805" y="102"/>
                  <a:pt x="1811" y="101"/>
                  <a:pt x="1813" y="101"/>
                </a:cubicBezTo>
                <a:cubicBezTo>
                  <a:pt x="1813" y="101"/>
                  <a:pt x="1813" y="101"/>
                  <a:pt x="1813" y="101"/>
                </a:cubicBezTo>
                <a:cubicBezTo>
                  <a:pt x="1815" y="101"/>
                  <a:pt x="1816" y="104"/>
                  <a:pt x="1816" y="104"/>
                </a:cubicBezTo>
                <a:cubicBezTo>
                  <a:pt x="1816" y="104"/>
                  <a:pt x="1818" y="104"/>
                  <a:pt x="1821" y="106"/>
                </a:cubicBezTo>
                <a:cubicBezTo>
                  <a:pt x="1824" y="108"/>
                  <a:pt x="1823" y="112"/>
                  <a:pt x="1823" y="112"/>
                </a:cubicBezTo>
                <a:cubicBezTo>
                  <a:pt x="1823" y="112"/>
                  <a:pt x="1826" y="113"/>
                  <a:pt x="1829" y="113"/>
                </a:cubicBezTo>
                <a:cubicBezTo>
                  <a:pt x="1831" y="113"/>
                  <a:pt x="1834" y="112"/>
                  <a:pt x="1834" y="112"/>
                </a:cubicBezTo>
                <a:cubicBezTo>
                  <a:pt x="1834" y="112"/>
                  <a:pt x="1834" y="112"/>
                  <a:pt x="1829" y="112"/>
                </a:cubicBezTo>
                <a:cubicBezTo>
                  <a:pt x="1829" y="112"/>
                  <a:pt x="1826" y="111"/>
                  <a:pt x="1824" y="109"/>
                </a:cubicBezTo>
                <a:cubicBezTo>
                  <a:pt x="1822" y="108"/>
                  <a:pt x="1828" y="107"/>
                  <a:pt x="1828" y="107"/>
                </a:cubicBezTo>
                <a:cubicBezTo>
                  <a:pt x="1828" y="107"/>
                  <a:pt x="1827" y="105"/>
                  <a:pt x="1825" y="104"/>
                </a:cubicBezTo>
                <a:cubicBezTo>
                  <a:pt x="1822" y="102"/>
                  <a:pt x="1817" y="101"/>
                  <a:pt x="1817" y="101"/>
                </a:cubicBezTo>
                <a:cubicBezTo>
                  <a:pt x="1817" y="101"/>
                  <a:pt x="1814" y="99"/>
                  <a:pt x="1811" y="99"/>
                </a:cubicBezTo>
                <a:cubicBezTo>
                  <a:pt x="1811" y="99"/>
                  <a:pt x="1811" y="99"/>
                  <a:pt x="1811" y="99"/>
                </a:cubicBezTo>
                <a:cubicBezTo>
                  <a:pt x="1809" y="99"/>
                  <a:pt x="1804" y="101"/>
                  <a:pt x="1804" y="101"/>
                </a:cubicBezTo>
                <a:cubicBezTo>
                  <a:pt x="1804" y="101"/>
                  <a:pt x="1804" y="101"/>
                  <a:pt x="1796" y="100"/>
                </a:cubicBezTo>
                <a:cubicBezTo>
                  <a:pt x="1796" y="100"/>
                  <a:pt x="1796" y="100"/>
                  <a:pt x="1797" y="96"/>
                </a:cubicBezTo>
                <a:cubicBezTo>
                  <a:pt x="1797" y="96"/>
                  <a:pt x="1797" y="96"/>
                  <a:pt x="1792" y="96"/>
                </a:cubicBezTo>
                <a:cubicBezTo>
                  <a:pt x="1792" y="96"/>
                  <a:pt x="1792" y="96"/>
                  <a:pt x="1791" y="93"/>
                </a:cubicBezTo>
                <a:cubicBezTo>
                  <a:pt x="1791" y="93"/>
                  <a:pt x="1792" y="88"/>
                  <a:pt x="1792" y="87"/>
                </a:cubicBezTo>
                <a:cubicBezTo>
                  <a:pt x="1792" y="86"/>
                  <a:pt x="1792" y="86"/>
                  <a:pt x="1792" y="86"/>
                </a:cubicBezTo>
                <a:cubicBezTo>
                  <a:pt x="1791" y="86"/>
                  <a:pt x="1790" y="86"/>
                  <a:pt x="1790" y="86"/>
                </a:cubicBezTo>
                <a:cubicBezTo>
                  <a:pt x="1790" y="86"/>
                  <a:pt x="1790" y="86"/>
                  <a:pt x="1781" y="82"/>
                </a:cubicBezTo>
                <a:cubicBezTo>
                  <a:pt x="1781" y="82"/>
                  <a:pt x="1781" y="82"/>
                  <a:pt x="1784" y="77"/>
                </a:cubicBezTo>
                <a:cubicBezTo>
                  <a:pt x="1784" y="77"/>
                  <a:pt x="1787" y="77"/>
                  <a:pt x="1789" y="75"/>
                </a:cubicBezTo>
                <a:cubicBezTo>
                  <a:pt x="1790" y="74"/>
                  <a:pt x="1785" y="71"/>
                  <a:pt x="1785" y="71"/>
                </a:cubicBezTo>
                <a:cubicBezTo>
                  <a:pt x="1785" y="71"/>
                  <a:pt x="1785" y="71"/>
                  <a:pt x="1789" y="71"/>
                </a:cubicBezTo>
                <a:cubicBezTo>
                  <a:pt x="1789" y="71"/>
                  <a:pt x="1791" y="73"/>
                  <a:pt x="1793" y="74"/>
                </a:cubicBezTo>
                <a:cubicBezTo>
                  <a:pt x="1795" y="76"/>
                  <a:pt x="1790" y="78"/>
                  <a:pt x="1790" y="78"/>
                </a:cubicBezTo>
                <a:cubicBezTo>
                  <a:pt x="1790" y="78"/>
                  <a:pt x="1790" y="78"/>
                  <a:pt x="1794" y="80"/>
                </a:cubicBezTo>
                <a:cubicBezTo>
                  <a:pt x="1794" y="80"/>
                  <a:pt x="1794" y="80"/>
                  <a:pt x="1795" y="82"/>
                </a:cubicBezTo>
                <a:cubicBezTo>
                  <a:pt x="1795" y="82"/>
                  <a:pt x="1795" y="82"/>
                  <a:pt x="1798" y="82"/>
                </a:cubicBezTo>
                <a:cubicBezTo>
                  <a:pt x="1798" y="82"/>
                  <a:pt x="1798" y="82"/>
                  <a:pt x="1798" y="84"/>
                </a:cubicBezTo>
                <a:cubicBezTo>
                  <a:pt x="1798" y="84"/>
                  <a:pt x="1806" y="84"/>
                  <a:pt x="1809" y="84"/>
                </a:cubicBezTo>
                <a:cubicBezTo>
                  <a:pt x="1811" y="84"/>
                  <a:pt x="1812" y="86"/>
                  <a:pt x="1812" y="86"/>
                </a:cubicBezTo>
                <a:cubicBezTo>
                  <a:pt x="1812" y="86"/>
                  <a:pt x="1812" y="86"/>
                  <a:pt x="1816" y="86"/>
                </a:cubicBezTo>
                <a:cubicBezTo>
                  <a:pt x="1816" y="86"/>
                  <a:pt x="1813" y="83"/>
                  <a:pt x="1811" y="83"/>
                </a:cubicBezTo>
                <a:cubicBezTo>
                  <a:pt x="1810" y="83"/>
                  <a:pt x="1806" y="82"/>
                  <a:pt x="1803" y="82"/>
                </a:cubicBezTo>
                <a:cubicBezTo>
                  <a:pt x="1803" y="82"/>
                  <a:pt x="1803" y="82"/>
                  <a:pt x="1803" y="82"/>
                </a:cubicBezTo>
                <a:cubicBezTo>
                  <a:pt x="1803" y="82"/>
                  <a:pt x="1803" y="82"/>
                  <a:pt x="1802" y="82"/>
                </a:cubicBezTo>
                <a:cubicBezTo>
                  <a:pt x="1800" y="82"/>
                  <a:pt x="1798" y="80"/>
                  <a:pt x="1798" y="77"/>
                </a:cubicBezTo>
                <a:cubicBezTo>
                  <a:pt x="1798" y="76"/>
                  <a:pt x="1798" y="76"/>
                  <a:pt x="1799" y="76"/>
                </a:cubicBezTo>
                <a:cubicBezTo>
                  <a:pt x="1800" y="76"/>
                  <a:pt x="1801" y="77"/>
                  <a:pt x="1802" y="77"/>
                </a:cubicBezTo>
                <a:cubicBezTo>
                  <a:pt x="1804" y="77"/>
                  <a:pt x="1805" y="79"/>
                  <a:pt x="1808" y="79"/>
                </a:cubicBezTo>
                <a:cubicBezTo>
                  <a:pt x="1808" y="79"/>
                  <a:pt x="1808" y="79"/>
                  <a:pt x="1808" y="79"/>
                </a:cubicBezTo>
                <a:cubicBezTo>
                  <a:pt x="1811" y="79"/>
                  <a:pt x="1806" y="77"/>
                  <a:pt x="1806" y="75"/>
                </a:cubicBezTo>
                <a:cubicBezTo>
                  <a:pt x="1806" y="74"/>
                  <a:pt x="1807" y="74"/>
                  <a:pt x="1809" y="74"/>
                </a:cubicBezTo>
                <a:cubicBezTo>
                  <a:pt x="1810" y="74"/>
                  <a:pt x="1810" y="74"/>
                  <a:pt x="1811" y="74"/>
                </a:cubicBezTo>
                <a:cubicBezTo>
                  <a:pt x="1812" y="74"/>
                  <a:pt x="1817" y="75"/>
                  <a:pt x="1820" y="76"/>
                </a:cubicBezTo>
                <a:cubicBezTo>
                  <a:pt x="1822" y="76"/>
                  <a:pt x="1831" y="80"/>
                  <a:pt x="1831" y="80"/>
                </a:cubicBezTo>
                <a:cubicBezTo>
                  <a:pt x="1831" y="80"/>
                  <a:pt x="1835" y="79"/>
                  <a:pt x="1837" y="79"/>
                </a:cubicBezTo>
                <a:cubicBezTo>
                  <a:pt x="1839" y="79"/>
                  <a:pt x="1836" y="77"/>
                  <a:pt x="1835" y="76"/>
                </a:cubicBezTo>
                <a:cubicBezTo>
                  <a:pt x="1834" y="76"/>
                  <a:pt x="1830" y="75"/>
                  <a:pt x="1829" y="75"/>
                </a:cubicBezTo>
                <a:cubicBezTo>
                  <a:pt x="1827" y="75"/>
                  <a:pt x="1821" y="73"/>
                  <a:pt x="1821" y="73"/>
                </a:cubicBezTo>
                <a:cubicBezTo>
                  <a:pt x="1821" y="73"/>
                  <a:pt x="1820" y="70"/>
                  <a:pt x="1818" y="70"/>
                </a:cubicBezTo>
                <a:cubicBezTo>
                  <a:pt x="1816" y="69"/>
                  <a:pt x="1815" y="67"/>
                  <a:pt x="1816" y="65"/>
                </a:cubicBezTo>
                <a:cubicBezTo>
                  <a:pt x="1816" y="64"/>
                  <a:pt x="1818" y="64"/>
                  <a:pt x="1820" y="64"/>
                </a:cubicBezTo>
                <a:cubicBezTo>
                  <a:pt x="1821" y="64"/>
                  <a:pt x="1823" y="64"/>
                  <a:pt x="1823" y="64"/>
                </a:cubicBezTo>
                <a:cubicBezTo>
                  <a:pt x="1823" y="64"/>
                  <a:pt x="1823" y="64"/>
                  <a:pt x="1825" y="63"/>
                </a:cubicBezTo>
                <a:cubicBezTo>
                  <a:pt x="1825" y="63"/>
                  <a:pt x="1825" y="63"/>
                  <a:pt x="1829" y="65"/>
                </a:cubicBezTo>
                <a:cubicBezTo>
                  <a:pt x="1829" y="65"/>
                  <a:pt x="1829" y="65"/>
                  <a:pt x="1830" y="64"/>
                </a:cubicBezTo>
                <a:cubicBezTo>
                  <a:pt x="1830" y="64"/>
                  <a:pt x="1830" y="64"/>
                  <a:pt x="1842" y="64"/>
                </a:cubicBezTo>
                <a:cubicBezTo>
                  <a:pt x="1842" y="64"/>
                  <a:pt x="1842" y="64"/>
                  <a:pt x="1845" y="63"/>
                </a:cubicBezTo>
                <a:cubicBezTo>
                  <a:pt x="1845" y="63"/>
                  <a:pt x="1845" y="63"/>
                  <a:pt x="1850" y="62"/>
                </a:cubicBezTo>
                <a:cubicBezTo>
                  <a:pt x="1850" y="62"/>
                  <a:pt x="1846" y="60"/>
                  <a:pt x="1843" y="57"/>
                </a:cubicBezTo>
                <a:cubicBezTo>
                  <a:pt x="1841" y="55"/>
                  <a:pt x="1844" y="55"/>
                  <a:pt x="1846" y="55"/>
                </a:cubicBezTo>
                <a:cubicBezTo>
                  <a:pt x="1846" y="55"/>
                  <a:pt x="1846" y="55"/>
                  <a:pt x="1846" y="55"/>
                </a:cubicBezTo>
                <a:cubicBezTo>
                  <a:pt x="1846" y="55"/>
                  <a:pt x="1846" y="55"/>
                  <a:pt x="1852" y="51"/>
                </a:cubicBezTo>
                <a:cubicBezTo>
                  <a:pt x="1852" y="51"/>
                  <a:pt x="1858" y="50"/>
                  <a:pt x="1860" y="49"/>
                </a:cubicBezTo>
                <a:cubicBezTo>
                  <a:pt x="1863" y="49"/>
                  <a:pt x="1874" y="48"/>
                  <a:pt x="1874" y="48"/>
                </a:cubicBezTo>
                <a:cubicBezTo>
                  <a:pt x="1874" y="48"/>
                  <a:pt x="1877" y="46"/>
                  <a:pt x="1878" y="45"/>
                </a:cubicBezTo>
                <a:cubicBezTo>
                  <a:pt x="1880" y="45"/>
                  <a:pt x="1889" y="45"/>
                  <a:pt x="1889" y="45"/>
                </a:cubicBezTo>
                <a:cubicBezTo>
                  <a:pt x="1889" y="45"/>
                  <a:pt x="1886" y="47"/>
                  <a:pt x="1888" y="48"/>
                </a:cubicBezTo>
                <a:cubicBezTo>
                  <a:pt x="1888" y="48"/>
                  <a:pt x="1888" y="48"/>
                  <a:pt x="1889" y="48"/>
                </a:cubicBezTo>
                <a:cubicBezTo>
                  <a:pt x="1892" y="48"/>
                  <a:pt x="1900" y="46"/>
                  <a:pt x="1900" y="46"/>
                </a:cubicBezTo>
                <a:cubicBezTo>
                  <a:pt x="1900" y="46"/>
                  <a:pt x="1900" y="46"/>
                  <a:pt x="1906" y="45"/>
                </a:cubicBezTo>
                <a:cubicBezTo>
                  <a:pt x="1906" y="45"/>
                  <a:pt x="1906" y="45"/>
                  <a:pt x="1900" y="43"/>
                </a:cubicBezTo>
                <a:cubicBezTo>
                  <a:pt x="1900" y="43"/>
                  <a:pt x="1900" y="43"/>
                  <a:pt x="1917" y="44"/>
                </a:cubicBezTo>
                <a:cubicBezTo>
                  <a:pt x="1917" y="44"/>
                  <a:pt x="1909" y="41"/>
                  <a:pt x="1908" y="38"/>
                </a:cubicBezTo>
                <a:cubicBezTo>
                  <a:pt x="1907" y="36"/>
                  <a:pt x="1913" y="36"/>
                  <a:pt x="1915" y="36"/>
                </a:cubicBezTo>
                <a:cubicBezTo>
                  <a:pt x="1916" y="36"/>
                  <a:pt x="1916" y="36"/>
                  <a:pt x="1916" y="36"/>
                </a:cubicBezTo>
                <a:cubicBezTo>
                  <a:pt x="1916" y="36"/>
                  <a:pt x="1916" y="36"/>
                  <a:pt x="1917" y="35"/>
                </a:cubicBezTo>
                <a:cubicBezTo>
                  <a:pt x="1917" y="35"/>
                  <a:pt x="1917" y="35"/>
                  <a:pt x="1922" y="35"/>
                </a:cubicBezTo>
                <a:cubicBezTo>
                  <a:pt x="1922" y="35"/>
                  <a:pt x="1930" y="35"/>
                  <a:pt x="1931" y="37"/>
                </a:cubicBezTo>
                <a:cubicBezTo>
                  <a:pt x="1932" y="39"/>
                  <a:pt x="1924" y="39"/>
                  <a:pt x="1924" y="39"/>
                </a:cubicBezTo>
                <a:cubicBezTo>
                  <a:pt x="1924" y="39"/>
                  <a:pt x="1924" y="39"/>
                  <a:pt x="1931" y="40"/>
                </a:cubicBezTo>
                <a:cubicBezTo>
                  <a:pt x="1931" y="40"/>
                  <a:pt x="1936" y="39"/>
                  <a:pt x="1939" y="39"/>
                </a:cubicBezTo>
                <a:cubicBezTo>
                  <a:pt x="1941" y="39"/>
                  <a:pt x="1942" y="39"/>
                  <a:pt x="1942" y="40"/>
                </a:cubicBezTo>
                <a:cubicBezTo>
                  <a:pt x="1945" y="40"/>
                  <a:pt x="1941" y="43"/>
                  <a:pt x="1941" y="43"/>
                </a:cubicBezTo>
                <a:cubicBezTo>
                  <a:pt x="1941" y="43"/>
                  <a:pt x="1941" y="43"/>
                  <a:pt x="1949" y="43"/>
                </a:cubicBezTo>
                <a:cubicBezTo>
                  <a:pt x="1949" y="43"/>
                  <a:pt x="1949" y="43"/>
                  <a:pt x="1949" y="41"/>
                </a:cubicBezTo>
                <a:cubicBezTo>
                  <a:pt x="1949" y="41"/>
                  <a:pt x="1949" y="41"/>
                  <a:pt x="1966" y="42"/>
                </a:cubicBezTo>
                <a:cubicBezTo>
                  <a:pt x="1966" y="42"/>
                  <a:pt x="1966" y="42"/>
                  <a:pt x="1972" y="43"/>
                </a:cubicBezTo>
                <a:cubicBezTo>
                  <a:pt x="1972" y="43"/>
                  <a:pt x="1975" y="43"/>
                  <a:pt x="1977" y="43"/>
                </a:cubicBezTo>
                <a:cubicBezTo>
                  <a:pt x="1979" y="43"/>
                  <a:pt x="1980" y="45"/>
                  <a:pt x="1980" y="45"/>
                </a:cubicBezTo>
                <a:cubicBezTo>
                  <a:pt x="1980" y="45"/>
                  <a:pt x="1983" y="45"/>
                  <a:pt x="1984" y="45"/>
                </a:cubicBezTo>
                <a:cubicBezTo>
                  <a:pt x="1984" y="45"/>
                  <a:pt x="1984" y="45"/>
                  <a:pt x="1984" y="45"/>
                </a:cubicBezTo>
                <a:cubicBezTo>
                  <a:pt x="1985" y="45"/>
                  <a:pt x="1989" y="48"/>
                  <a:pt x="1989" y="48"/>
                </a:cubicBezTo>
                <a:cubicBezTo>
                  <a:pt x="1989" y="48"/>
                  <a:pt x="1989" y="48"/>
                  <a:pt x="1985" y="49"/>
                </a:cubicBezTo>
                <a:cubicBezTo>
                  <a:pt x="1985" y="49"/>
                  <a:pt x="1985" y="49"/>
                  <a:pt x="1989" y="49"/>
                </a:cubicBezTo>
                <a:cubicBezTo>
                  <a:pt x="1989" y="49"/>
                  <a:pt x="1992" y="50"/>
                  <a:pt x="1992" y="53"/>
                </a:cubicBezTo>
                <a:cubicBezTo>
                  <a:pt x="1993" y="56"/>
                  <a:pt x="1984" y="56"/>
                  <a:pt x="1982" y="57"/>
                </a:cubicBezTo>
                <a:cubicBezTo>
                  <a:pt x="1980" y="58"/>
                  <a:pt x="1980" y="60"/>
                  <a:pt x="1980" y="60"/>
                </a:cubicBezTo>
                <a:cubicBezTo>
                  <a:pt x="1980" y="60"/>
                  <a:pt x="1980" y="60"/>
                  <a:pt x="1975" y="64"/>
                </a:cubicBezTo>
                <a:cubicBezTo>
                  <a:pt x="1975" y="64"/>
                  <a:pt x="1975" y="64"/>
                  <a:pt x="1969" y="65"/>
                </a:cubicBezTo>
                <a:cubicBezTo>
                  <a:pt x="1969" y="65"/>
                  <a:pt x="1969" y="65"/>
                  <a:pt x="1969" y="67"/>
                </a:cubicBezTo>
                <a:cubicBezTo>
                  <a:pt x="1969" y="67"/>
                  <a:pt x="1966" y="67"/>
                  <a:pt x="1965" y="67"/>
                </a:cubicBezTo>
                <a:cubicBezTo>
                  <a:pt x="1964" y="68"/>
                  <a:pt x="1963" y="71"/>
                  <a:pt x="1963" y="71"/>
                </a:cubicBezTo>
                <a:cubicBezTo>
                  <a:pt x="1963" y="71"/>
                  <a:pt x="1963" y="71"/>
                  <a:pt x="1966" y="72"/>
                </a:cubicBezTo>
                <a:cubicBezTo>
                  <a:pt x="1966" y="72"/>
                  <a:pt x="1966" y="72"/>
                  <a:pt x="1968" y="69"/>
                </a:cubicBezTo>
                <a:cubicBezTo>
                  <a:pt x="1968" y="69"/>
                  <a:pt x="1968" y="69"/>
                  <a:pt x="1972" y="68"/>
                </a:cubicBezTo>
                <a:cubicBezTo>
                  <a:pt x="1972" y="68"/>
                  <a:pt x="1980" y="68"/>
                  <a:pt x="1980" y="68"/>
                </a:cubicBezTo>
                <a:cubicBezTo>
                  <a:pt x="1981" y="68"/>
                  <a:pt x="1982" y="67"/>
                  <a:pt x="1983" y="66"/>
                </a:cubicBezTo>
                <a:cubicBezTo>
                  <a:pt x="1983" y="66"/>
                  <a:pt x="1984" y="66"/>
                  <a:pt x="1984" y="66"/>
                </a:cubicBezTo>
                <a:cubicBezTo>
                  <a:pt x="1985" y="66"/>
                  <a:pt x="1985" y="66"/>
                  <a:pt x="1986" y="66"/>
                </a:cubicBezTo>
                <a:cubicBezTo>
                  <a:pt x="1987" y="66"/>
                  <a:pt x="1990" y="64"/>
                  <a:pt x="1990" y="64"/>
                </a:cubicBezTo>
                <a:cubicBezTo>
                  <a:pt x="1990" y="64"/>
                  <a:pt x="1990" y="64"/>
                  <a:pt x="1988" y="64"/>
                </a:cubicBezTo>
                <a:cubicBezTo>
                  <a:pt x="1988" y="64"/>
                  <a:pt x="1988" y="64"/>
                  <a:pt x="1982" y="63"/>
                </a:cubicBezTo>
                <a:cubicBezTo>
                  <a:pt x="1982" y="63"/>
                  <a:pt x="1982" y="63"/>
                  <a:pt x="1985" y="61"/>
                </a:cubicBezTo>
                <a:cubicBezTo>
                  <a:pt x="1985" y="61"/>
                  <a:pt x="1985" y="61"/>
                  <a:pt x="1988" y="62"/>
                </a:cubicBezTo>
                <a:cubicBezTo>
                  <a:pt x="1988" y="62"/>
                  <a:pt x="1988" y="62"/>
                  <a:pt x="1990" y="62"/>
                </a:cubicBezTo>
                <a:cubicBezTo>
                  <a:pt x="1990" y="62"/>
                  <a:pt x="1990" y="62"/>
                  <a:pt x="1992" y="62"/>
                </a:cubicBezTo>
                <a:cubicBezTo>
                  <a:pt x="1992" y="62"/>
                  <a:pt x="1992" y="62"/>
                  <a:pt x="1992" y="64"/>
                </a:cubicBezTo>
                <a:cubicBezTo>
                  <a:pt x="1992" y="64"/>
                  <a:pt x="1992" y="64"/>
                  <a:pt x="1994" y="64"/>
                </a:cubicBezTo>
                <a:cubicBezTo>
                  <a:pt x="1994" y="64"/>
                  <a:pt x="1994" y="64"/>
                  <a:pt x="1995" y="64"/>
                </a:cubicBezTo>
                <a:cubicBezTo>
                  <a:pt x="1995" y="64"/>
                  <a:pt x="1995" y="64"/>
                  <a:pt x="2001" y="64"/>
                </a:cubicBezTo>
                <a:cubicBezTo>
                  <a:pt x="2001" y="64"/>
                  <a:pt x="2001" y="64"/>
                  <a:pt x="2000" y="62"/>
                </a:cubicBezTo>
                <a:cubicBezTo>
                  <a:pt x="2000" y="62"/>
                  <a:pt x="2000" y="62"/>
                  <a:pt x="2002" y="62"/>
                </a:cubicBezTo>
                <a:cubicBezTo>
                  <a:pt x="2002" y="62"/>
                  <a:pt x="2002" y="62"/>
                  <a:pt x="2005" y="64"/>
                </a:cubicBezTo>
                <a:cubicBezTo>
                  <a:pt x="2005" y="64"/>
                  <a:pt x="2005" y="64"/>
                  <a:pt x="2006" y="67"/>
                </a:cubicBezTo>
                <a:cubicBezTo>
                  <a:pt x="2006" y="67"/>
                  <a:pt x="2006" y="67"/>
                  <a:pt x="2011" y="67"/>
                </a:cubicBezTo>
                <a:cubicBezTo>
                  <a:pt x="2011" y="67"/>
                  <a:pt x="2011" y="67"/>
                  <a:pt x="2007" y="66"/>
                </a:cubicBezTo>
                <a:cubicBezTo>
                  <a:pt x="2007" y="66"/>
                  <a:pt x="2007" y="66"/>
                  <a:pt x="2009" y="65"/>
                </a:cubicBezTo>
                <a:cubicBezTo>
                  <a:pt x="2009" y="65"/>
                  <a:pt x="2009" y="65"/>
                  <a:pt x="2015" y="65"/>
                </a:cubicBezTo>
                <a:cubicBezTo>
                  <a:pt x="2015" y="65"/>
                  <a:pt x="2015" y="65"/>
                  <a:pt x="2015" y="64"/>
                </a:cubicBezTo>
                <a:cubicBezTo>
                  <a:pt x="2015" y="64"/>
                  <a:pt x="2015" y="64"/>
                  <a:pt x="2021" y="64"/>
                </a:cubicBezTo>
                <a:cubicBezTo>
                  <a:pt x="2021" y="64"/>
                  <a:pt x="2021" y="64"/>
                  <a:pt x="2022" y="64"/>
                </a:cubicBezTo>
                <a:cubicBezTo>
                  <a:pt x="2022" y="64"/>
                  <a:pt x="2022" y="64"/>
                  <a:pt x="2023" y="64"/>
                </a:cubicBezTo>
                <a:cubicBezTo>
                  <a:pt x="2023" y="64"/>
                  <a:pt x="2023" y="64"/>
                  <a:pt x="2024" y="65"/>
                </a:cubicBezTo>
                <a:cubicBezTo>
                  <a:pt x="2024" y="65"/>
                  <a:pt x="2024" y="65"/>
                  <a:pt x="2039" y="65"/>
                </a:cubicBezTo>
                <a:cubicBezTo>
                  <a:pt x="2039" y="65"/>
                  <a:pt x="2039" y="65"/>
                  <a:pt x="2037" y="67"/>
                </a:cubicBezTo>
                <a:cubicBezTo>
                  <a:pt x="2037" y="67"/>
                  <a:pt x="2037" y="67"/>
                  <a:pt x="2041" y="69"/>
                </a:cubicBezTo>
                <a:cubicBezTo>
                  <a:pt x="2041" y="69"/>
                  <a:pt x="2041" y="69"/>
                  <a:pt x="2048" y="69"/>
                </a:cubicBezTo>
                <a:cubicBezTo>
                  <a:pt x="2048" y="69"/>
                  <a:pt x="2048" y="69"/>
                  <a:pt x="2049" y="70"/>
                </a:cubicBezTo>
                <a:cubicBezTo>
                  <a:pt x="2049" y="70"/>
                  <a:pt x="2049" y="70"/>
                  <a:pt x="2054" y="69"/>
                </a:cubicBezTo>
                <a:cubicBezTo>
                  <a:pt x="2054" y="69"/>
                  <a:pt x="2054" y="69"/>
                  <a:pt x="2054" y="70"/>
                </a:cubicBezTo>
                <a:cubicBezTo>
                  <a:pt x="2054" y="70"/>
                  <a:pt x="2054" y="70"/>
                  <a:pt x="2056" y="70"/>
                </a:cubicBezTo>
                <a:cubicBezTo>
                  <a:pt x="2056" y="70"/>
                  <a:pt x="2056" y="70"/>
                  <a:pt x="2064" y="69"/>
                </a:cubicBezTo>
                <a:cubicBezTo>
                  <a:pt x="2064" y="69"/>
                  <a:pt x="2064" y="69"/>
                  <a:pt x="2065" y="70"/>
                </a:cubicBezTo>
                <a:cubicBezTo>
                  <a:pt x="2065" y="70"/>
                  <a:pt x="2065" y="70"/>
                  <a:pt x="2071" y="71"/>
                </a:cubicBezTo>
                <a:cubicBezTo>
                  <a:pt x="2071" y="71"/>
                  <a:pt x="2071" y="71"/>
                  <a:pt x="2068" y="67"/>
                </a:cubicBezTo>
                <a:cubicBezTo>
                  <a:pt x="2068" y="67"/>
                  <a:pt x="2068" y="67"/>
                  <a:pt x="2065" y="65"/>
                </a:cubicBezTo>
                <a:cubicBezTo>
                  <a:pt x="2065" y="65"/>
                  <a:pt x="2065" y="65"/>
                  <a:pt x="2066" y="64"/>
                </a:cubicBezTo>
                <a:cubicBezTo>
                  <a:pt x="2066" y="64"/>
                  <a:pt x="2066" y="64"/>
                  <a:pt x="2067" y="62"/>
                </a:cubicBezTo>
                <a:cubicBezTo>
                  <a:pt x="2067" y="62"/>
                  <a:pt x="2067" y="62"/>
                  <a:pt x="2068" y="63"/>
                </a:cubicBezTo>
                <a:cubicBezTo>
                  <a:pt x="2068" y="63"/>
                  <a:pt x="2068" y="63"/>
                  <a:pt x="2074" y="64"/>
                </a:cubicBezTo>
                <a:cubicBezTo>
                  <a:pt x="2074" y="64"/>
                  <a:pt x="2074" y="64"/>
                  <a:pt x="2074" y="66"/>
                </a:cubicBezTo>
                <a:cubicBezTo>
                  <a:pt x="2074" y="66"/>
                  <a:pt x="2074" y="66"/>
                  <a:pt x="2077" y="65"/>
                </a:cubicBezTo>
                <a:cubicBezTo>
                  <a:pt x="2077" y="65"/>
                  <a:pt x="2079" y="66"/>
                  <a:pt x="2083" y="66"/>
                </a:cubicBezTo>
                <a:cubicBezTo>
                  <a:pt x="2083" y="66"/>
                  <a:pt x="2084" y="66"/>
                  <a:pt x="2084" y="66"/>
                </a:cubicBezTo>
                <a:cubicBezTo>
                  <a:pt x="2088" y="66"/>
                  <a:pt x="2086" y="65"/>
                  <a:pt x="2086" y="65"/>
                </a:cubicBezTo>
                <a:cubicBezTo>
                  <a:pt x="2086" y="65"/>
                  <a:pt x="2086" y="65"/>
                  <a:pt x="2092" y="65"/>
                </a:cubicBezTo>
                <a:cubicBezTo>
                  <a:pt x="2092" y="65"/>
                  <a:pt x="2095" y="67"/>
                  <a:pt x="2095" y="67"/>
                </a:cubicBezTo>
                <a:cubicBezTo>
                  <a:pt x="2096" y="67"/>
                  <a:pt x="2102" y="69"/>
                  <a:pt x="2102" y="69"/>
                </a:cubicBezTo>
                <a:cubicBezTo>
                  <a:pt x="2102" y="69"/>
                  <a:pt x="2102" y="69"/>
                  <a:pt x="2100" y="70"/>
                </a:cubicBezTo>
                <a:cubicBezTo>
                  <a:pt x="2100" y="70"/>
                  <a:pt x="2104" y="70"/>
                  <a:pt x="2105" y="71"/>
                </a:cubicBezTo>
                <a:cubicBezTo>
                  <a:pt x="2106" y="72"/>
                  <a:pt x="2104" y="73"/>
                  <a:pt x="2104" y="73"/>
                </a:cubicBezTo>
                <a:cubicBezTo>
                  <a:pt x="2104" y="73"/>
                  <a:pt x="2104" y="73"/>
                  <a:pt x="2108" y="73"/>
                </a:cubicBezTo>
                <a:cubicBezTo>
                  <a:pt x="2108" y="73"/>
                  <a:pt x="2114" y="76"/>
                  <a:pt x="2113" y="77"/>
                </a:cubicBezTo>
                <a:cubicBezTo>
                  <a:pt x="2112" y="77"/>
                  <a:pt x="2112" y="77"/>
                  <a:pt x="2111" y="77"/>
                </a:cubicBezTo>
                <a:cubicBezTo>
                  <a:pt x="2109" y="77"/>
                  <a:pt x="2105" y="76"/>
                  <a:pt x="2105" y="76"/>
                </a:cubicBezTo>
                <a:cubicBezTo>
                  <a:pt x="2105" y="76"/>
                  <a:pt x="2105" y="76"/>
                  <a:pt x="2108" y="78"/>
                </a:cubicBezTo>
                <a:cubicBezTo>
                  <a:pt x="2108" y="78"/>
                  <a:pt x="2108" y="78"/>
                  <a:pt x="2114" y="80"/>
                </a:cubicBezTo>
                <a:cubicBezTo>
                  <a:pt x="2114" y="80"/>
                  <a:pt x="2114" y="80"/>
                  <a:pt x="2115" y="78"/>
                </a:cubicBezTo>
                <a:cubicBezTo>
                  <a:pt x="2115" y="78"/>
                  <a:pt x="2118" y="81"/>
                  <a:pt x="2119" y="81"/>
                </a:cubicBezTo>
                <a:cubicBezTo>
                  <a:pt x="2119" y="82"/>
                  <a:pt x="2133" y="87"/>
                  <a:pt x="2136" y="87"/>
                </a:cubicBezTo>
                <a:cubicBezTo>
                  <a:pt x="2136" y="87"/>
                  <a:pt x="2136" y="87"/>
                  <a:pt x="2136" y="87"/>
                </a:cubicBezTo>
                <a:cubicBezTo>
                  <a:pt x="2139" y="87"/>
                  <a:pt x="2134" y="82"/>
                  <a:pt x="2134" y="80"/>
                </a:cubicBezTo>
                <a:cubicBezTo>
                  <a:pt x="2133" y="79"/>
                  <a:pt x="2134" y="78"/>
                  <a:pt x="2135" y="78"/>
                </a:cubicBezTo>
                <a:cubicBezTo>
                  <a:pt x="2135" y="78"/>
                  <a:pt x="2135" y="78"/>
                  <a:pt x="2135" y="78"/>
                </a:cubicBezTo>
                <a:cubicBezTo>
                  <a:pt x="2136" y="78"/>
                  <a:pt x="2142" y="82"/>
                  <a:pt x="2142" y="82"/>
                </a:cubicBezTo>
                <a:cubicBezTo>
                  <a:pt x="2142" y="82"/>
                  <a:pt x="2142" y="82"/>
                  <a:pt x="2150" y="82"/>
                </a:cubicBezTo>
                <a:cubicBezTo>
                  <a:pt x="2150" y="82"/>
                  <a:pt x="2155" y="80"/>
                  <a:pt x="2157" y="80"/>
                </a:cubicBezTo>
                <a:cubicBezTo>
                  <a:pt x="2157" y="80"/>
                  <a:pt x="2157" y="80"/>
                  <a:pt x="2157" y="80"/>
                </a:cubicBezTo>
                <a:cubicBezTo>
                  <a:pt x="2159" y="80"/>
                  <a:pt x="2167" y="83"/>
                  <a:pt x="2167" y="83"/>
                </a:cubicBezTo>
                <a:cubicBezTo>
                  <a:pt x="2167" y="83"/>
                  <a:pt x="2167" y="83"/>
                  <a:pt x="2174" y="84"/>
                </a:cubicBezTo>
                <a:cubicBezTo>
                  <a:pt x="2174" y="84"/>
                  <a:pt x="2174" y="84"/>
                  <a:pt x="2170" y="81"/>
                </a:cubicBezTo>
                <a:cubicBezTo>
                  <a:pt x="2170" y="81"/>
                  <a:pt x="2171" y="81"/>
                  <a:pt x="2172" y="80"/>
                </a:cubicBezTo>
                <a:cubicBezTo>
                  <a:pt x="2172" y="80"/>
                  <a:pt x="2172" y="79"/>
                  <a:pt x="2173" y="79"/>
                </a:cubicBezTo>
                <a:cubicBezTo>
                  <a:pt x="2174" y="79"/>
                  <a:pt x="2177" y="81"/>
                  <a:pt x="2179" y="82"/>
                </a:cubicBezTo>
                <a:cubicBezTo>
                  <a:pt x="2180" y="82"/>
                  <a:pt x="2181" y="82"/>
                  <a:pt x="2181" y="82"/>
                </a:cubicBezTo>
                <a:cubicBezTo>
                  <a:pt x="2183" y="82"/>
                  <a:pt x="2183" y="82"/>
                  <a:pt x="2183" y="82"/>
                </a:cubicBezTo>
                <a:cubicBezTo>
                  <a:pt x="2183" y="82"/>
                  <a:pt x="2183" y="82"/>
                  <a:pt x="2176" y="77"/>
                </a:cubicBezTo>
                <a:cubicBezTo>
                  <a:pt x="2176" y="77"/>
                  <a:pt x="2176" y="77"/>
                  <a:pt x="2176" y="76"/>
                </a:cubicBezTo>
                <a:cubicBezTo>
                  <a:pt x="2176" y="76"/>
                  <a:pt x="2176" y="76"/>
                  <a:pt x="2172" y="76"/>
                </a:cubicBezTo>
                <a:cubicBezTo>
                  <a:pt x="2172" y="76"/>
                  <a:pt x="2170" y="76"/>
                  <a:pt x="2169" y="74"/>
                </a:cubicBezTo>
                <a:cubicBezTo>
                  <a:pt x="2168" y="73"/>
                  <a:pt x="2174" y="73"/>
                  <a:pt x="2176" y="73"/>
                </a:cubicBezTo>
                <a:cubicBezTo>
                  <a:pt x="2177" y="73"/>
                  <a:pt x="2177" y="73"/>
                  <a:pt x="2177" y="73"/>
                </a:cubicBezTo>
                <a:cubicBezTo>
                  <a:pt x="2177" y="73"/>
                  <a:pt x="2177" y="73"/>
                  <a:pt x="2172" y="70"/>
                </a:cubicBezTo>
                <a:cubicBezTo>
                  <a:pt x="2172" y="70"/>
                  <a:pt x="2172" y="70"/>
                  <a:pt x="2175" y="70"/>
                </a:cubicBezTo>
                <a:cubicBezTo>
                  <a:pt x="2175" y="70"/>
                  <a:pt x="2175" y="70"/>
                  <a:pt x="2180" y="72"/>
                </a:cubicBezTo>
                <a:cubicBezTo>
                  <a:pt x="2180" y="72"/>
                  <a:pt x="2180" y="72"/>
                  <a:pt x="2195" y="71"/>
                </a:cubicBezTo>
                <a:cubicBezTo>
                  <a:pt x="2195" y="71"/>
                  <a:pt x="2195" y="71"/>
                  <a:pt x="2195" y="73"/>
                </a:cubicBezTo>
                <a:cubicBezTo>
                  <a:pt x="2195" y="73"/>
                  <a:pt x="2195" y="73"/>
                  <a:pt x="2208" y="72"/>
                </a:cubicBezTo>
                <a:cubicBezTo>
                  <a:pt x="2208" y="72"/>
                  <a:pt x="2208" y="72"/>
                  <a:pt x="2215" y="75"/>
                </a:cubicBezTo>
                <a:cubicBezTo>
                  <a:pt x="2215" y="75"/>
                  <a:pt x="2215" y="75"/>
                  <a:pt x="2215" y="78"/>
                </a:cubicBezTo>
                <a:cubicBezTo>
                  <a:pt x="2215" y="78"/>
                  <a:pt x="2215" y="78"/>
                  <a:pt x="2208" y="74"/>
                </a:cubicBezTo>
                <a:cubicBezTo>
                  <a:pt x="2208" y="74"/>
                  <a:pt x="2208" y="74"/>
                  <a:pt x="2203" y="74"/>
                </a:cubicBezTo>
                <a:cubicBezTo>
                  <a:pt x="2203" y="74"/>
                  <a:pt x="2203" y="74"/>
                  <a:pt x="2201" y="75"/>
                </a:cubicBezTo>
                <a:cubicBezTo>
                  <a:pt x="2201" y="75"/>
                  <a:pt x="2202" y="76"/>
                  <a:pt x="2204" y="76"/>
                </a:cubicBezTo>
                <a:cubicBezTo>
                  <a:pt x="2205" y="76"/>
                  <a:pt x="2205" y="76"/>
                  <a:pt x="2206" y="76"/>
                </a:cubicBezTo>
                <a:cubicBezTo>
                  <a:pt x="2208" y="76"/>
                  <a:pt x="2209" y="76"/>
                  <a:pt x="2209" y="76"/>
                </a:cubicBezTo>
                <a:cubicBezTo>
                  <a:pt x="2209" y="76"/>
                  <a:pt x="2209" y="76"/>
                  <a:pt x="2211" y="77"/>
                </a:cubicBezTo>
                <a:cubicBezTo>
                  <a:pt x="2211" y="77"/>
                  <a:pt x="2211" y="77"/>
                  <a:pt x="2209" y="79"/>
                </a:cubicBezTo>
                <a:cubicBezTo>
                  <a:pt x="2209" y="79"/>
                  <a:pt x="2212" y="79"/>
                  <a:pt x="2214" y="79"/>
                </a:cubicBezTo>
                <a:cubicBezTo>
                  <a:pt x="2214" y="79"/>
                  <a:pt x="2215" y="79"/>
                  <a:pt x="2215" y="79"/>
                </a:cubicBezTo>
                <a:cubicBezTo>
                  <a:pt x="2218" y="79"/>
                  <a:pt x="2216" y="76"/>
                  <a:pt x="2216" y="75"/>
                </a:cubicBezTo>
                <a:cubicBezTo>
                  <a:pt x="2216" y="74"/>
                  <a:pt x="2217" y="74"/>
                  <a:pt x="2218" y="74"/>
                </a:cubicBezTo>
                <a:cubicBezTo>
                  <a:pt x="2222" y="74"/>
                  <a:pt x="2233" y="76"/>
                  <a:pt x="2233" y="76"/>
                </a:cubicBezTo>
                <a:cubicBezTo>
                  <a:pt x="2233" y="76"/>
                  <a:pt x="2233" y="76"/>
                  <a:pt x="2238" y="78"/>
                </a:cubicBezTo>
                <a:cubicBezTo>
                  <a:pt x="2238" y="78"/>
                  <a:pt x="2238" y="78"/>
                  <a:pt x="2234" y="80"/>
                </a:cubicBezTo>
                <a:cubicBezTo>
                  <a:pt x="2234" y="80"/>
                  <a:pt x="2234" y="80"/>
                  <a:pt x="2241" y="80"/>
                </a:cubicBezTo>
                <a:cubicBezTo>
                  <a:pt x="2241" y="80"/>
                  <a:pt x="2241" y="80"/>
                  <a:pt x="2246" y="81"/>
                </a:cubicBezTo>
                <a:cubicBezTo>
                  <a:pt x="2246" y="81"/>
                  <a:pt x="2246" y="81"/>
                  <a:pt x="2247" y="83"/>
                </a:cubicBezTo>
                <a:cubicBezTo>
                  <a:pt x="2247" y="83"/>
                  <a:pt x="2248" y="82"/>
                  <a:pt x="2250" y="82"/>
                </a:cubicBezTo>
                <a:cubicBezTo>
                  <a:pt x="2251" y="82"/>
                  <a:pt x="2251" y="82"/>
                  <a:pt x="2252" y="82"/>
                </a:cubicBezTo>
                <a:cubicBezTo>
                  <a:pt x="2255" y="83"/>
                  <a:pt x="2260" y="86"/>
                  <a:pt x="2260" y="86"/>
                </a:cubicBezTo>
                <a:cubicBezTo>
                  <a:pt x="2260" y="86"/>
                  <a:pt x="2265" y="86"/>
                  <a:pt x="2269" y="87"/>
                </a:cubicBezTo>
                <a:cubicBezTo>
                  <a:pt x="2269" y="87"/>
                  <a:pt x="2270" y="87"/>
                  <a:pt x="2270" y="87"/>
                </a:cubicBezTo>
                <a:cubicBezTo>
                  <a:pt x="2273" y="87"/>
                  <a:pt x="2274" y="84"/>
                  <a:pt x="2274" y="84"/>
                </a:cubicBezTo>
                <a:cubicBezTo>
                  <a:pt x="2274" y="84"/>
                  <a:pt x="2274" y="84"/>
                  <a:pt x="2281" y="84"/>
                </a:cubicBezTo>
                <a:cubicBezTo>
                  <a:pt x="2281" y="84"/>
                  <a:pt x="2281" y="84"/>
                  <a:pt x="2283" y="84"/>
                </a:cubicBezTo>
                <a:cubicBezTo>
                  <a:pt x="2283" y="84"/>
                  <a:pt x="2283" y="84"/>
                  <a:pt x="2289" y="85"/>
                </a:cubicBezTo>
                <a:cubicBezTo>
                  <a:pt x="2289" y="85"/>
                  <a:pt x="2295" y="86"/>
                  <a:pt x="2298" y="86"/>
                </a:cubicBezTo>
                <a:cubicBezTo>
                  <a:pt x="2301" y="86"/>
                  <a:pt x="2308" y="87"/>
                  <a:pt x="2313" y="89"/>
                </a:cubicBezTo>
                <a:cubicBezTo>
                  <a:pt x="2317" y="92"/>
                  <a:pt x="2319" y="95"/>
                  <a:pt x="2319" y="95"/>
                </a:cubicBezTo>
                <a:cubicBezTo>
                  <a:pt x="2319" y="95"/>
                  <a:pt x="2331" y="96"/>
                  <a:pt x="2332" y="97"/>
                </a:cubicBezTo>
                <a:cubicBezTo>
                  <a:pt x="2332" y="98"/>
                  <a:pt x="2339" y="102"/>
                  <a:pt x="2339" y="102"/>
                </a:cubicBezTo>
                <a:cubicBezTo>
                  <a:pt x="2339" y="102"/>
                  <a:pt x="2334" y="98"/>
                  <a:pt x="2333" y="96"/>
                </a:cubicBezTo>
                <a:cubicBezTo>
                  <a:pt x="2332" y="95"/>
                  <a:pt x="2335" y="95"/>
                  <a:pt x="2337" y="95"/>
                </a:cubicBezTo>
                <a:cubicBezTo>
                  <a:pt x="2341" y="95"/>
                  <a:pt x="2346" y="95"/>
                  <a:pt x="2346" y="95"/>
                </a:cubicBezTo>
                <a:cubicBezTo>
                  <a:pt x="2346" y="95"/>
                  <a:pt x="2346" y="95"/>
                  <a:pt x="2347" y="94"/>
                </a:cubicBezTo>
                <a:cubicBezTo>
                  <a:pt x="2347" y="94"/>
                  <a:pt x="2347" y="94"/>
                  <a:pt x="2350" y="96"/>
                </a:cubicBezTo>
                <a:cubicBezTo>
                  <a:pt x="2350" y="96"/>
                  <a:pt x="2350" y="96"/>
                  <a:pt x="2361" y="96"/>
                </a:cubicBezTo>
                <a:cubicBezTo>
                  <a:pt x="2361" y="96"/>
                  <a:pt x="2361" y="96"/>
                  <a:pt x="2361" y="97"/>
                </a:cubicBezTo>
                <a:cubicBezTo>
                  <a:pt x="2361" y="97"/>
                  <a:pt x="2362" y="97"/>
                  <a:pt x="2364" y="97"/>
                </a:cubicBezTo>
                <a:cubicBezTo>
                  <a:pt x="2365" y="97"/>
                  <a:pt x="2367" y="97"/>
                  <a:pt x="2368" y="97"/>
                </a:cubicBezTo>
                <a:cubicBezTo>
                  <a:pt x="2369" y="96"/>
                  <a:pt x="2372" y="96"/>
                  <a:pt x="2372" y="96"/>
                </a:cubicBezTo>
                <a:cubicBezTo>
                  <a:pt x="2372" y="96"/>
                  <a:pt x="2372" y="96"/>
                  <a:pt x="2378" y="100"/>
                </a:cubicBezTo>
                <a:cubicBezTo>
                  <a:pt x="2378" y="100"/>
                  <a:pt x="2378" y="100"/>
                  <a:pt x="2387" y="100"/>
                </a:cubicBezTo>
                <a:cubicBezTo>
                  <a:pt x="2387" y="100"/>
                  <a:pt x="2387" y="100"/>
                  <a:pt x="2390" y="102"/>
                </a:cubicBezTo>
                <a:cubicBezTo>
                  <a:pt x="2390" y="102"/>
                  <a:pt x="2391" y="104"/>
                  <a:pt x="2394" y="104"/>
                </a:cubicBezTo>
                <a:cubicBezTo>
                  <a:pt x="2395" y="104"/>
                  <a:pt x="2397" y="104"/>
                  <a:pt x="2398" y="103"/>
                </a:cubicBezTo>
                <a:cubicBezTo>
                  <a:pt x="2403" y="101"/>
                  <a:pt x="2385" y="97"/>
                  <a:pt x="2385" y="97"/>
                </a:cubicBezTo>
                <a:cubicBezTo>
                  <a:pt x="2385" y="97"/>
                  <a:pt x="2385" y="97"/>
                  <a:pt x="2386" y="94"/>
                </a:cubicBezTo>
                <a:cubicBezTo>
                  <a:pt x="2386" y="94"/>
                  <a:pt x="2386" y="94"/>
                  <a:pt x="2383" y="92"/>
                </a:cubicBezTo>
                <a:cubicBezTo>
                  <a:pt x="2383" y="92"/>
                  <a:pt x="2383" y="92"/>
                  <a:pt x="2390" y="92"/>
                </a:cubicBezTo>
                <a:cubicBezTo>
                  <a:pt x="2390" y="92"/>
                  <a:pt x="2390" y="92"/>
                  <a:pt x="2392" y="93"/>
                </a:cubicBezTo>
                <a:cubicBezTo>
                  <a:pt x="2392" y="93"/>
                  <a:pt x="2392" y="93"/>
                  <a:pt x="2397" y="93"/>
                </a:cubicBezTo>
                <a:cubicBezTo>
                  <a:pt x="2397" y="93"/>
                  <a:pt x="2397" y="93"/>
                  <a:pt x="2399" y="95"/>
                </a:cubicBezTo>
                <a:cubicBezTo>
                  <a:pt x="2399" y="95"/>
                  <a:pt x="2399" y="95"/>
                  <a:pt x="2421" y="95"/>
                </a:cubicBezTo>
                <a:cubicBezTo>
                  <a:pt x="2421" y="95"/>
                  <a:pt x="2432" y="97"/>
                  <a:pt x="2441" y="99"/>
                </a:cubicBezTo>
                <a:cubicBezTo>
                  <a:pt x="2451" y="101"/>
                  <a:pt x="2471" y="106"/>
                  <a:pt x="2481" y="107"/>
                </a:cubicBezTo>
                <a:cubicBezTo>
                  <a:pt x="2491" y="109"/>
                  <a:pt x="2493" y="110"/>
                  <a:pt x="2503" y="114"/>
                </a:cubicBezTo>
                <a:cubicBezTo>
                  <a:pt x="2512" y="117"/>
                  <a:pt x="2513" y="121"/>
                  <a:pt x="2515" y="123"/>
                </a:cubicBezTo>
                <a:cubicBezTo>
                  <a:pt x="2516" y="123"/>
                  <a:pt x="2518" y="124"/>
                  <a:pt x="2520" y="124"/>
                </a:cubicBezTo>
                <a:cubicBezTo>
                  <a:pt x="2522" y="124"/>
                  <a:pt x="2524" y="123"/>
                  <a:pt x="2524" y="123"/>
                </a:cubicBezTo>
                <a:cubicBezTo>
                  <a:pt x="2524" y="123"/>
                  <a:pt x="2524" y="123"/>
                  <a:pt x="2518" y="120"/>
                </a:cubicBezTo>
                <a:cubicBezTo>
                  <a:pt x="2518" y="120"/>
                  <a:pt x="2518" y="120"/>
                  <a:pt x="2512" y="116"/>
                </a:cubicBezTo>
                <a:cubicBezTo>
                  <a:pt x="2512" y="116"/>
                  <a:pt x="2512" y="116"/>
                  <a:pt x="2516" y="116"/>
                </a:cubicBezTo>
                <a:cubicBezTo>
                  <a:pt x="2516" y="116"/>
                  <a:pt x="2516" y="116"/>
                  <a:pt x="2521" y="118"/>
                </a:cubicBezTo>
                <a:cubicBezTo>
                  <a:pt x="2521" y="118"/>
                  <a:pt x="2521" y="118"/>
                  <a:pt x="2531" y="118"/>
                </a:cubicBezTo>
                <a:cubicBezTo>
                  <a:pt x="2531" y="118"/>
                  <a:pt x="2531" y="118"/>
                  <a:pt x="2535" y="121"/>
                </a:cubicBezTo>
                <a:cubicBezTo>
                  <a:pt x="2535" y="121"/>
                  <a:pt x="2535" y="121"/>
                  <a:pt x="2540" y="121"/>
                </a:cubicBezTo>
                <a:cubicBezTo>
                  <a:pt x="2540" y="121"/>
                  <a:pt x="2540" y="121"/>
                  <a:pt x="2545" y="123"/>
                </a:cubicBezTo>
                <a:cubicBezTo>
                  <a:pt x="2545" y="123"/>
                  <a:pt x="2551" y="124"/>
                  <a:pt x="2553" y="126"/>
                </a:cubicBezTo>
                <a:cubicBezTo>
                  <a:pt x="2553" y="127"/>
                  <a:pt x="2553" y="128"/>
                  <a:pt x="2551" y="128"/>
                </a:cubicBezTo>
                <a:close/>
                <a:moveTo>
                  <a:pt x="2328" y="315"/>
                </a:moveTo>
                <a:cubicBezTo>
                  <a:pt x="2328" y="315"/>
                  <a:pt x="2328" y="315"/>
                  <a:pt x="2328" y="315"/>
                </a:cubicBezTo>
                <a:cubicBezTo>
                  <a:pt x="2328" y="315"/>
                  <a:pt x="2329" y="316"/>
                  <a:pt x="2329" y="316"/>
                </a:cubicBezTo>
                <a:cubicBezTo>
                  <a:pt x="2328" y="316"/>
                  <a:pt x="2328" y="316"/>
                  <a:pt x="2328" y="316"/>
                </a:cubicBezTo>
                <a:cubicBezTo>
                  <a:pt x="2328" y="316"/>
                  <a:pt x="2328" y="316"/>
                  <a:pt x="2327" y="316"/>
                </a:cubicBezTo>
                <a:cubicBezTo>
                  <a:pt x="2327" y="316"/>
                  <a:pt x="2327" y="316"/>
                  <a:pt x="2327" y="316"/>
                </a:cubicBezTo>
                <a:cubicBezTo>
                  <a:pt x="2326" y="316"/>
                  <a:pt x="2326" y="316"/>
                  <a:pt x="2325" y="317"/>
                </a:cubicBezTo>
                <a:cubicBezTo>
                  <a:pt x="2325" y="318"/>
                  <a:pt x="2326" y="318"/>
                  <a:pt x="2326" y="319"/>
                </a:cubicBezTo>
                <a:cubicBezTo>
                  <a:pt x="2326" y="319"/>
                  <a:pt x="2325" y="318"/>
                  <a:pt x="2326" y="317"/>
                </a:cubicBezTo>
                <a:cubicBezTo>
                  <a:pt x="2326" y="317"/>
                  <a:pt x="2326" y="316"/>
                  <a:pt x="2327" y="316"/>
                </a:cubicBezTo>
                <a:cubicBezTo>
                  <a:pt x="2327" y="316"/>
                  <a:pt x="2327" y="316"/>
                  <a:pt x="2328" y="316"/>
                </a:cubicBezTo>
                <a:cubicBezTo>
                  <a:pt x="2328" y="317"/>
                  <a:pt x="2328" y="317"/>
                  <a:pt x="2328" y="317"/>
                </a:cubicBezTo>
                <a:cubicBezTo>
                  <a:pt x="2329" y="317"/>
                  <a:pt x="2329" y="316"/>
                  <a:pt x="2329" y="316"/>
                </a:cubicBezTo>
                <a:cubicBezTo>
                  <a:pt x="2329" y="316"/>
                  <a:pt x="2329" y="315"/>
                  <a:pt x="2328" y="315"/>
                </a:cubicBezTo>
                <a:close/>
                <a:moveTo>
                  <a:pt x="2339" y="316"/>
                </a:moveTo>
                <a:cubicBezTo>
                  <a:pt x="2340" y="315"/>
                  <a:pt x="2340" y="314"/>
                  <a:pt x="2339" y="312"/>
                </a:cubicBezTo>
                <a:cubicBezTo>
                  <a:pt x="2339" y="312"/>
                  <a:pt x="2339" y="312"/>
                  <a:pt x="2339" y="312"/>
                </a:cubicBezTo>
                <a:cubicBezTo>
                  <a:pt x="2339" y="314"/>
                  <a:pt x="2340" y="314"/>
                  <a:pt x="2338" y="315"/>
                </a:cubicBezTo>
                <a:cubicBezTo>
                  <a:pt x="2338" y="315"/>
                  <a:pt x="2338" y="316"/>
                  <a:pt x="2338" y="316"/>
                </a:cubicBezTo>
                <a:cubicBezTo>
                  <a:pt x="2337" y="316"/>
                  <a:pt x="2335" y="315"/>
                  <a:pt x="2334" y="314"/>
                </a:cubicBezTo>
                <a:cubicBezTo>
                  <a:pt x="2334" y="314"/>
                  <a:pt x="2333" y="314"/>
                  <a:pt x="2333" y="314"/>
                </a:cubicBezTo>
                <a:cubicBezTo>
                  <a:pt x="2333" y="314"/>
                  <a:pt x="2333" y="314"/>
                  <a:pt x="2333" y="314"/>
                </a:cubicBezTo>
                <a:cubicBezTo>
                  <a:pt x="2333" y="314"/>
                  <a:pt x="2334" y="314"/>
                  <a:pt x="2334" y="314"/>
                </a:cubicBezTo>
                <a:cubicBezTo>
                  <a:pt x="2336" y="315"/>
                  <a:pt x="2337" y="316"/>
                  <a:pt x="2338" y="316"/>
                </a:cubicBezTo>
                <a:cubicBezTo>
                  <a:pt x="2338" y="316"/>
                  <a:pt x="2339" y="316"/>
                  <a:pt x="2339" y="316"/>
                </a:cubicBezTo>
                <a:close/>
                <a:moveTo>
                  <a:pt x="2333" y="335"/>
                </a:moveTo>
                <a:cubicBezTo>
                  <a:pt x="2333" y="335"/>
                  <a:pt x="2333" y="335"/>
                  <a:pt x="2332" y="338"/>
                </a:cubicBezTo>
                <a:cubicBezTo>
                  <a:pt x="2332" y="338"/>
                  <a:pt x="2332" y="338"/>
                  <a:pt x="2332" y="338"/>
                </a:cubicBezTo>
                <a:cubicBezTo>
                  <a:pt x="2332" y="338"/>
                  <a:pt x="2332" y="337"/>
                  <a:pt x="2333" y="335"/>
                </a:cubicBezTo>
                <a:cubicBezTo>
                  <a:pt x="2333" y="335"/>
                  <a:pt x="2333" y="335"/>
                  <a:pt x="2336" y="336"/>
                </a:cubicBezTo>
                <a:cubicBezTo>
                  <a:pt x="2336" y="336"/>
                  <a:pt x="2336" y="336"/>
                  <a:pt x="2336" y="331"/>
                </a:cubicBezTo>
                <a:cubicBezTo>
                  <a:pt x="2336" y="331"/>
                  <a:pt x="2334" y="330"/>
                  <a:pt x="2334" y="328"/>
                </a:cubicBezTo>
                <a:cubicBezTo>
                  <a:pt x="2333" y="327"/>
                  <a:pt x="2333" y="324"/>
                  <a:pt x="2330" y="322"/>
                </a:cubicBezTo>
                <a:cubicBezTo>
                  <a:pt x="2330" y="321"/>
                  <a:pt x="2329" y="321"/>
                  <a:pt x="2329" y="320"/>
                </a:cubicBezTo>
                <a:cubicBezTo>
                  <a:pt x="2329" y="321"/>
                  <a:pt x="2330" y="321"/>
                  <a:pt x="2330" y="321"/>
                </a:cubicBezTo>
                <a:cubicBezTo>
                  <a:pt x="2333" y="324"/>
                  <a:pt x="2333" y="327"/>
                  <a:pt x="2334" y="328"/>
                </a:cubicBezTo>
                <a:cubicBezTo>
                  <a:pt x="2334" y="329"/>
                  <a:pt x="2336" y="331"/>
                  <a:pt x="2336" y="331"/>
                </a:cubicBezTo>
                <a:cubicBezTo>
                  <a:pt x="2336" y="331"/>
                  <a:pt x="2336" y="331"/>
                  <a:pt x="2336" y="335"/>
                </a:cubicBezTo>
                <a:cubicBezTo>
                  <a:pt x="2336" y="335"/>
                  <a:pt x="2336" y="335"/>
                  <a:pt x="2333" y="335"/>
                </a:cubicBezTo>
                <a:close/>
                <a:moveTo>
                  <a:pt x="2324" y="345"/>
                </a:moveTo>
                <a:cubicBezTo>
                  <a:pt x="2324" y="345"/>
                  <a:pt x="2325" y="344"/>
                  <a:pt x="2325" y="344"/>
                </a:cubicBezTo>
                <a:cubicBezTo>
                  <a:pt x="2327" y="342"/>
                  <a:pt x="2325" y="340"/>
                  <a:pt x="2325" y="340"/>
                </a:cubicBezTo>
                <a:cubicBezTo>
                  <a:pt x="2325" y="340"/>
                  <a:pt x="2326" y="341"/>
                  <a:pt x="2327" y="341"/>
                </a:cubicBezTo>
                <a:cubicBezTo>
                  <a:pt x="2328" y="341"/>
                  <a:pt x="2328" y="340"/>
                  <a:pt x="2328" y="340"/>
                </a:cubicBezTo>
                <a:cubicBezTo>
                  <a:pt x="2329" y="339"/>
                  <a:pt x="2326" y="335"/>
                  <a:pt x="2326" y="335"/>
                </a:cubicBezTo>
                <a:cubicBezTo>
                  <a:pt x="2326" y="335"/>
                  <a:pt x="2326" y="335"/>
                  <a:pt x="2330" y="335"/>
                </a:cubicBezTo>
                <a:cubicBezTo>
                  <a:pt x="2330" y="335"/>
                  <a:pt x="2330" y="335"/>
                  <a:pt x="2330" y="335"/>
                </a:cubicBezTo>
                <a:cubicBezTo>
                  <a:pt x="2330" y="335"/>
                  <a:pt x="2330" y="335"/>
                  <a:pt x="2326" y="335"/>
                </a:cubicBezTo>
                <a:cubicBezTo>
                  <a:pt x="2326" y="335"/>
                  <a:pt x="2328" y="339"/>
                  <a:pt x="2328" y="340"/>
                </a:cubicBezTo>
                <a:cubicBezTo>
                  <a:pt x="2328" y="340"/>
                  <a:pt x="2327" y="340"/>
                  <a:pt x="2327" y="340"/>
                </a:cubicBezTo>
                <a:cubicBezTo>
                  <a:pt x="2326" y="340"/>
                  <a:pt x="2325" y="340"/>
                  <a:pt x="2325" y="340"/>
                </a:cubicBezTo>
                <a:cubicBezTo>
                  <a:pt x="2325" y="340"/>
                  <a:pt x="2327" y="342"/>
                  <a:pt x="2325" y="344"/>
                </a:cubicBezTo>
                <a:cubicBezTo>
                  <a:pt x="2324" y="344"/>
                  <a:pt x="2324" y="344"/>
                  <a:pt x="2323" y="344"/>
                </a:cubicBezTo>
                <a:cubicBezTo>
                  <a:pt x="2322" y="344"/>
                  <a:pt x="2322" y="344"/>
                  <a:pt x="2321" y="344"/>
                </a:cubicBezTo>
                <a:cubicBezTo>
                  <a:pt x="2320" y="344"/>
                  <a:pt x="2319" y="343"/>
                  <a:pt x="2319" y="343"/>
                </a:cubicBezTo>
                <a:cubicBezTo>
                  <a:pt x="2318" y="343"/>
                  <a:pt x="2318" y="344"/>
                  <a:pt x="2318" y="344"/>
                </a:cubicBezTo>
                <a:cubicBezTo>
                  <a:pt x="2317" y="344"/>
                  <a:pt x="2318" y="345"/>
                  <a:pt x="2318" y="345"/>
                </a:cubicBezTo>
                <a:cubicBezTo>
                  <a:pt x="2318" y="345"/>
                  <a:pt x="2318" y="345"/>
                  <a:pt x="2318" y="344"/>
                </a:cubicBezTo>
                <a:cubicBezTo>
                  <a:pt x="2318" y="344"/>
                  <a:pt x="2319" y="344"/>
                  <a:pt x="2319" y="344"/>
                </a:cubicBezTo>
                <a:cubicBezTo>
                  <a:pt x="2320" y="344"/>
                  <a:pt x="2320" y="344"/>
                  <a:pt x="2321" y="344"/>
                </a:cubicBezTo>
                <a:cubicBezTo>
                  <a:pt x="2322" y="344"/>
                  <a:pt x="2323" y="345"/>
                  <a:pt x="2324" y="345"/>
                </a:cubicBezTo>
                <a:close/>
                <a:moveTo>
                  <a:pt x="2298" y="362"/>
                </a:moveTo>
                <a:cubicBezTo>
                  <a:pt x="2298" y="362"/>
                  <a:pt x="2299" y="361"/>
                  <a:pt x="2300" y="360"/>
                </a:cubicBezTo>
                <a:cubicBezTo>
                  <a:pt x="2302" y="358"/>
                  <a:pt x="2303" y="358"/>
                  <a:pt x="2306" y="356"/>
                </a:cubicBezTo>
                <a:cubicBezTo>
                  <a:pt x="2309" y="354"/>
                  <a:pt x="2308" y="347"/>
                  <a:pt x="2308" y="347"/>
                </a:cubicBezTo>
                <a:cubicBezTo>
                  <a:pt x="2309" y="346"/>
                  <a:pt x="2309" y="346"/>
                  <a:pt x="2309" y="346"/>
                </a:cubicBezTo>
                <a:cubicBezTo>
                  <a:pt x="2310" y="346"/>
                  <a:pt x="2312" y="348"/>
                  <a:pt x="2313" y="349"/>
                </a:cubicBezTo>
                <a:cubicBezTo>
                  <a:pt x="2314" y="350"/>
                  <a:pt x="2318" y="350"/>
                  <a:pt x="2320" y="350"/>
                </a:cubicBezTo>
                <a:cubicBezTo>
                  <a:pt x="2321" y="350"/>
                  <a:pt x="2322" y="350"/>
                  <a:pt x="2322" y="350"/>
                </a:cubicBezTo>
                <a:cubicBezTo>
                  <a:pt x="2322" y="350"/>
                  <a:pt x="2322" y="350"/>
                  <a:pt x="2322" y="348"/>
                </a:cubicBezTo>
                <a:cubicBezTo>
                  <a:pt x="2322" y="348"/>
                  <a:pt x="2322" y="348"/>
                  <a:pt x="2322" y="348"/>
                </a:cubicBezTo>
                <a:cubicBezTo>
                  <a:pt x="2322" y="348"/>
                  <a:pt x="2322" y="348"/>
                  <a:pt x="2321" y="349"/>
                </a:cubicBezTo>
                <a:cubicBezTo>
                  <a:pt x="2321" y="349"/>
                  <a:pt x="2321" y="349"/>
                  <a:pt x="2320" y="349"/>
                </a:cubicBezTo>
                <a:cubicBezTo>
                  <a:pt x="2318" y="349"/>
                  <a:pt x="2314" y="349"/>
                  <a:pt x="2313" y="349"/>
                </a:cubicBezTo>
                <a:cubicBezTo>
                  <a:pt x="2312" y="348"/>
                  <a:pt x="2309" y="346"/>
                  <a:pt x="2309" y="346"/>
                </a:cubicBezTo>
                <a:cubicBezTo>
                  <a:pt x="2308" y="346"/>
                  <a:pt x="2308" y="346"/>
                  <a:pt x="2308" y="346"/>
                </a:cubicBezTo>
                <a:cubicBezTo>
                  <a:pt x="2308" y="347"/>
                  <a:pt x="2309" y="353"/>
                  <a:pt x="2306" y="356"/>
                </a:cubicBezTo>
                <a:cubicBezTo>
                  <a:pt x="2303" y="358"/>
                  <a:pt x="2302" y="358"/>
                  <a:pt x="2300" y="360"/>
                </a:cubicBezTo>
                <a:cubicBezTo>
                  <a:pt x="2298" y="361"/>
                  <a:pt x="2298" y="362"/>
                  <a:pt x="2298" y="362"/>
                </a:cubicBezTo>
                <a:close/>
                <a:moveTo>
                  <a:pt x="2224" y="604"/>
                </a:moveTo>
                <a:cubicBezTo>
                  <a:pt x="2224" y="604"/>
                  <a:pt x="2225" y="603"/>
                  <a:pt x="2226" y="601"/>
                </a:cubicBezTo>
                <a:cubicBezTo>
                  <a:pt x="2226" y="601"/>
                  <a:pt x="2226" y="601"/>
                  <a:pt x="2225" y="601"/>
                </a:cubicBezTo>
                <a:cubicBezTo>
                  <a:pt x="2225" y="602"/>
                  <a:pt x="2225" y="602"/>
                  <a:pt x="2224" y="604"/>
                </a:cubicBezTo>
                <a:close/>
                <a:moveTo>
                  <a:pt x="2221" y="594"/>
                </a:moveTo>
                <a:cubicBezTo>
                  <a:pt x="2221" y="594"/>
                  <a:pt x="2221" y="594"/>
                  <a:pt x="2221" y="594"/>
                </a:cubicBezTo>
                <a:cubicBezTo>
                  <a:pt x="2221" y="594"/>
                  <a:pt x="2221" y="594"/>
                  <a:pt x="2221" y="594"/>
                </a:cubicBezTo>
                <a:cubicBezTo>
                  <a:pt x="2220" y="595"/>
                  <a:pt x="2219" y="595"/>
                  <a:pt x="2219" y="596"/>
                </a:cubicBezTo>
                <a:cubicBezTo>
                  <a:pt x="2219" y="595"/>
                  <a:pt x="2220" y="595"/>
                  <a:pt x="2221" y="594"/>
                </a:cubicBezTo>
                <a:close/>
                <a:moveTo>
                  <a:pt x="2215" y="635"/>
                </a:moveTo>
                <a:cubicBezTo>
                  <a:pt x="2214" y="635"/>
                  <a:pt x="2213" y="635"/>
                  <a:pt x="2213" y="635"/>
                </a:cubicBezTo>
                <a:cubicBezTo>
                  <a:pt x="2213" y="636"/>
                  <a:pt x="2213" y="637"/>
                  <a:pt x="2213" y="638"/>
                </a:cubicBezTo>
                <a:cubicBezTo>
                  <a:pt x="2213" y="637"/>
                  <a:pt x="2213" y="636"/>
                  <a:pt x="2213" y="636"/>
                </a:cubicBezTo>
                <a:cubicBezTo>
                  <a:pt x="2213" y="635"/>
                  <a:pt x="2214" y="635"/>
                  <a:pt x="2215" y="635"/>
                </a:cubicBezTo>
                <a:close/>
                <a:moveTo>
                  <a:pt x="2207" y="644"/>
                </a:moveTo>
                <a:cubicBezTo>
                  <a:pt x="2208" y="644"/>
                  <a:pt x="2209" y="644"/>
                  <a:pt x="2209" y="644"/>
                </a:cubicBezTo>
                <a:cubicBezTo>
                  <a:pt x="2210" y="644"/>
                  <a:pt x="2210" y="642"/>
                  <a:pt x="2212" y="642"/>
                </a:cubicBezTo>
                <a:cubicBezTo>
                  <a:pt x="2214" y="642"/>
                  <a:pt x="2215" y="645"/>
                  <a:pt x="2216" y="645"/>
                </a:cubicBezTo>
                <a:cubicBezTo>
                  <a:pt x="2216" y="645"/>
                  <a:pt x="2217" y="645"/>
                  <a:pt x="2217" y="645"/>
                </a:cubicBezTo>
                <a:cubicBezTo>
                  <a:pt x="2217" y="645"/>
                  <a:pt x="2217" y="644"/>
                  <a:pt x="2217" y="644"/>
                </a:cubicBezTo>
                <a:cubicBezTo>
                  <a:pt x="2217" y="644"/>
                  <a:pt x="2217" y="644"/>
                  <a:pt x="2216" y="644"/>
                </a:cubicBezTo>
                <a:cubicBezTo>
                  <a:pt x="2216" y="644"/>
                  <a:pt x="2216" y="644"/>
                  <a:pt x="2216" y="644"/>
                </a:cubicBezTo>
                <a:cubicBezTo>
                  <a:pt x="2215" y="644"/>
                  <a:pt x="2214" y="642"/>
                  <a:pt x="2212" y="642"/>
                </a:cubicBezTo>
                <a:cubicBezTo>
                  <a:pt x="2210" y="642"/>
                  <a:pt x="2210" y="643"/>
                  <a:pt x="2209" y="643"/>
                </a:cubicBezTo>
                <a:cubicBezTo>
                  <a:pt x="2209" y="643"/>
                  <a:pt x="2206" y="643"/>
                  <a:pt x="2206" y="643"/>
                </a:cubicBezTo>
                <a:cubicBezTo>
                  <a:pt x="2206" y="643"/>
                  <a:pt x="2207" y="643"/>
                  <a:pt x="2207" y="644"/>
                </a:cubicBezTo>
                <a:close/>
                <a:moveTo>
                  <a:pt x="2175" y="689"/>
                </a:moveTo>
                <a:cubicBezTo>
                  <a:pt x="2175" y="690"/>
                  <a:pt x="2174" y="691"/>
                  <a:pt x="2174" y="692"/>
                </a:cubicBezTo>
                <a:cubicBezTo>
                  <a:pt x="2174" y="691"/>
                  <a:pt x="2175" y="690"/>
                  <a:pt x="2175" y="689"/>
                </a:cubicBezTo>
                <a:close/>
                <a:moveTo>
                  <a:pt x="2167" y="686"/>
                </a:moveTo>
                <a:cubicBezTo>
                  <a:pt x="2167" y="685"/>
                  <a:pt x="2167" y="684"/>
                  <a:pt x="2167" y="684"/>
                </a:cubicBezTo>
                <a:cubicBezTo>
                  <a:pt x="2167" y="684"/>
                  <a:pt x="2167" y="685"/>
                  <a:pt x="2167" y="687"/>
                </a:cubicBezTo>
                <a:cubicBezTo>
                  <a:pt x="2167" y="687"/>
                  <a:pt x="2167" y="688"/>
                  <a:pt x="2166" y="688"/>
                </a:cubicBezTo>
                <a:cubicBezTo>
                  <a:pt x="2167" y="688"/>
                  <a:pt x="2167" y="687"/>
                  <a:pt x="2167" y="686"/>
                </a:cubicBezTo>
                <a:close/>
                <a:moveTo>
                  <a:pt x="1784" y="509"/>
                </a:moveTo>
                <a:cubicBezTo>
                  <a:pt x="1784" y="509"/>
                  <a:pt x="1784" y="509"/>
                  <a:pt x="1784" y="509"/>
                </a:cubicBezTo>
                <a:cubicBezTo>
                  <a:pt x="1784" y="509"/>
                  <a:pt x="1783" y="508"/>
                  <a:pt x="1783" y="507"/>
                </a:cubicBezTo>
                <a:cubicBezTo>
                  <a:pt x="1784" y="508"/>
                  <a:pt x="1784" y="509"/>
                  <a:pt x="1784" y="509"/>
                </a:cubicBezTo>
                <a:close/>
                <a:moveTo>
                  <a:pt x="1709" y="472"/>
                </a:moveTo>
                <a:cubicBezTo>
                  <a:pt x="1709" y="471"/>
                  <a:pt x="1710" y="470"/>
                  <a:pt x="1709" y="470"/>
                </a:cubicBezTo>
                <a:cubicBezTo>
                  <a:pt x="1709" y="470"/>
                  <a:pt x="1709" y="471"/>
                  <a:pt x="1709" y="472"/>
                </a:cubicBezTo>
                <a:close/>
                <a:moveTo>
                  <a:pt x="1608" y="445"/>
                </a:moveTo>
                <a:cubicBezTo>
                  <a:pt x="1608" y="445"/>
                  <a:pt x="1608" y="445"/>
                  <a:pt x="1608" y="445"/>
                </a:cubicBezTo>
                <a:cubicBezTo>
                  <a:pt x="1607" y="445"/>
                  <a:pt x="1607" y="446"/>
                  <a:pt x="1606" y="447"/>
                </a:cubicBezTo>
                <a:cubicBezTo>
                  <a:pt x="1607" y="446"/>
                  <a:pt x="1607" y="445"/>
                  <a:pt x="1608" y="445"/>
                </a:cubicBezTo>
                <a:cubicBezTo>
                  <a:pt x="1608" y="445"/>
                  <a:pt x="1608" y="445"/>
                  <a:pt x="1608" y="445"/>
                </a:cubicBezTo>
                <a:cubicBezTo>
                  <a:pt x="1608" y="445"/>
                  <a:pt x="1608" y="445"/>
                  <a:pt x="1608" y="445"/>
                </a:cubicBezTo>
                <a:cubicBezTo>
                  <a:pt x="1608" y="445"/>
                  <a:pt x="1608" y="445"/>
                  <a:pt x="1608" y="445"/>
                </a:cubicBezTo>
                <a:cubicBezTo>
                  <a:pt x="1608" y="445"/>
                  <a:pt x="1608" y="445"/>
                  <a:pt x="1608" y="445"/>
                </a:cubicBezTo>
                <a:close/>
                <a:moveTo>
                  <a:pt x="1262" y="343"/>
                </a:moveTo>
                <a:cubicBezTo>
                  <a:pt x="1262" y="343"/>
                  <a:pt x="1262" y="343"/>
                  <a:pt x="1262" y="343"/>
                </a:cubicBezTo>
                <a:cubicBezTo>
                  <a:pt x="1261" y="344"/>
                  <a:pt x="1260" y="345"/>
                  <a:pt x="1260" y="345"/>
                </a:cubicBezTo>
                <a:cubicBezTo>
                  <a:pt x="1261" y="344"/>
                  <a:pt x="1261" y="344"/>
                  <a:pt x="1262" y="343"/>
                </a:cubicBezTo>
                <a:cubicBezTo>
                  <a:pt x="1262" y="343"/>
                  <a:pt x="1262" y="343"/>
                  <a:pt x="1262" y="343"/>
                </a:cubicBezTo>
                <a:close/>
                <a:moveTo>
                  <a:pt x="1266" y="379"/>
                </a:moveTo>
                <a:cubicBezTo>
                  <a:pt x="1266" y="379"/>
                  <a:pt x="1266" y="376"/>
                  <a:pt x="1265" y="376"/>
                </a:cubicBezTo>
                <a:cubicBezTo>
                  <a:pt x="1265" y="376"/>
                  <a:pt x="1265" y="375"/>
                  <a:pt x="1265" y="375"/>
                </a:cubicBezTo>
                <a:cubicBezTo>
                  <a:pt x="1265" y="375"/>
                  <a:pt x="1265" y="376"/>
                  <a:pt x="1265" y="376"/>
                </a:cubicBezTo>
                <a:cubicBezTo>
                  <a:pt x="1265" y="377"/>
                  <a:pt x="1266" y="379"/>
                  <a:pt x="1266" y="379"/>
                </a:cubicBezTo>
                <a:cubicBezTo>
                  <a:pt x="1266" y="379"/>
                  <a:pt x="1268" y="379"/>
                  <a:pt x="1268" y="380"/>
                </a:cubicBezTo>
                <a:cubicBezTo>
                  <a:pt x="1268" y="380"/>
                  <a:pt x="1268" y="380"/>
                  <a:pt x="1268" y="380"/>
                </a:cubicBezTo>
                <a:cubicBezTo>
                  <a:pt x="1269" y="379"/>
                  <a:pt x="1266" y="379"/>
                  <a:pt x="1266" y="379"/>
                </a:cubicBezTo>
                <a:close/>
                <a:moveTo>
                  <a:pt x="1330" y="336"/>
                </a:moveTo>
                <a:cubicBezTo>
                  <a:pt x="1329" y="336"/>
                  <a:pt x="1329" y="337"/>
                  <a:pt x="1329" y="337"/>
                </a:cubicBezTo>
                <a:cubicBezTo>
                  <a:pt x="1330" y="337"/>
                  <a:pt x="1330" y="337"/>
                  <a:pt x="1330" y="337"/>
                </a:cubicBezTo>
                <a:cubicBezTo>
                  <a:pt x="1330" y="337"/>
                  <a:pt x="1330" y="337"/>
                  <a:pt x="1330" y="336"/>
                </a:cubicBezTo>
                <a:close/>
                <a:moveTo>
                  <a:pt x="1339" y="338"/>
                </a:moveTo>
                <a:cubicBezTo>
                  <a:pt x="1339" y="338"/>
                  <a:pt x="1338" y="338"/>
                  <a:pt x="1337" y="338"/>
                </a:cubicBezTo>
                <a:cubicBezTo>
                  <a:pt x="1337" y="338"/>
                  <a:pt x="1337" y="338"/>
                  <a:pt x="1336" y="338"/>
                </a:cubicBezTo>
                <a:cubicBezTo>
                  <a:pt x="1336" y="338"/>
                  <a:pt x="1336" y="338"/>
                  <a:pt x="1336" y="338"/>
                </a:cubicBezTo>
                <a:cubicBezTo>
                  <a:pt x="1336" y="338"/>
                  <a:pt x="1336" y="338"/>
                  <a:pt x="1336" y="338"/>
                </a:cubicBezTo>
                <a:cubicBezTo>
                  <a:pt x="1336" y="338"/>
                  <a:pt x="1336" y="338"/>
                  <a:pt x="1336" y="338"/>
                </a:cubicBezTo>
                <a:cubicBezTo>
                  <a:pt x="1337" y="338"/>
                  <a:pt x="1337" y="338"/>
                  <a:pt x="1338" y="338"/>
                </a:cubicBezTo>
                <a:cubicBezTo>
                  <a:pt x="1338" y="338"/>
                  <a:pt x="1338" y="338"/>
                  <a:pt x="1339" y="338"/>
                </a:cubicBezTo>
                <a:cubicBezTo>
                  <a:pt x="1339" y="338"/>
                  <a:pt x="1339" y="338"/>
                  <a:pt x="1339" y="338"/>
                </a:cubicBezTo>
                <a:close/>
                <a:moveTo>
                  <a:pt x="1346" y="339"/>
                </a:moveTo>
                <a:cubicBezTo>
                  <a:pt x="1346" y="339"/>
                  <a:pt x="1346" y="340"/>
                  <a:pt x="1346" y="340"/>
                </a:cubicBezTo>
                <a:cubicBezTo>
                  <a:pt x="1346" y="340"/>
                  <a:pt x="1346" y="340"/>
                  <a:pt x="1346" y="339"/>
                </a:cubicBezTo>
                <a:cubicBezTo>
                  <a:pt x="1346" y="339"/>
                  <a:pt x="1346" y="339"/>
                  <a:pt x="1346" y="339"/>
                </a:cubicBezTo>
                <a:close/>
                <a:moveTo>
                  <a:pt x="1354" y="256"/>
                </a:moveTo>
                <a:cubicBezTo>
                  <a:pt x="1354" y="256"/>
                  <a:pt x="1354" y="256"/>
                  <a:pt x="1354" y="256"/>
                </a:cubicBezTo>
                <a:cubicBezTo>
                  <a:pt x="1354" y="256"/>
                  <a:pt x="1354" y="256"/>
                  <a:pt x="1354" y="257"/>
                </a:cubicBezTo>
                <a:cubicBezTo>
                  <a:pt x="1354" y="257"/>
                  <a:pt x="1354" y="257"/>
                  <a:pt x="1354" y="257"/>
                </a:cubicBezTo>
                <a:cubicBezTo>
                  <a:pt x="1354" y="257"/>
                  <a:pt x="1354" y="257"/>
                  <a:pt x="1354" y="256"/>
                </a:cubicBezTo>
                <a:close/>
                <a:moveTo>
                  <a:pt x="1357" y="257"/>
                </a:moveTo>
                <a:cubicBezTo>
                  <a:pt x="1356" y="257"/>
                  <a:pt x="1356" y="257"/>
                  <a:pt x="1356" y="257"/>
                </a:cubicBezTo>
                <a:cubicBezTo>
                  <a:pt x="1357" y="257"/>
                  <a:pt x="1358" y="258"/>
                  <a:pt x="1358" y="258"/>
                </a:cubicBezTo>
                <a:cubicBezTo>
                  <a:pt x="1358" y="258"/>
                  <a:pt x="1358" y="258"/>
                  <a:pt x="1358" y="258"/>
                </a:cubicBezTo>
                <a:cubicBezTo>
                  <a:pt x="1358" y="257"/>
                  <a:pt x="1357" y="257"/>
                  <a:pt x="1357" y="257"/>
                </a:cubicBezTo>
                <a:close/>
                <a:moveTo>
                  <a:pt x="1360" y="257"/>
                </a:moveTo>
                <a:cubicBezTo>
                  <a:pt x="1360" y="257"/>
                  <a:pt x="1360" y="257"/>
                  <a:pt x="1359" y="257"/>
                </a:cubicBezTo>
                <a:cubicBezTo>
                  <a:pt x="1359" y="257"/>
                  <a:pt x="1359" y="257"/>
                  <a:pt x="1359" y="257"/>
                </a:cubicBezTo>
                <a:cubicBezTo>
                  <a:pt x="1359" y="257"/>
                  <a:pt x="1359" y="257"/>
                  <a:pt x="1360" y="257"/>
                </a:cubicBezTo>
                <a:cubicBezTo>
                  <a:pt x="1360" y="257"/>
                  <a:pt x="1360" y="257"/>
                  <a:pt x="1360" y="257"/>
                </a:cubicBezTo>
                <a:close/>
                <a:moveTo>
                  <a:pt x="1360" y="256"/>
                </a:moveTo>
                <a:cubicBezTo>
                  <a:pt x="1360" y="256"/>
                  <a:pt x="1360" y="256"/>
                  <a:pt x="1360" y="256"/>
                </a:cubicBezTo>
                <a:cubicBezTo>
                  <a:pt x="1361" y="256"/>
                  <a:pt x="1361" y="256"/>
                  <a:pt x="1362" y="256"/>
                </a:cubicBezTo>
                <a:cubicBezTo>
                  <a:pt x="1362" y="256"/>
                  <a:pt x="1362" y="256"/>
                  <a:pt x="1362" y="256"/>
                </a:cubicBezTo>
                <a:cubicBezTo>
                  <a:pt x="1362" y="256"/>
                  <a:pt x="1361" y="256"/>
                  <a:pt x="1360" y="256"/>
                </a:cubicBezTo>
                <a:close/>
                <a:moveTo>
                  <a:pt x="1373" y="251"/>
                </a:moveTo>
                <a:cubicBezTo>
                  <a:pt x="1373" y="251"/>
                  <a:pt x="1373" y="251"/>
                  <a:pt x="1373" y="251"/>
                </a:cubicBezTo>
                <a:cubicBezTo>
                  <a:pt x="1373" y="251"/>
                  <a:pt x="1373" y="252"/>
                  <a:pt x="1373" y="252"/>
                </a:cubicBezTo>
                <a:cubicBezTo>
                  <a:pt x="1373" y="251"/>
                  <a:pt x="1373" y="251"/>
                  <a:pt x="1373" y="251"/>
                </a:cubicBezTo>
                <a:cubicBezTo>
                  <a:pt x="1373" y="251"/>
                  <a:pt x="1373" y="251"/>
                  <a:pt x="1373" y="251"/>
                </a:cubicBezTo>
                <a:close/>
                <a:moveTo>
                  <a:pt x="1377" y="314"/>
                </a:moveTo>
                <a:cubicBezTo>
                  <a:pt x="1377" y="314"/>
                  <a:pt x="1377" y="314"/>
                  <a:pt x="1375" y="314"/>
                </a:cubicBezTo>
                <a:cubicBezTo>
                  <a:pt x="1375" y="314"/>
                  <a:pt x="1375" y="314"/>
                  <a:pt x="1376" y="317"/>
                </a:cubicBezTo>
                <a:cubicBezTo>
                  <a:pt x="1376" y="317"/>
                  <a:pt x="1376" y="317"/>
                  <a:pt x="1377" y="317"/>
                </a:cubicBezTo>
                <a:cubicBezTo>
                  <a:pt x="1377" y="317"/>
                  <a:pt x="1377" y="317"/>
                  <a:pt x="1377" y="317"/>
                </a:cubicBezTo>
                <a:cubicBezTo>
                  <a:pt x="1377" y="317"/>
                  <a:pt x="1377" y="317"/>
                  <a:pt x="1376" y="314"/>
                </a:cubicBezTo>
                <a:cubicBezTo>
                  <a:pt x="1376" y="314"/>
                  <a:pt x="1376" y="314"/>
                  <a:pt x="1377" y="314"/>
                </a:cubicBezTo>
                <a:cubicBezTo>
                  <a:pt x="1377" y="314"/>
                  <a:pt x="1379" y="314"/>
                  <a:pt x="1380" y="313"/>
                </a:cubicBezTo>
                <a:cubicBezTo>
                  <a:pt x="1379" y="313"/>
                  <a:pt x="1379" y="313"/>
                  <a:pt x="1379" y="313"/>
                </a:cubicBezTo>
                <a:cubicBezTo>
                  <a:pt x="1378" y="314"/>
                  <a:pt x="1377" y="314"/>
                  <a:pt x="1377" y="314"/>
                </a:cubicBezTo>
                <a:close/>
                <a:moveTo>
                  <a:pt x="1381" y="244"/>
                </a:moveTo>
                <a:cubicBezTo>
                  <a:pt x="1381" y="244"/>
                  <a:pt x="1380" y="244"/>
                  <a:pt x="1380" y="244"/>
                </a:cubicBezTo>
                <a:cubicBezTo>
                  <a:pt x="1380" y="244"/>
                  <a:pt x="1380" y="244"/>
                  <a:pt x="1380" y="244"/>
                </a:cubicBezTo>
                <a:cubicBezTo>
                  <a:pt x="1380" y="244"/>
                  <a:pt x="1380" y="244"/>
                  <a:pt x="1381" y="244"/>
                </a:cubicBezTo>
                <a:cubicBezTo>
                  <a:pt x="1381" y="244"/>
                  <a:pt x="1381" y="244"/>
                  <a:pt x="1381" y="244"/>
                </a:cubicBezTo>
                <a:close/>
                <a:moveTo>
                  <a:pt x="1380" y="323"/>
                </a:moveTo>
                <a:cubicBezTo>
                  <a:pt x="1380" y="323"/>
                  <a:pt x="1378" y="323"/>
                  <a:pt x="1378" y="321"/>
                </a:cubicBezTo>
                <a:cubicBezTo>
                  <a:pt x="1378" y="319"/>
                  <a:pt x="1379" y="319"/>
                  <a:pt x="1379" y="318"/>
                </a:cubicBezTo>
                <a:cubicBezTo>
                  <a:pt x="1379" y="317"/>
                  <a:pt x="1378" y="317"/>
                  <a:pt x="1378" y="317"/>
                </a:cubicBezTo>
                <a:cubicBezTo>
                  <a:pt x="1378" y="317"/>
                  <a:pt x="1378" y="317"/>
                  <a:pt x="1378" y="317"/>
                </a:cubicBezTo>
                <a:cubicBezTo>
                  <a:pt x="1378" y="317"/>
                  <a:pt x="1378" y="317"/>
                  <a:pt x="1379" y="318"/>
                </a:cubicBezTo>
                <a:cubicBezTo>
                  <a:pt x="1379" y="319"/>
                  <a:pt x="1378" y="319"/>
                  <a:pt x="1377" y="321"/>
                </a:cubicBezTo>
                <a:cubicBezTo>
                  <a:pt x="1377" y="323"/>
                  <a:pt x="1380" y="323"/>
                  <a:pt x="1380" y="323"/>
                </a:cubicBezTo>
                <a:cubicBezTo>
                  <a:pt x="1380" y="323"/>
                  <a:pt x="1380" y="323"/>
                  <a:pt x="1380" y="324"/>
                </a:cubicBezTo>
                <a:cubicBezTo>
                  <a:pt x="1380" y="324"/>
                  <a:pt x="1381" y="324"/>
                  <a:pt x="1381" y="324"/>
                </a:cubicBezTo>
                <a:cubicBezTo>
                  <a:pt x="1381" y="324"/>
                  <a:pt x="1381" y="324"/>
                  <a:pt x="1381" y="324"/>
                </a:cubicBezTo>
                <a:cubicBezTo>
                  <a:pt x="1381" y="324"/>
                  <a:pt x="1381" y="324"/>
                  <a:pt x="1380" y="323"/>
                </a:cubicBezTo>
                <a:close/>
                <a:moveTo>
                  <a:pt x="1416" y="178"/>
                </a:moveTo>
                <a:cubicBezTo>
                  <a:pt x="1416" y="178"/>
                  <a:pt x="1416" y="178"/>
                  <a:pt x="1416" y="178"/>
                </a:cubicBezTo>
                <a:cubicBezTo>
                  <a:pt x="1416" y="178"/>
                  <a:pt x="1417" y="178"/>
                  <a:pt x="1418" y="178"/>
                </a:cubicBezTo>
                <a:cubicBezTo>
                  <a:pt x="1418" y="178"/>
                  <a:pt x="1418" y="178"/>
                  <a:pt x="1418" y="178"/>
                </a:cubicBezTo>
                <a:cubicBezTo>
                  <a:pt x="1417" y="178"/>
                  <a:pt x="1416" y="178"/>
                  <a:pt x="1416" y="178"/>
                </a:cubicBezTo>
                <a:close/>
                <a:moveTo>
                  <a:pt x="1420" y="174"/>
                </a:moveTo>
                <a:cubicBezTo>
                  <a:pt x="1420" y="174"/>
                  <a:pt x="1420" y="174"/>
                  <a:pt x="1420" y="174"/>
                </a:cubicBezTo>
                <a:cubicBezTo>
                  <a:pt x="1420" y="174"/>
                  <a:pt x="1420" y="174"/>
                  <a:pt x="1420" y="174"/>
                </a:cubicBezTo>
                <a:cubicBezTo>
                  <a:pt x="1420" y="174"/>
                  <a:pt x="1420" y="174"/>
                  <a:pt x="1420" y="174"/>
                </a:cubicBezTo>
                <a:cubicBezTo>
                  <a:pt x="1420" y="174"/>
                  <a:pt x="1420" y="174"/>
                  <a:pt x="1420" y="174"/>
                </a:cubicBezTo>
                <a:close/>
                <a:moveTo>
                  <a:pt x="1427" y="142"/>
                </a:moveTo>
                <a:cubicBezTo>
                  <a:pt x="1426" y="142"/>
                  <a:pt x="1424" y="142"/>
                  <a:pt x="1424" y="142"/>
                </a:cubicBezTo>
                <a:cubicBezTo>
                  <a:pt x="1424" y="142"/>
                  <a:pt x="1424" y="142"/>
                  <a:pt x="1424" y="142"/>
                </a:cubicBezTo>
                <a:cubicBezTo>
                  <a:pt x="1425" y="142"/>
                  <a:pt x="1425" y="142"/>
                  <a:pt x="1426" y="142"/>
                </a:cubicBezTo>
                <a:cubicBezTo>
                  <a:pt x="1427" y="142"/>
                  <a:pt x="1427" y="142"/>
                  <a:pt x="1428" y="142"/>
                </a:cubicBezTo>
                <a:cubicBezTo>
                  <a:pt x="1427" y="142"/>
                  <a:pt x="1427" y="142"/>
                  <a:pt x="1427" y="142"/>
                </a:cubicBezTo>
                <a:close/>
                <a:moveTo>
                  <a:pt x="1433" y="124"/>
                </a:moveTo>
                <a:cubicBezTo>
                  <a:pt x="1433" y="124"/>
                  <a:pt x="1433" y="124"/>
                  <a:pt x="1433" y="124"/>
                </a:cubicBezTo>
                <a:cubicBezTo>
                  <a:pt x="1433" y="125"/>
                  <a:pt x="1434" y="125"/>
                  <a:pt x="1435" y="125"/>
                </a:cubicBezTo>
                <a:cubicBezTo>
                  <a:pt x="1435" y="125"/>
                  <a:pt x="1435" y="125"/>
                  <a:pt x="1435" y="125"/>
                </a:cubicBezTo>
                <a:cubicBezTo>
                  <a:pt x="1435" y="125"/>
                  <a:pt x="1434" y="125"/>
                  <a:pt x="1433" y="124"/>
                </a:cubicBezTo>
                <a:close/>
                <a:moveTo>
                  <a:pt x="1437" y="121"/>
                </a:moveTo>
                <a:cubicBezTo>
                  <a:pt x="1437" y="121"/>
                  <a:pt x="1437" y="121"/>
                  <a:pt x="1437" y="121"/>
                </a:cubicBezTo>
                <a:cubicBezTo>
                  <a:pt x="1437" y="121"/>
                  <a:pt x="1438" y="121"/>
                  <a:pt x="1439" y="121"/>
                </a:cubicBezTo>
                <a:cubicBezTo>
                  <a:pt x="1439" y="121"/>
                  <a:pt x="1439" y="121"/>
                  <a:pt x="1439" y="121"/>
                </a:cubicBezTo>
                <a:cubicBezTo>
                  <a:pt x="1438" y="121"/>
                  <a:pt x="1438" y="121"/>
                  <a:pt x="1437" y="121"/>
                </a:cubicBezTo>
                <a:close/>
                <a:moveTo>
                  <a:pt x="1451" y="109"/>
                </a:moveTo>
                <a:cubicBezTo>
                  <a:pt x="1451" y="109"/>
                  <a:pt x="1451" y="109"/>
                  <a:pt x="1446" y="110"/>
                </a:cubicBezTo>
                <a:cubicBezTo>
                  <a:pt x="1446" y="110"/>
                  <a:pt x="1446" y="110"/>
                  <a:pt x="1446" y="110"/>
                </a:cubicBezTo>
                <a:cubicBezTo>
                  <a:pt x="1447" y="110"/>
                  <a:pt x="1448" y="109"/>
                  <a:pt x="1450" y="109"/>
                </a:cubicBezTo>
                <a:cubicBezTo>
                  <a:pt x="1450" y="109"/>
                  <a:pt x="1451" y="109"/>
                  <a:pt x="1452" y="109"/>
                </a:cubicBezTo>
                <a:cubicBezTo>
                  <a:pt x="1451" y="109"/>
                  <a:pt x="1451" y="109"/>
                  <a:pt x="1451" y="109"/>
                </a:cubicBezTo>
                <a:close/>
                <a:moveTo>
                  <a:pt x="1455" y="104"/>
                </a:moveTo>
                <a:cubicBezTo>
                  <a:pt x="1455" y="104"/>
                  <a:pt x="1455" y="104"/>
                  <a:pt x="1454" y="104"/>
                </a:cubicBezTo>
                <a:cubicBezTo>
                  <a:pt x="1455" y="104"/>
                  <a:pt x="1455" y="106"/>
                  <a:pt x="1455" y="106"/>
                </a:cubicBezTo>
                <a:cubicBezTo>
                  <a:pt x="1455" y="106"/>
                  <a:pt x="1455" y="106"/>
                  <a:pt x="1456" y="105"/>
                </a:cubicBezTo>
                <a:cubicBezTo>
                  <a:pt x="1456" y="105"/>
                  <a:pt x="1456" y="104"/>
                  <a:pt x="1455" y="104"/>
                </a:cubicBezTo>
                <a:close/>
                <a:moveTo>
                  <a:pt x="1463" y="105"/>
                </a:moveTo>
                <a:cubicBezTo>
                  <a:pt x="1463" y="105"/>
                  <a:pt x="1463" y="105"/>
                  <a:pt x="1461" y="105"/>
                </a:cubicBezTo>
                <a:cubicBezTo>
                  <a:pt x="1461" y="105"/>
                  <a:pt x="1461" y="105"/>
                  <a:pt x="1459" y="105"/>
                </a:cubicBezTo>
                <a:cubicBezTo>
                  <a:pt x="1459" y="105"/>
                  <a:pt x="1459" y="105"/>
                  <a:pt x="1458" y="105"/>
                </a:cubicBezTo>
                <a:cubicBezTo>
                  <a:pt x="1458" y="105"/>
                  <a:pt x="1459" y="105"/>
                  <a:pt x="1461" y="106"/>
                </a:cubicBezTo>
                <a:cubicBezTo>
                  <a:pt x="1461" y="106"/>
                  <a:pt x="1461" y="106"/>
                  <a:pt x="1462" y="106"/>
                </a:cubicBezTo>
                <a:cubicBezTo>
                  <a:pt x="1462" y="106"/>
                  <a:pt x="1464" y="106"/>
                  <a:pt x="1465" y="106"/>
                </a:cubicBezTo>
                <a:cubicBezTo>
                  <a:pt x="1465" y="106"/>
                  <a:pt x="1465" y="106"/>
                  <a:pt x="1466" y="106"/>
                </a:cubicBezTo>
                <a:cubicBezTo>
                  <a:pt x="1466" y="106"/>
                  <a:pt x="1466" y="106"/>
                  <a:pt x="1466" y="106"/>
                </a:cubicBezTo>
                <a:cubicBezTo>
                  <a:pt x="1464" y="106"/>
                  <a:pt x="1463" y="105"/>
                  <a:pt x="1463" y="105"/>
                </a:cubicBezTo>
                <a:close/>
                <a:moveTo>
                  <a:pt x="1466" y="103"/>
                </a:moveTo>
                <a:cubicBezTo>
                  <a:pt x="1466" y="103"/>
                  <a:pt x="1466" y="103"/>
                  <a:pt x="1466" y="103"/>
                </a:cubicBezTo>
                <a:cubicBezTo>
                  <a:pt x="1466" y="104"/>
                  <a:pt x="1466" y="104"/>
                  <a:pt x="1466" y="104"/>
                </a:cubicBezTo>
                <a:cubicBezTo>
                  <a:pt x="1466" y="104"/>
                  <a:pt x="1466" y="104"/>
                  <a:pt x="1466" y="103"/>
                </a:cubicBezTo>
                <a:close/>
                <a:moveTo>
                  <a:pt x="1467" y="101"/>
                </a:moveTo>
                <a:cubicBezTo>
                  <a:pt x="1467" y="101"/>
                  <a:pt x="1467" y="101"/>
                  <a:pt x="1467" y="101"/>
                </a:cubicBezTo>
                <a:cubicBezTo>
                  <a:pt x="1467" y="101"/>
                  <a:pt x="1467" y="101"/>
                  <a:pt x="1467" y="101"/>
                </a:cubicBezTo>
                <a:cubicBezTo>
                  <a:pt x="1467" y="101"/>
                  <a:pt x="1467" y="101"/>
                  <a:pt x="1467" y="101"/>
                </a:cubicBezTo>
                <a:cubicBezTo>
                  <a:pt x="1467" y="101"/>
                  <a:pt x="1467" y="101"/>
                  <a:pt x="1467" y="101"/>
                </a:cubicBezTo>
                <a:close/>
                <a:moveTo>
                  <a:pt x="1470" y="100"/>
                </a:moveTo>
                <a:cubicBezTo>
                  <a:pt x="1470" y="100"/>
                  <a:pt x="1470" y="100"/>
                  <a:pt x="1470" y="100"/>
                </a:cubicBezTo>
                <a:cubicBezTo>
                  <a:pt x="1470" y="100"/>
                  <a:pt x="1470" y="100"/>
                  <a:pt x="1470" y="100"/>
                </a:cubicBezTo>
                <a:cubicBezTo>
                  <a:pt x="1472" y="100"/>
                  <a:pt x="1472" y="100"/>
                  <a:pt x="1472" y="100"/>
                </a:cubicBezTo>
                <a:cubicBezTo>
                  <a:pt x="1472" y="100"/>
                  <a:pt x="1472" y="100"/>
                  <a:pt x="1472" y="100"/>
                </a:cubicBezTo>
                <a:cubicBezTo>
                  <a:pt x="1471" y="100"/>
                  <a:pt x="1471" y="100"/>
                  <a:pt x="1470" y="100"/>
                </a:cubicBezTo>
                <a:close/>
                <a:moveTo>
                  <a:pt x="1475" y="98"/>
                </a:moveTo>
                <a:cubicBezTo>
                  <a:pt x="1474" y="98"/>
                  <a:pt x="1473" y="99"/>
                  <a:pt x="1473" y="99"/>
                </a:cubicBezTo>
                <a:cubicBezTo>
                  <a:pt x="1473" y="99"/>
                  <a:pt x="1473" y="99"/>
                  <a:pt x="1473" y="99"/>
                </a:cubicBezTo>
                <a:cubicBezTo>
                  <a:pt x="1473" y="99"/>
                  <a:pt x="1473" y="99"/>
                  <a:pt x="1474" y="99"/>
                </a:cubicBezTo>
                <a:cubicBezTo>
                  <a:pt x="1474" y="99"/>
                  <a:pt x="1475" y="99"/>
                  <a:pt x="1475" y="100"/>
                </a:cubicBezTo>
                <a:cubicBezTo>
                  <a:pt x="1476" y="100"/>
                  <a:pt x="1476" y="100"/>
                  <a:pt x="1476" y="100"/>
                </a:cubicBezTo>
                <a:cubicBezTo>
                  <a:pt x="1476" y="99"/>
                  <a:pt x="1475" y="98"/>
                  <a:pt x="1475" y="98"/>
                </a:cubicBezTo>
                <a:close/>
                <a:moveTo>
                  <a:pt x="1490" y="119"/>
                </a:moveTo>
                <a:cubicBezTo>
                  <a:pt x="1489" y="120"/>
                  <a:pt x="1489" y="121"/>
                  <a:pt x="1489" y="122"/>
                </a:cubicBezTo>
                <a:cubicBezTo>
                  <a:pt x="1489" y="123"/>
                  <a:pt x="1489" y="123"/>
                  <a:pt x="1490" y="123"/>
                </a:cubicBezTo>
                <a:cubicBezTo>
                  <a:pt x="1489" y="123"/>
                  <a:pt x="1489" y="123"/>
                  <a:pt x="1489" y="122"/>
                </a:cubicBezTo>
                <a:cubicBezTo>
                  <a:pt x="1489" y="122"/>
                  <a:pt x="1490" y="120"/>
                  <a:pt x="1490" y="119"/>
                </a:cubicBezTo>
                <a:cubicBezTo>
                  <a:pt x="1490" y="119"/>
                  <a:pt x="1490" y="119"/>
                  <a:pt x="1490" y="119"/>
                </a:cubicBezTo>
                <a:close/>
                <a:moveTo>
                  <a:pt x="1505" y="93"/>
                </a:moveTo>
                <a:cubicBezTo>
                  <a:pt x="1505" y="93"/>
                  <a:pt x="1505" y="93"/>
                  <a:pt x="1505" y="93"/>
                </a:cubicBezTo>
                <a:cubicBezTo>
                  <a:pt x="1504" y="93"/>
                  <a:pt x="1503" y="94"/>
                  <a:pt x="1502" y="94"/>
                </a:cubicBezTo>
                <a:cubicBezTo>
                  <a:pt x="1503" y="94"/>
                  <a:pt x="1504" y="94"/>
                  <a:pt x="1504" y="94"/>
                </a:cubicBezTo>
                <a:cubicBezTo>
                  <a:pt x="1504" y="94"/>
                  <a:pt x="1504" y="94"/>
                  <a:pt x="1504" y="94"/>
                </a:cubicBezTo>
                <a:cubicBezTo>
                  <a:pt x="1505" y="94"/>
                  <a:pt x="1507" y="94"/>
                  <a:pt x="1507" y="94"/>
                </a:cubicBezTo>
                <a:cubicBezTo>
                  <a:pt x="1507" y="94"/>
                  <a:pt x="1508" y="94"/>
                  <a:pt x="1508" y="94"/>
                </a:cubicBezTo>
                <a:cubicBezTo>
                  <a:pt x="1508" y="94"/>
                  <a:pt x="1506" y="93"/>
                  <a:pt x="1505" y="93"/>
                </a:cubicBezTo>
                <a:close/>
                <a:moveTo>
                  <a:pt x="1522" y="98"/>
                </a:moveTo>
                <a:cubicBezTo>
                  <a:pt x="1521" y="95"/>
                  <a:pt x="1518" y="95"/>
                  <a:pt x="1518" y="95"/>
                </a:cubicBezTo>
                <a:cubicBezTo>
                  <a:pt x="1518" y="95"/>
                  <a:pt x="1518" y="95"/>
                  <a:pt x="1514" y="94"/>
                </a:cubicBezTo>
                <a:cubicBezTo>
                  <a:pt x="1514" y="94"/>
                  <a:pt x="1516" y="93"/>
                  <a:pt x="1513" y="93"/>
                </a:cubicBezTo>
                <a:cubicBezTo>
                  <a:pt x="1513" y="93"/>
                  <a:pt x="1512" y="93"/>
                  <a:pt x="1512" y="93"/>
                </a:cubicBezTo>
                <a:cubicBezTo>
                  <a:pt x="1510" y="93"/>
                  <a:pt x="1509" y="93"/>
                  <a:pt x="1508" y="94"/>
                </a:cubicBezTo>
                <a:cubicBezTo>
                  <a:pt x="1509" y="93"/>
                  <a:pt x="1510" y="93"/>
                  <a:pt x="1511" y="93"/>
                </a:cubicBezTo>
                <a:cubicBezTo>
                  <a:pt x="1511" y="93"/>
                  <a:pt x="1512" y="93"/>
                  <a:pt x="1512" y="93"/>
                </a:cubicBezTo>
                <a:cubicBezTo>
                  <a:pt x="1515" y="93"/>
                  <a:pt x="1513" y="94"/>
                  <a:pt x="1513" y="94"/>
                </a:cubicBezTo>
                <a:cubicBezTo>
                  <a:pt x="1513" y="94"/>
                  <a:pt x="1513" y="94"/>
                  <a:pt x="1517" y="95"/>
                </a:cubicBezTo>
                <a:cubicBezTo>
                  <a:pt x="1517" y="95"/>
                  <a:pt x="1520" y="95"/>
                  <a:pt x="1521" y="98"/>
                </a:cubicBezTo>
                <a:cubicBezTo>
                  <a:pt x="1521" y="99"/>
                  <a:pt x="1521" y="99"/>
                  <a:pt x="1521" y="99"/>
                </a:cubicBezTo>
                <a:cubicBezTo>
                  <a:pt x="1522" y="99"/>
                  <a:pt x="1522" y="99"/>
                  <a:pt x="1522" y="99"/>
                </a:cubicBezTo>
                <a:cubicBezTo>
                  <a:pt x="1522" y="99"/>
                  <a:pt x="1522" y="98"/>
                  <a:pt x="1522" y="98"/>
                </a:cubicBezTo>
                <a:close/>
                <a:moveTo>
                  <a:pt x="1524" y="98"/>
                </a:moveTo>
                <a:cubicBezTo>
                  <a:pt x="1524" y="98"/>
                  <a:pt x="1524" y="98"/>
                  <a:pt x="1524" y="98"/>
                </a:cubicBezTo>
                <a:cubicBezTo>
                  <a:pt x="1524" y="98"/>
                  <a:pt x="1525" y="98"/>
                  <a:pt x="1526" y="98"/>
                </a:cubicBezTo>
                <a:cubicBezTo>
                  <a:pt x="1526" y="98"/>
                  <a:pt x="1526" y="98"/>
                  <a:pt x="1526" y="98"/>
                </a:cubicBezTo>
                <a:cubicBezTo>
                  <a:pt x="1525" y="98"/>
                  <a:pt x="1525" y="98"/>
                  <a:pt x="1524" y="98"/>
                </a:cubicBezTo>
                <a:close/>
                <a:moveTo>
                  <a:pt x="1528" y="97"/>
                </a:moveTo>
                <a:cubicBezTo>
                  <a:pt x="1527" y="97"/>
                  <a:pt x="1527" y="97"/>
                  <a:pt x="1527" y="97"/>
                </a:cubicBezTo>
                <a:cubicBezTo>
                  <a:pt x="1527" y="97"/>
                  <a:pt x="1527" y="97"/>
                  <a:pt x="1527" y="97"/>
                </a:cubicBezTo>
                <a:cubicBezTo>
                  <a:pt x="1527" y="97"/>
                  <a:pt x="1527" y="97"/>
                  <a:pt x="1527" y="97"/>
                </a:cubicBezTo>
                <a:cubicBezTo>
                  <a:pt x="1528" y="97"/>
                  <a:pt x="1528" y="97"/>
                  <a:pt x="1529" y="97"/>
                </a:cubicBezTo>
                <a:cubicBezTo>
                  <a:pt x="1529" y="97"/>
                  <a:pt x="1528" y="97"/>
                  <a:pt x="1528" y="97"/>
                </a:cubicBezTo>
                <a:close/>
                <a:moveTo>
                  <a:pt x="1532" y="167"/>
                </a:moveTo>
                <a:cubicBezTo>
                  <a:pt x="1532" y="167"/>
                  <a:pt x="1532" y="166"/>
                  <a:pt x="1532" y="166"/>
                </a:cubicBezTo>
                <a:cubicBezTo>
                  <a:pt x="1532" y="166"/>
                  <a:pt x="1532" y="166"/>
                  <a:pt x="1532" y="166"/>
                </a:cubicBezTo>
                <a:cubicBezTo>
                  <a:pt x="1532" y="166"/>
                  <a:pt x="1532" y="166"/>
                  <a:pt x="1532" y="167"/>
                </a:cubicBezTo>
                <a:close/>
                <a:moveTo>
                  <a:pt x="1616" y="467"/>
                </a:moveTo>
                <a:cubicBezTo>
                  <a:pt x="1619" y="465"/>
                  <a:pt x="1619" y="461"/>
                  <a:pt x="1620" y="460"/>
                </a:cubicBezTo>
                <a:cubicBezTo>
                  <a:pt x="1619" y="461"/>
                  <a:pt x="1619" y="465"/>
                  <a:pt x="1616" y="467"/>
                </a:cubicBezTo>
                <a:cubicBezTo>
                  <a:pt x="1616" y="468"/>
                  <a:pt x="1615" y="468"/>
                  <a:pt x="1615" y="468"/>
                </a:cubicBezTo>
                <a:cubicBezTo>
                  <a:pt x="1615" y="468"/>
                  <a:pt x="1616" y="468"/>
                  <a:pt x="1616" y="467"/>
                </a:cubicBezTo>
                <a:close/>
                <a:moveTo>
                  <a:pt x="1623" y="446"/>
                </a:moveTo>
                <a:cubicBezTo>
                  <a:pt x="1623" y="446"/>
                  <a:pt x="1623" y="446"/>
                  <a:pt x="1623" y="446"/>
                </a:cubicBezTo>
                <a:cubicBezTo>
                  <a:pt x="1621" y="446"/>
                  <a:pt x="1618" y="446"/>
                  <a:pt x="1618" y="445"/>
                </a:cubicBezTo>
                <a:cubicBezTo>
                  <a:pt x="1617" y="446"/>
                  <a:pt x="1621" y="446"/>
                  <a:pt x="1623" y="446"/>
                </a:cubicBezTo>
                <a:close/>
                <a:moveTo>
                  <a:pt x="1610" y="433"/>
                </a:moveTo>
                <a:cubicBezTo>
                  <a:pt x="1610" y="433"/>
                  <a:pt x="1610" y="433"/>
                  <a:pt x="1610" y="433"/>
                </a:cubicBezTo>
                <a:cubicBezTo>
                  <a:pt x="1610" y="433"/>
                  <a:pt x="1610" y="434"/>
                  <a:pt x="1610" y="434"/>
                </a:cubicBezTo>
                <a:cubicBezTo>
                  <a:pt x="1610" y="434"/>
                  <a:pt x="1610" y="433"/>
                  <a:pt x="1610" y="433"/>
                </a:cubicBezTo>
                <a:cubicBezTo>
                  <a:pt x="1610" y="433"/>
                  <a:pt x="1610" y="433"/>
                  <a:pt x="1614" y="435"/>
                </a:cubicBezTo>
                <a:cubicBezTo>
                  <a:pt x="1614" y="435"/>
                  <a:pt x="1616" y="438"/>
                  <a:pt x="1619" y="438"/>
                </a:cubicBezTo>
                <a:cubicBezTo>
                  <a:pt x="1620" y="438"/>
                  <a:pt x="1621" y="437"/>
                  <a:pt x="1621" y="437"/>
                </a:cubicBezTo>
                <a:cubicBezTo>
                  <a:pt x="1621" y="437"/>
                  <a:pt x="1621" y="437"/>
                  <a:pt x="1621" y="437"/>
                </a:cubicBezTo>
                <a:cubicBezTo>
                  <a:pt x="1620" y="437"/>
                  <a:pt x="1620" y="437"/>
                  <a:pt x="1619" y="437"/>
                </a:cubicBezTo>
                <a:cubicBezTo>
                  <a:pt x="1616" y="437"/>
                  <a:pt x="1614" y="435"/>
                  <a:pt x="1614" y="435"/>
                </a:cubicBezTo>
                <a:cubicBezTo>
                  <a:pt x="1614" y="435"/>
                  <a:pt x="1614" y="435"/>
                  <a:pt x="1610" y="433"/>
                </a:cubicBezTo>
                <a:close/>
                <a:moveTo>
                  <a:pt x="1614" y="416"/>
                </a:moveTo>
                <a:cubicBezTo>
                  <a:pt x="1614" y="416"/>
                  <a:pt x="1614" y="416"/>
                  <a:pt x="1614" y="416"/>
                </a:cubicBezTo>
                <a:cubicBezTo>
                  <a:pt x="1614" y="416"/>
                  <a:pt x="1615" y="417"/>
                  <a:pt x="1616" y="419"/>
                </a:cubicBezTo>
                <a:cubicBezTo>
                  <a:pt x="1615" y="417"/>
                  <a:pt x="1614" y="416"/>
                  <a:pt x="1614" y="416"/>
                </a:cubicBezTo>
                <a:close/>
                <a:moveTo>
                  <a:pt x="1612" y="400"/>
                </a:moveTo>
                <a:cubicBezTo>
                  <a:pt x="1613" y="400"/>
                  <a:pt x="1613" y="400"/>
                  <a:pt x="1614" y="400"/>
                </a:cubicBezTo>
                <a:cubicBezTo>
                  <a:pt x="1614" y="400"/>
                  <a:pt x="1615" y="400"/>
                  <a:pt x="1615" y="400"/>
                </a:cubicBezTo>
                <a:cubicBezTo>
                  <a:pt x="1615" y="400"/>
                  <a:pt x="1615" y="400"/>
                  <a:pt x="1615" y="400"/>
                </a:cubicBezTo>
                <a:cubicBezTo>
                  <a:pt x="1614" y="400"/>
                  <a:pt x="1614" y="400"/>
                  <a:pt x="1614" y="400"/>
                </a:cubicBezTo>
                <a:cubicBezTo>
                  <a:pt x="1613" y="400"/>
                  <a:pt x="1612" y="400"/>
                  <a:pt x="1612" y="400"/>
                </a:cubicBezTo>
                <a:cubicBezTo>
                  <a:pt x="1612" y="400"/>
                  <a:pt x="1612" y="400"/>
                  <a:pt x="1612" y="400"/>
                </a:cubicBezTo>
                <a:close/>
                <a:moveTo>
                  <a:pt x="1529" y="347"/>
                </a:moveTo>
                <a:cubicBezTo>
                  <a:pt x="1529" y="347"/>
                  <a:pt x="1530" y="347"/>
                  <a:pt x="1530" y="347"/>
                </a:cubicBezTo>
                <a:cubicBezTo>
                  <a:pt x="1530" y="347"/>
                  <a:pt x="1530" y="347"/>
                  <a:pt x="1531" y="347"/>
                </a:cubicBezTo>
                <a:cubicBezTo>
                  <a:pt x="1530" y="347"/>
                  <a:pt x="1530" y="347"/>
                  <a:pt x="1529" y="347"/>
                </a:cubicBezTo>
                <a:cubicBezTo>
                  <a:pt x="1529" y="347"/>
                  <a:pt x="1529" y="347"/>
                  <a:pt x="1529" y="347"/>
                </a:cubicBezTo>
                <a:cubicBezTo>
                  <a:pt x="1529" y="347"/>
                  <a:pt x="1529" y="347"/>
                  <a:pt x="1529" y="347"/>
                </a:cubicBezTo>
                <a:close/>
                <a:moveTo>
                  <a:pt x="1528" y="350"/>
                </a:moveTo>
                <a:cubicBezTo>
                  <a:pt x="1528" y="350"/>
                  <a:pt x="1528" y="350"/>
                  <a:pt x="1527" y="350"/>
                </a:cubicBezTo>
                <a:cubicBezTo>
                  <a:pt x="1528" y="350"/>
                  <a:pt x="1528" y="350"/>
                  <a:pt x="1528" y="350"/>
                </a:cubicBezTo>
                <a:cubicBezTo>
                  <a:pt x="1528" y="349"/>
                  <a:pt x="1527" y="348"/>
                  <a:pt x="1527" y="347"/>
                </a:cubicBezTo>
                <a:cubicBezTo>
                  <a:pt x="1527" y="347"/>
                  <a:pt x="1527" y="348"/>
                  <a:pt x="1527" y="348"/>
                </a:cubicBezTo>
                <a:cubicBezTo>
                  <a:pt x="1527" y="348"/>
                  <a:pt x="1528" y="349"/>
                  <a:pt x="1528" y="350"/>
                </a:cubicBezTo>
                <a:close/>
                <a:moveTo>
                  <a:pt x="1523" y="350"/>
                </a:moveTo>
                <a:cubicBezTo>
                  <a:pt x="1523" y="350"/>
                  <a:pt x="1523" y="350"/>
                  <a:pt x="1523" y="350"/>
                </a:cubicBezTo>
                <a:cubicBezTo>
                  <a:pt x="1523" y="350"/>
                  <a:pt x="1523" y="350"/>
                  <a:pt x="1523" y="350"/>
                </a:cubicBezTo>
                <a:cubicBezTo>
                  <a:pt x="1523" y="350"/>
                  <a:pt x="1523" y="350"/>
                  <a:pt x="1523" y="350"/>
                </a:cubicBezTo>
                <a:close/>
                <a:moveTo>
                  <a:pt x="1437" y="302"/>
                </a:moveTo>
                <a:cubicBezTo>
                  <a:pt x="1437" y="302"/>
                  <a:pt x="1437" y="302"/>
                  <a:pt x="1437" y="301"/>
                </a:cubicBezTo>
                <a:cubicBezTo>
                  <a:pt x="1437" y="301"/>
                  <a:pt x="1437" y="301"/>
                  <a:pt x="1437" y="302"/>
                </a:cubicBezTo>
                <a:cubicBezTo>
                  <a:pt x="1437" y="302"/>
                  <a:pt x="1437" y="302"/>
                  <a:pt x="1437" y="302"/>
                </a:cubicBezTo>
                <a:close/>
                <a:moveTo>
                  <a:pt x="1446" y="314"/>
                </a:moveTo>
                <a:cubicBezTo>
                  <a:pt x="1446" y="314"/>
                  <a:pt x="1446" y="315"/>
                  <a:pt x="1446" y="315"/>
                </a:cubicBezTo>
                <a:cubicBezTo>
                  <a:pt x="1446" y="315"/>
                  <a:pt x="1446" y="315"/>
                  <a:pt x="1446" y="315"/>
                </a:cubicBezTo>
                <a:cubicBezTo>
                  <a:pt x="1446" y="315"/>
                  <a:pt x="1446" y="315"/>
                  <a:pt x="1446" y="314"/>
                </a:cubicBezTo>
                <a:close/>
                <a:moveTo>
                  <a:pt x="1486" y="361"/>
                </a:moveTo>
                <a:cubicBezTo>
                  <a:pt x="1486" y="361"/>
                  <a:pt x="1486" y="361"/>
                  <a:pt x="1486" y="361"/>
                </a:cubicBezTo>
                <a:cubicBezTo>
                  <a:pt x="1486" y="361"/>
                  <a:pt x="1486" y="361"/>
                  <a:pt x="1486" y="359"/>
                </a:cubicBezTo>
                <a:cubicBezTo>
                  <a:pt x="1486" y="359"/>
                  <a:pt x="1486" y="359"/>
                  <a:pt x="1486" y="359"/>
                </a:cubicBezTo>
                <a:cubicBezTo>
                  <a:pt x="1486" y="359"/>
                  <a:pt x="1486" y="359"/>
                  <a:pt x="1486" y="359"/>
                </a:cubicBezTo>
                <a:cubicBezTo>
                  <a:pt x="1486" y="359"/>
                  <a:pt x="1486" y="359"/>
                  <a:pt x="1486" y="361"/>
                </a:cubicBezTo>
                <a:close/>
                <a:moveTo>
                  <a:pt x="1486" y="356"/>
                </a:moveTo>
                <a:cubicBezTo>
                  <a:pt x="1486" y="356"/>
                  <a:pt x="1486" y="356"/>
                  <a:pt x="1486" y="356"/>
                </a:cubicBezTo>
                <a:cubicBezTo>
                  <a:pt x="1486" y="356"/>
                  <a:pt x="1486" y="355"/>
                  <a:pt x="1486" y="355"/>
                </a:cubicBezTo>
                <a:cubicBezTo>
                  <a:pt x="1486" y="355"/>
                  <a:pt x="1486" y="355"/>
                  <a:pt x="1486" y="355"/>
                </a:cubicBezTo>
                <a:cubicBezTo>
                  <a:pt x="1486" y="355"/>
                  <a:pt x="1486" y="356"/>
                  <a:pt x="1486" y="356"/>
                </a:cubicBezTo>
                <a:close/>
                <a:moveTo>
                  <a:pt x="1472" y="341"/>
                </a:moveTo>
                <a:cubicBezTo>
                  <a:pt x="1472" y="341"/>
                  <a:pt x="1472" y="341"/>
                  <a:pt x="1472" y="341"/>
                </a:cubicBezTo>
                <a:cubicBezTo>
                  <a:pt x="1472" y="341"/>
                  <a:pt x="1472" y="341"/>
                  <a:pt x="1472" y="341"/>
                </a:cubicBezTo>
                <a:cubicBezTo>
                  <a:pt x="1472" y="341"/>
                  <a:pt x="1472" y="341"/>
                  <a:pt x="1472" y="341"/>
                </a:cubicBezTo>
                <a:close/>
                <a:moveTo>
                  <a:pt x="1469" y="338"/>
                </a:moveTo>
                <a:cubicBezTo>
                  <a:pt x="1469" y="338"/>
                  <a:pt x="1469" y="338"/>
                  <a:pt x="1469" y="338"/>
                </a:cubicBezTo>
                <a:cubicBezTo>
                  <a:pt x="1469" y="338"/>
                  <a:pt x="1468" y="339"/>
                  <a:pt x="1467" y="340"/>
                </a:cubicBezTo>
                <a:cubicBezTo>
                  <a:pt x="1468" y="339"/>
                  <a:pt x="1468" y="339"/>
                  <a:pt x="1469" y="338"/>
                </a:cubicBezTo>
                <a:close/>
                <a:moveTo>
                  <a:pt x="1451" y="324"/>
                </a:moveTo>
                <a:cubicBezTo>
                  <a:pt x="1451" y="324"/>
                  <a:pt x="1451" y="324"/>
                  <a:pt x="1453" y="328"/>
                </a:cubicBezTo>
                <a:cubicBezTo>
                  <a:pt x="1453" y="328"/>
                  <a:pt x="1454" y="328"/>
                  <a:pt x="1458" y="331"/>
                </a:cubicBezTo>
                <a:cubicBezTo>
                  <a:pt x="1459" y="332"/>
                  <a:pt x="1460" y="332"/>
                  <a:pt x="1460" y="333"/>
                </a:cubicBezTo>
                <a:cubicBezTo>
                  <a:pt x="1460" y="332"/>
                  <a:pt x="1460" y="331"/>
                  <a:pt x="1458" y="330"/>
                </a:cubicBezTo>
                <a:cubicBezTo>
                  <a:pt x="1454" y="328"/>
                  <a:pt x="1453" y="327"/>
                  <a:pt x="1453" y="327"/>
                </a:cubicBezTo>
                <a:cubicBezTo>
                  <a:pt x="1453" y="327"/>
                  <a:pt x="1453" y="327"/>
                  <a:pt x="1451" y="323"/>
                </a:cubicBezTo>
                <a:cubicBezTo>
                  <a:pt x="1451" y="323"/>
                  <a:pt x="1451" y="323"/>
                  <a:pt x="1449" y="323"/>
                </a:cubicBezTo>
                <a:cubicBezTo>
                  <a:pt x="1449" y="323"/>
                  <a:pt x="1449" y="323"/>
                  <a:pt x="1449" y="323"/>
                </a:cubicBezTo>
                <a:cubicBezTo>
                  <a:pt x="1449" y="323"/>
                  <a:pt x="1449" y="323"/>
                  <a:pt x="1451" y="324"/>
                </a:cubicBezTo>
                <a:close/>
                <a:moveTo>
                  <a:pt x="1446" y="318"/>
                </a:moveTo>
                <a:cubicBezTo>
                  <a:pt x="1446" y="318"/>
                  <a:pt x="1446" y="318"/>
                  <a:pt x="1448" y="319"/>
                </a:cubicBezTo>
                <a:cubicBezTo>
                  <a:pt x="1448" y="319"/>
                  <a:pt x="1448" y="319"/>
                  <a:pt x="1448" y="320"/>
                </a:cubicBezTo>
                <a:cubicBezTo>
                  <a:pt x="1448" y="320"/>
                  <a:pt x="1449" y="320"/>
                  <a:pt x="1449" y="321"/>
                </a:cubicBezTo>
                <a:cubicBezTo>
                  <a:pt x="1449" y="321"/>
                  <a:pt x="1449" y="322"/>
                  <a:pt x="1449" y="323"/>
                </a:cubicBezTo>
                <a:cubicBezTo>
                  <a:pt x="1449" y="322"/>
                  <a:pt x="1450" y="321"/>
                  <a:pt x="1449" y="320"/>
                </a:cubicBezTo>
                <a:cubicBezTo>
                  <a:pt x="1449" y="320"/>
                  <a:pt x="1448" y="320"/>
                  <a:pt x="1448" y="320"/>
                </a:cubicBezTo>
                <a:cubicBezTo>
                  <a:pt x="1448" y="320"/>
                  <a:pt x="1448" y="320"/>
                  <a:pt x="1448" y="318"/>
                </a:cubicBezTo>
                <a:cubicBezTo>
                  <a:pt x="1448" y="318"/>
                  <a:pt x="1448" y="318"/>
                  <a:pt x="1446" y="318"/>
                </a:cubicBezTo>
                <a:cubicBezTo>
                  <a:pt x="1446" y="318"/>
                  <a:pt x="1446" y="318"/>
                  <a:pt x="1445" y="317"/>
                </a:cubicBezTo>
                <a:cubicBezTo>
                  <a:pt x="1445" y="317"/>
                  <a:pt x="1445" y="317"/>
                  <a:pt x="1444" y="317"/>
                </a:cubicBezTo>
                <a:cubicBezTo>
                  <a:pt x="1444" y="317"/>
                  <a:pt x="1444" y="317"/>
                  <a:pt x="1446" y="318"/>
                </a:cubicBezTo>
                <a:close/>
                <a:moveTo>
                  <a:pt x="1442" y="308"/>
                </a:moveTo>
                <a:cubicBezTo>
                  <a:pt x="1443" y="308"/>
                  <a:pt x="1443" y="308"/>
                  <a:pt x="1444" y="308"/>
                </a:cubicBezTo>
                <a:cubicBezTo>
                  <a:pt x="1444" y="308"/>
                  <a:pt x="1444" y="308"/>
                  <a:pt x="1444" y="308"/>
                </a:cubicBezTo>
                <a:cubicBezTo>
                  <a:pt x="1444" y="308"/>
                  <a:pt x="1443" y="308"/>
                  <a:pt x="1442" y="308"/>
                </a:cubicBezTo>
                <a:cubicBezTo>
                  <a:pt x="1442" y="308"/>
                  <a:pt x="1442" y="308"/>
                  <a:pt x="1442" y="308"/>
                </a:cubicBezTo>
                <a:close/>
                <a:moveTo>
                  <a:pt x="1437" y="311"/>
                </a:moveTo>
                <a:cubicBezTo>
                  <a:pt x="1438" y="311"/>
                  <a:pt x="1438" y="311"/>
                  <a:pt x="1439" y="311"/>
                </a:cubicBezTo>
                <a:cubicBezTo>
                  <a:pt x="1439" y="311"/>
                  <a:pt x="1440" y="311"/>
                  <a:pt x="1440" y="311"/>
                </a:cubicBezTo>
                <a:cubicBezTo>
                  <a:pt x="1440" y="311"/>
                  <a:pt x="1441" y="311"/>
                  <a:pt x="1442" y="311"/>
                </a:cubicBezTo>
                <a:cubicBezTo>
                  <a:pt x="1442" y="311"/>
                  <a:pt x="1442" y="311"/>
                  <a:pt x="1442" y="310"/>
                </a:cubicBezTo>
                <a:cubicBezTo>
                  <a:pt x="1441" y="311"/>
                  <a:pt x="1440" y="310"/>
                  <a:pt x="1440" y="310"/>
                </a:cubicBezTo>
                <a:cubicBezTo>
                  <a:pt x="1440" y="310"/>
                  <a:pt x="1439" y="311"/>
                  <a:pt x="1438" y="310"/>
                </a:cubicBezTo>
                <a:cubicBezTo>
                  <a:pt x="1437" y="310"/>
                  <a:pt x="1437" y="309"/>
                  <a:pt x="1437" y="309"/>
                </a:cubicBezTo>
                <a:cubicBezTo>
                  <a:pt x="1437" y="309"/>
                  <a:pt x="1437" y="309"/>
                  <a:pt x="1436" y="310"/>
                </a:cubicBezTo>
                <a:cubicBezTo>
                  <a:pt x="1436" y="310"/>
                  <a:pt x="1437" y="311"/>
                  <a:pt x="1437" y="311"/>
                </a:cubicBezTo>
                <a:close/>
                <a:moveTo>
                  <a:pt x="1433" y="311"/>
                </a:moveTo>
                <a:cubicBezTo>
                  <a:pt x="1433" y="311"/>
                  <a:pt x="1433" y="311"/>
                  <a:pt x="1435" y="311"/>
                </a:cubicBezTo>
                <a:cubicBezTo>
                  <a:pt x="1435" y="311"/>
                  <a:pt x="1435" y="311"/>
                  <a:pt x="1436" y="310"/>
                </a:cubicBezTo>
                <a:cubicBezTo>
                  <a:pt x="1435" y="310"/>
                  <a:pt x="1435" y="310"/>
                  <a:pt x="1434" y="311"/>
                </a:cubicBezTo>
                <a:cubicBezTo>
                  <a:pt x="1434" y="311"/>
                  <a:pt x="1434" y="311"/>
                  <a:pt x="1432" y="310"/>
                </a:cubicBezTo>
                <a:cubicBezTo>
                  <a:pt x="1432" y="310"/>
                  <a:pt x="1432" y="310"/>
                  <a:pt x="1432" y="310"/>
                </a:cubicBezTo>
                <a:cubicBezTo>
                  <a:pt x="1432" y="310"/>
                  <a:pt x="1433" y="311"/>
                  <a:pt x="1433" y="311"/>
                </a:cubicBezTo>
                <a:close/>
                <a:moveTo>
                  <a:pt x="1491" y="209"/>
                </a:moveTo>
                <a:cubicBezTo>
                  <a:pt x="1492" y="210"/>
                  <a:pt x="1493" y="210"/>
                  <a:pt x="1493" y="210"/>
                </a:cubicBezTo>
                <a:cubicBezTo>
                  <a:pt x="1493" y="210"/>
                  <a:pt x="1493" y="210"/>
                  <a:pt x="1493" y="210"/>
                </a:cubicBezTo>
                <a:cubicBezTo>
                  <a:pt x="1493" y="210"/>
                  <a:pt x="1492" y="209"/>
                  <a:pt x="1491" y="209"/>
                </a:cubicBezTo>
                <a:close/>
                <a:moveTo>
                  <a:pt x="1505" y="195"/>
                </a:moveTo>
                <a:cubicBezTo>
                  <a:pt x="1505" y="195"/>
                  <a:pt x="1505" y="195"/>
                  <a:pt x="1501" y="196"/>
                </a:cubicBezTo>
                <a:cubicBezTo>
                  <a:pt x="1501" y="196"/>
                  <a:pt x="1501" y="196"/>
                  <a:pt x="1502" y="196"/>
                </a:cubicBezTo>
                <a:cubicBezTo>
                  <a:pt x="1502" y="196"/>
                  <a:pt x="1502" y="196"/>
                  <a:pt x="1505" y="195"/>
                </a:cubicBezTo>
                <a:cubicBezTo>
                  <a:pt x="1505" y="195"/>
                  <a:pt x="1506" y="195"/>
                  <a:pt x="1507" y="195"/>
                </a:cubicBezTo>
                <a:cubicBezTo>
                  <a:pt x="1506" y="195"/>
                  <a:pt x="1505" y="195"/>
                  <a:pt x="1505" y="195"/>
                </a:cubicBezTo>
                <a:close/>
                <a:moveTo>
                  <a:pt x="1518" y="200"/>
                </a:moveTo>
                <a:cubicBezTo>
                  <a:pt x="1519" y="200"/>
                  <a:pt x="1519" y="199"/>
                  <a:pt x="1519" y="199"/>
                </a:cubicBezTo>
                <a:cubicBezTo>
                  <a:pt x="1519" y="199"/>
                  <a:pt x="1519" y="200"/>
                  <a:pt x="1518" y="200"/>
                </a:cubicBezTo>
                <a:close/>
                <a:moveTo>
                  <a:pt x="1541" y="158"/>
                </a:moveTo>
                <a:cubicBezTo>
                  <a:pt x="1541" y="158"/>
                  <a:pt x="1541" y="158"/>
                  <a:pt x="1541" y="158"/>
                </a:cubicBezTo>
                <a:cubicBezTo>
                  <a:pt x="1541" y="158"/>
                  <a:pt x="1541" y="158"/>
                  <a:pt x="1541" y="158"/>
                </a:cubicBezTo>
                <a:cubicBezTo>
                  <a:pt x="1541" y="158"/>
                  <a:pt x="1541" y="158"/>
                  <a:pt x="1541" y="158"/>
                </a:cubicBezTo>
                <a:close/>
                <a:moveTo>
                  <a:pt x="1540" y="311"/>
                </a:moveTo>
                <a:cubicBezTo>
                  <a:pt x="1540" y="310"/>
                  <a:pt x="1540" y="310"/>
                  <a:pt x="1540" y="309"/>
                </a:cubicBezTo>
                <a:cubicBezTo>
                  <a:pt x="1540" y="309"/>
                  <a:pt x="1540" y="309"/>
                  <a:pt x="1540" y="309"/>
                </a:cubicBezTo>
                <a:cubicBezTo>
                  <a:pt x="1540" y="309"/>
                  <a:pt x="1540" y="310"/>
                  <a:pt x="1540" y="311"/>
                </a:cubicBezTo>
                <a:cubicBezTo>
                  <a:pt x="1540" y="311"/>
                  <a:pt x="1540" y="311"/>
                  <a:pt x="1540" y="311"/>
                </a:cubicBezTo>
                <a:cubicBezTo>
                  <a:pt x="1540" y="311"/>
                  <a:pt x="1540" y="311"/>
                  <a:pt x="1543" y="311"/>
                </a:cubicBezTo>
                <a:cubicBezTo>
                  <a:pt x="1543" y="311"/>
                  <a:pt x="1543" y="311"/>
                  <a:pt x="1543" y="310"/>
                </a:cubicBezTo>
                <a:cubicBezTo>
                  <a:pt x="1543" y="310"/>
                  <a:pt x="1542" y="310"/>
                  <a:pt x="1540" y="311"/>
                </a:cubicBezTo>
                <a:close/>
                <a:moveTo>
                  <a:pt x="1546" y="306"/>
                </a:moveTo>
                <a:cubicBezTo>
                  <a:pt x="1546" y="306"/>
                  <a:pt x="1543" y="307"/>
                  <a:pt x="1543" y="308"/>
                </a:cubicBezTo>
                <a:cubicBezTo>
                  <a:pt x="1543" y="308"/>
                  <a:pt x="1543" y="308"/>
                  <a:pt x="1543" y="308"/>
                </a:cubicBezTo>
                <a:cubicBezTo>
                  <a:pt x="1543" y="307"/>
                  <a:pt x="1546" y="306"/>
                  <a:pt x="1546" y="306"/>
                </a:cubicBezTo>
                <a:cubicBezTo>
                  <a:pt x="1546" y="306"/>
                  <a:pt x="1546" y="306"/>
                  <a:pt x="1547" y="305"/>
                </a:cubicBezTo>
                <a:cubicBezTo>
                  <a:pt x="1547" y="305"/>
                  <a:pt x="1547" y="304"/>
                  <a:pt x="1547" y="304"/>
                </a:cubicBezTo>
                <a:cubicBezTo>
                  <a:pt x="1547" y="305"/>
                  <a:pt x="1546" y="305"/>
                  <a:pt x="1546" y="306"/>
                </a:cubicBezTo>
                <a:close/>
                <a:moveTo>
                  <a:pt x="1552" y="298"/>
                </a:moveTo>
                <a:cubicBezTo>
                  <a:pt x="1552" y="299"/>
                  <a:pt x="1552" y="301"/>
                  <a:pt x="1552" y="301"/>
                </a:cubicBezTo>
                <a:cubicBezTo>
                  <a:pt x="1552" y="301"/>
                  <a:pt x="1551" y="302"/>
                  <a:pt x="1549" y="302"/>
                </a:cubicBezTo>
                <a:cubicBezTo>
                  <a:pt x="1549" y="302"/>
                  <a:pt x="1549" y="302"/>
                  <a:pt x="1549" y="302"/>
                </a:cubicBezTo>
                <a:cubicBezTo>
                  <a:pt x="1548" y="302"/>
                  <a:pt x="1547" y="301"/>
                  <a:pt x="1547" y="301"/>
                </a:cubicBezTo>
                <a:cubicBezTo>
                  <a:pt x="1547" y="301"/>
                  <a:pt x="1547" y="301"/>
                  <a:pt x="1547" y="301"/>
                </a:cubicBezTo>
                <a:cubicBezTo>
                  <a:pt x="1547" y="301"/>
                  <a:pt x="1547" y="301"/>
                  <a:pt x="1547" y="301"/>
                </a:cubicBezTo>
                <a:cubicBezTo>
                  <a:pt x="1547" y="301"/>
                  <a:pt x="1548" y="303"/>
                  <a:pt x="1549" y="303"/>
                </a:cubicBezTo>
                <a:cubicBezTo>
                  <a:pt x="1549" y="303"/>
                  <a:pt x="1549" y="303"/>
                  <a:pt x="1549" y="303"/>
                </a:cubicBezTo>
                <a:cubicBezTo>
                  <a:pt x="1551" y="302"/>
                  <a:pt x="1553" y="302"/>
                  <a:pt x="1553" y="302"/>
                </a:cubicBezTo>
                <a:cubicBezTo>
                  <a:pt x="1553" y="302"/>
                  <a:pt x="1552" y="299"/>
                  <a:pt x="1552" y="298"/>
                </a:cubicBezTo>
                <a:close/>
                <a:moveTo>
                  <a:pt x="1614" y="291"/>
                </a:moveTo>
                <a:cubicBezTo>
                  <a:pt x="1614" y="291"/>
                  <a:pt x="1614" y="291"/>
                  <a:pt x="1614" y="291"/>
                </a:cubicBezTo>
                <a:cubicBezTo>
                  <a:pt x="1614" y="291"/>
                  <a:pt x="1614" y="291"/>
                  <a:pt x="1615" y="296"/>
                </a:cubicBezTo>
                <a:cubicBezTo>
                  <a:pt x="1615" y="296"/>
                  <a:pt x="1615" y="296"/>
                  <a:pt x="1615" y="296"/>
                </a:cubicBezTo>
                <a:cubicBezTo>
                  <a:pt x="1615" y="296"/>
                  <a:pt x="1615" y="296"/>
                  <a:pt x="1614" y="291"/>
                </a:cubicBezTo>
                <a:close/>
                <a:moveTo>
                  <a:pt x="1633" y="331"/>
                </a:moveTo>
                <a:cubicBezTo>
                  <a:pt x="1632" y="330"/>
                  <a:pt x="1631" y="329"/>
                  <a:pt x="1630" y="329"/>
                </a:cubicBezTo>
                <a:cubicBezTo>
                  <a:pt x="1628" y="329"/>
                  <a:pt x="1623" y="322"/>
                  <a:pt x="1623" y="322"/>
                </a:cubicBezTo>
                <a:cubicBezTo>
                  <a:pt x="1623" y="322"/>
                  <a:pt x="1621" y="322"/>
                  <a:pt x="1619" y="322"/>
                </a:cubicBezTo>
                <a:cubicBezTo>
                  <a:pt x="1618" y="322"/>
                  <a:pt x="1615" y="318"/>
                  <a:pt x="1615" y="318"/>
                </a:cubicBezTo>
                <a:cubicBezTo>
                  <a:pt x="1615" y="318"/>
                  <a:pt x="1615" y="318"/>
                  <a:pt x="1611" y="319"/>
                </a:cubicBezTo>
                <a:cubicBezTo>
                  <a:pt x="1611" y="319"/>
                  <a:pt x="1609" y="315"/>
                  <a:pt x="1609" y="315"/>
                </a:cubicBezTo>
                <a:cubicBezTo>
                  <a:pt x="1608" y="315"/>
                  <a:pt x="1606" y="313"/>
                  <a:pt x="1606" y="313"/>
                </a:cubicBezTo>
                <a:cubicBezTo>
                  <a:pt x="1606" y="313"/>
                  <a:pt x="1606" y="313"/>
                  <a:pt x="1607" y="311"/>
                </a:cubicBezTo>
                <a:cubicBezTo>
                  <a:pt x="1607" y="311"/>
                  <a:pt x="1609" y="313"/>
                  <a:pt x="1610" y="313"/>
                </a:cubicBezTo>
                <a:cubicBezTo>
                  <a:pt x="1611" y="313"/>
                  <a:pt x="1613" y="311"/>
                  <a:pt x="1613" y="311"/>
                </a:cubicBezTo>
                <a:cubicBezTo>
                  <a:pt x="1613" y="311"/>
                  <a:pt x="1613" y="309"/>
                  <a:pt x="1614" y="308"/>
                </a:cubicBezTo>
                <a:cubicBezTo>
                  <a:pt x="1614" y="306"/>
                  <a:pt x="1618" y="305"/>
                  <a:pt x="1618" y="305"/>
                </a:cubicBezTo>
                <a:cubicBezTo>
                  <a:pt x="1618" y="305"/>
                  <a:pt x="1618" y="305"/>
                  <a:pt x="1613" y="301"/>
                </a:cubicBezTo>
                <a:cubicBezTo>
                  <a:pt x="1613" y="301"/>
                  <a:pt x="1613" y="301"/>
                  <a:pt x="1619" y="299"/>
                </a:cubicBezTo>
                <a:cubicBezTo>
                  <a:pt x="1619" y="299"/>
                  <a:pt x="1623" y="296"/>
                  <a:pt x="1622" y="295"/>
                </a:cubicBezTo>
                <a:cubicBezTo>
                  <a:pt x="1622" y="294"/>
                  <a:pt x="1622" y="294"/>
                  <a:pt x="1621" y="294"/>
                </a:cubicBezTo>
                <a:cubicBezTo>
                  <a:pt x="1619" y="294"/>
                  <a:pt x="1616" y="295"/>
                  <a:pt x="1615" y="296"/>
                </a:cubicBezTo>
                <a:cubicBezTo>
                  <a:pt x="1615" y="296"/>
                  <a:pt x="1615" y="296"/>
                  <a:pt x="1615" y="296"/>
                </a:cubicBezTo>
                <a:cubicBezTo>
                  <a:pt x="1615" y="296"/>
                  <a:pt x="1615" y="296"/>
                  <a:pt x="1615" y="296"/>
                </a:cubicBezTo>
                <a:cubicBezTo>
                  <a:pt x="1614" y="296"/>
                  <a:pt x="1613" y="296"/>
                  <a:pt x="1613" y="296"/>
                </a:cubicBezTo>
                <a:cubicBezTo>
                  <a:pt x="1611" y="296"/>
                  <a:pt x="1610" y="296"/>
                  <a:pt x="1610" y="296"/>
                </a:cubicBezTo>
                <a:cubicBezTo>
                  <a:pt x="1610" y="296"/>
                  <a:pt x="1610" y="296"/>
                  <a:pt x="1605" y="299"/>
                </a:cubicBezTo>
                <a:cubicBezTo>
                  <a:pt x="1605" y="299"/>
                  <a:pt x="1600" y="300"/>
                  <a:pt x="1598" y="300"/>
                </a:cubicBezTo>
                <a:cubicBezTo>
                  <a:pt x="1597" y="301"/>
                  <a:pt x="1594" y="303"/>
                  <a:pt x="1594" y="303"/>
                </a:cubicBezTo>
                <a:cubicBezTo>
                  <a:pt x="1594" y="303"/>
                  <a:pt x="1594" y="303"/>
                  <a:pt x="1593" y="302"/>
                </a:cubicBezTo>
                <a:cubicBezTo>
                  <a:pt x="1593" y="302"/>
                  <a:pt x="1590" y="304"/>
                  <a:pt x="1589" y="305"/>
                </a:cubicBezTo>
                <a:cubicBezTo>
                  <a:pt x="1589" y="305"/>
                  <a:pt x="1589" y="305"/>
                  <a:pt x="1589" y="305"/>
                </a:cubicBezTo>
                <a:cubicBezTo>
                  <a:pt x="1587" y="305"/>
                  <a:pt x="1585" y="304"/>
                  <a:pt x="1585" y="304"/>
                </a:cubicBezTo>
                <a:cubicBezTo>
                  <a:pt x="1585" y="304"/>
                  <a:pt x="1585" y="304"/>
                  <a:pt x="1582" y="304"/>
                </a:cubicBezTo>
                <a:cubicBezTo>
                  <a:pt x="1582" y="304"/>
                  <a:pt x="1582" y="304"/>
                  <a:pt x="1583" y="306"/>
                </a:cubicBezTo>
                <a:cubicBezTo>
                  <a:pt x="1583" y="306"/>
                  <a:pt x="1583" y="306"/>
                  <a:pt x="1587" y="306"/>
                </a:cubicBezTo>
                <a:cubicBezTo>
                  <a:pt x="1587" y="306"/>
                  <a:pt x="1587" y="306"/>
                  <a:pt x="1590" y="308"/>
                </a:cubicBezTo>
                <a:cubicBezTo>
                  <a:pt x="1590" y="308"/>
                  <a:pt x="1590" y="308"/>
                  <a:pt x="1590" y="308"/>
                </a:cubicBezTo>
                <a:cubicBezTo>
                  <a:pt x="1590" y="308"/>
                  <a:pt x="1592" y="309"/>
                  <a:pt x="1592" y="310"/>
                </a:cubicBezTo>
                <a:cubicBezTo>
                  <a:pt x="1592" y="312"/>
                  <a:pt x="1595" y="313"/>
                  <a:pt x="1595" y="313"/>
                </a:cubicBezTo>
                <a:cubicBezTo>
                  <a:pt x="1595" y="313"/>
                  <a:pt x="1600" y="313"/>
                  <a:pt x="1601" y="312"/>
                </a:cubicBezTo>
                <a:cubicBezTo>
                  <a:pt x="1601" y="311"/>
                  <a:pt x="1602" y="311"/>
                  <a:pt x="1602" y="311"/>
                </a:cubicBezTo>
                <a:cubicBezTo>
                  <a:pt x="1603" y="311"/>
                  <a:pt x="1604" y="312"/>
                  <a:pt x="1604" y="312"/>
                </a:cubicBezTo>
                <a:cubicBezTo>
                  <a:pt x="1604" y="312"/>
                  <a:pt x="1604" y="312"/>
                  <a:pt x="1603" y="313"/>
                </a:cubicBezTo>
                <a:cubicBezTo>
                  <a:pt x="1603" y="313"/>
                  <a:pt x="1603" y="313"/>
                  <a:pt x="1603" y="315"/>
                </a:cubicBezTo>
                <a:cubicBezTo>
                  <a:pt x="1603" y="315"/>
                  <a:pt x="1603" y="315"/>
                  <a:pt x="1599" y="316"/>
                </a:cubicBezTo>
                <a:cubicBezTo>
                  <a:pt x="1599" y="316"/>
                  <a:pt x="1598" y="315"/>
                  <a:pt x="1597" y="315"/>
                </a:cubicBezTo>
                <a:cubicBezTo>
                  <a:pt x="1597" y="315"/>
                  <a:pt x="1597" y="315"/>
                  <a:pt x="1596" y="315"/>
                </a:cubicBezTo>
                <a:cubicBezTo>
                  <a:pt x="1595" y="315"/>
                  <a:pt x="1596" y="317"/>
                  <a:pt x="1594" y="318"/>
                </a:cubicBezTo>
                <a:cubicBezTo>
                  <a:pt x="1593" y="318"/>
                  <a:pt x="1593" y="318"/>
                  <a:pt x="1592" y="318"/>
                </a:cubicBezTo>
                <a:cubicBezTo>
                  <a:pt x="1591" y="318"/>
                  <a:pt x="1591" y="318"/>
                  <a:pt x="1590" y="318"/>
                </a:cubicBezTo>
                <a:cubicBezTo>
                  <a:pt x="1589" y="318"/>
                  <a:pt x="1586" y="321"/>
                  <a:pt x="1586" y="321"/>
                </a:cubicBezTo>
                <a:cubicBezTo>
                  <a:pt x="1586" y="321"/>
                  <a:pt x="1582" y="321"/>
                  <a:pt x="1581" y="321"/>
                </a:cubicBezTo>
                <a:cubicBezTo>
                  <a:pt x="1580" y="320"/>
                  <a:pt x="1583" y="318"/>
                  <a:pt x="1582" y="315"/>
                </a:cubicBezTo>
                <a:cubicBezTo>
                  <a:pt x="1582" y="313"/>
                  <a:pt x="1574" y="313"/>
                  <a:pt x="1574" y="312"/>
                </a:cubicBezTo>
                <a:cubicBezTo>
                  <a:pt x="1573" y="312"/>
                  <a:pt x="1582" y="307"/>
                  <a:pt x="1582" y="307"/>
                </a:cubicBezTo>
                <a:cubicBezTo>
                  <a:pt x="1582" y="307"/>
                  <a:pt x="1582" y="307"/>
                  <a:pt x="1580" y="305"/>
                </a:cubicBezTo>
                <a:cubicBezTo>
                  <a:pt x="1580" y="305"/>
                  <a:pt x="1580" y="305"/>
                  <a:pt x="1578" y="305"/>
                </a:cubicBezTo>
                <a:cubicBezTo>
                  <a:pt x="1578" y="305"/>
                  <a:pt x="1578" y="305"/>
                  <a:pt x="1572" y="305"/>
                </a:cubicBezTo>
                <a:cubicBezTo>
                  <a:pt x="1572" y="305"/>
                  <a:pt x="1569" y="304"/>
                  <a:pt x="1568" y="303"/>
                </a:cubicBezTo>
                <a:cubicBezTo>
                  <a:pt x="1568" y="302"/>
                  <a:pt x="1568" y="302"/>
                  <a:pt x="1569" y="302"/>
                </a:cubicBezTo>
                <a:cubicBezTo>
                  <a:pt x="1569" y="302"/>
                  <a:pt x="1571" y="302"/>
                  <a:pt x="1571" y="302"/>
                </a:cubicBezTo>
                <a:cubicBezTo>
                  <a:pt x="1571" y="302"/>
                  <a:pt x="1571" y="302"/>
                  <a:pt x="1573" y="299"/>
                </a:cubicBezTo>
                <a:cubicBezTo>
                  <a:pt x="1573" y="299"/>
                  <a:pt x="1571" y="301"/>
                  <a:pt x="1571" y="301"/>
                </a:cubicBezTo>
                <a:cubicBezTo>
                  <a:pt x="1570" y="301"/>
                  <a:pt x="1566" y="300"/>
                  <a:pt x="1566" y="300"/>
                </a:cubicBezTo>
                <a:cubicBezTo>
                  <a:pt x="1566" y="300"/>
                  <a:pt x="1566" y="300"/>
                  <a:pt x="1564" y="299"/>
                </a:cubicBezTo>
                <a:cubicBezTo>
                  <a:pt x="1564" y="299"/>
                  <a:pt x="1564" y="299"/>
                  <a:pt x="1563" y="301"/>
                </a:cubicBezTo>
                <a:cubicBezTo>
                  <a:pt x="1563" y="301"/>
                  <a:pt x="1563" y="301"/>
                  <a:pt x="1559" y="303"/>
                </a:cubicBezTo>
                <a:cubicBezTo>
                  <a:pt x="1559" y="303"/>
                  <a:pt x="1557" y="307"/>
                  <a:pt x="1555" y="308"/>
                </a:cubicBezTo>
                <a:cubicBezTo>
                  <a:pt x="1554" y="309"/>
                  <a:pt x="1551" y="310"/>
                  <a:pt x="1551" y="310"/>
                </a:cubicBezTo>
                <a:cubicBezTo>
                  <a:pt x="1551" y="311"/>
                  <a:pt x="1551" y="311"/>
                  <a:pt x="1551" y="311"/>
                </a:cubicBezTo>
                <a:cubicBezTo>
                  <a:pt x="1551" y="311"/>
                  <a:pt x="1550" y="312"/>
                  <a:pt x="1549" y="312"/>
                </a:cubicBezTo>
                <a:cubicBezTo>
                  <a:pt x="1549" y="312"/>
                  <a:pt x="1548" y="312"/>
                  <a:pt x="1548" y="312"/>
                </a:cubicBezTo>
                <a:cubicBezTo>
                  <a:pt x="1548" y="311"/>
                  <a:pt x="1548" y="311"/>
                  <a:pt x="1548" y="311"/>
                </a:cubicBezTo>
                <a:cubicBezTo>
                  <a:pt x="1547" y="311"/>
                  <a:pt x="1547" y="312"/>
                  <a:pt x="1546" y="312"/>
                </a:cubicBezTo>
                <a:cubicBezTo>
                  <a:pt x="1546" y="313"/>
                  <a:pt x="1545" y="313"/>
                  <a:pt x="1544" y="313"/>
                </a:cubicBezTo>
                <a:cubicBezTo>
                  <a:pt x="1544" y="313"/>
                  <a:pt x="1543" y="313"/>
                  <a:pt x="1543" y="313"/>
                </a:cubicBezTo>
                <a:cubicBezTo>
                  <a:pt x="1542" y="313"/>
                  <a:pt x="1541" y="313"/>
                  <a:pt x="1541" y="312"/>
                </a:cubicBezTo>
                <a:cubicBezTo>
                  <a:pt x="1541" y="313"/>
                  <a:pt x="1542" y="313"/>
                  <a:pt x="1543" y="313"/>
                </a:cubicBezTo>
                <a:cubicBezTo>
                  <a:pt x="1543" y="313"/>
                  <a:pt x="1544" y="313"/>
                  <a:pt x="1544" y="313"/>
                </a:cubicBezTo>
                <a:cubicBezTo>
                  <a:pt x="1545" y="313"/>
                  <a:pt x="1546" y="313"/>
                  <a:pt x="1546" y="313"/>
                </a:cubicBezTo>
                <a:cubicBezTo>
                  <a:pt x="1547" y="312"/>
                  <a:pt x="1547" y="312"/>
                  <a:pt x="1548" y="312"/>
                </a:cubicBezTo>
                <a:cubicBezTo>
                  <a:pt x="1548" y="312"/>
                  <a:pt x="1548" y="312"/>
                  <a:pt x="1548" y="312"/>
                </a:cubicBezTo>
                <a:cubicBezTo>
                  <a:pt x="1548" y="312"/>
                  <a:pt x="1549" y="312"/>
                  <a:pt x="1549" y="312"/>
                </a:cubicBezTo>
                <a:cubicBezTo>
                  <a:pt x="1550" y="312"/>
                  <a:pt x="1551" y="311"/>
                  <a:pt x="1551" y="311"/>
                </a:cubicBezTo>
                <a:cubicBezTo>
                  <a:pt x="1551" y="311"/>
                  <a:pt x="1552" y="313"/>
                  <a:pt x="1553" y="316"/>
                </a:cubicBezTo>
                <a:cubicBezTo>
                  <a:pt x="1553" y="318"/>
                  <a:pt x="1552" y="318"/>
                  <a:pt x="1550" y="318"/>
                </a:cubicBezTo>
                <a:cubicBezTo>
                  <a:pt x="1549" y="318"/>
                  <a:pt x="1548" y="318"/>
                  <a:pt x="1548" y="318"/>
                </a:cubicBezTo>
                <a:cubicBezTo>
                  <a:pt x="1548" y="318"/>
                  <a:pt x="1547" y="320"/>
                  <a:pt x="1545" y="322"/>
                </a:cubicBezTo>
                <a:cubicBezTo>
                  <a:pt x="1544" y="323"/>
                  <a:pt x="1544" y="326"/>
                  <a:pt x="1544" y="328"/>
                </a:cubicBezTo>
                <a:cubicBezTo>
                  <a:pt x="1544" y="328"/>
                  <a:pt x="1544" y="328"/>
                  <a:pt x="1544" y="328"/>
                </a:cubicBezTo>
                <a:cubicBezTo>
                  <a:pt x="1544" y="330"/>
                  <a:pt x="1545" y="331"/>
                  <a:pt x="1545" y="331"/>
                </a:cubicBezTo>
                <a:cubicBezTo>
                  <a:pt x="1545" y="331"/>
                  <a:pt x="1544" y="331"/>
                  <a:pt x="1543" y="331"/>
                </a:cubicBezTo>
                <a:cubicBezTo>
                  <a:pt x="1542" y="331"/>
                  <a:pt x="1541" y="331"/>
                  <a:pt x="1540" y="332"/>
                </a:cubicBezTo>
                <a:cubicBezTo>
                  <a:pt x="1539" y="333"/>
                  <a:pt x="1540" y="335"/>
                  <a:pt x="1540" y="337"/>
                </a:cubicBezTo>
                <a:cubicBezTo>
                  <a:pt x="1539" y="338"/>
                  <a:pt x="1537" y="339"/>
                  <a:pt x="1537" y="339"/>
                </a:cubicBezTo>
                <a:cubicBezTo>
                  <a:pt x="1537" y="339"/>
                  <a:pt x="1537" y="339"/>
                  <a:pt x="1541" y="344"/>
                </a:cubicBezTo>
                <a:cubicBezTo>
                  <a:pt x="1541" y="344"/>
                  <a:pt x="1541" y="344"/>
                  <a:pt x="1542" y="345"/>
                </a:cubicBezTo>
                <a:cubicBezTo>
                  <a:pt x="1542" y="345"/>
                  <a:pt x="1541" y="345"/>
                  <a:pt x="1541" y="345"/>
                </a:cubicBezTo>
                <a:cubicBezTo>
                  <a:pt x="1542" y="346"/>
                  <a:pt x="1542" y="347"/>
                  <a:pt x="1542" y="348"/>
                </a:cubicBezTo>
                <a:cubicBezTo>
                  <a:pt x="1542" y="350"/>
                  <a:pt x="1545" y="350"/>
                  <a:pt x="1546" y="350"/>
                </a:cubicBezTo>
                <a:cubicBezTo>
                  <a:pt x="1547" y="350"/>
                  <a:pt x="1547" y="350"/>
                  <a:pt x="1547" y="350"/>
                </a:cubicBezTo>
                <a:cubicBezTo>
                  <a:pt x="1547" y="350"/>
                  <a:pt x="1554" y="352"/>
                  <a:pt x="1556" y="352"/>
                </a:cubicBezTo>
                <a:cubicBezTo>
                  <a:pt x="1559" y="352"/>
                  <a:pt x="1563" y="352"/>
                  <a:pt x="1565" y="353"/>
                </a:cubicBezTo>
                <a:cubicBezTo>
                  <a:pt x="1566" y="353"/>
                  <a:pt x="1566" y="353"/>
                  <a:pt x="1567" y="353"/>
                </a:cubicBezTo>
                <a:cubicBezTo>
                  <a:pt x="1568" y="353"/>
                  <a:pt x="1568" y="352"/>
                  <a:pt x="1568" y="352"/>
                </a:cubicBezTo>
                <a:cubicBezTo>
                  <a:pt x="1568" y="352"/>
                  <a:pt x="1568" y="352"/>
                  <a:pt x="1569" y="350"/>
                </a:cubicBezTo>
                <a:cubicBezTo>
                  <a:pt x="1569" y="350"/>
                  <a:pt x="1571" y="349"/>
                  <a:pt x="1572" y="348"/>
                </a:cubicBezTo>
                <a:cubicBezTo>
                  <a:pt x="1573" y="347"/>
                  <a:pt x="1579" y="344"/>
                  <a:pt x="1581" y="344"/>
                </a:cubicBezTo>
                <a:cubicBezTo>
                  <a:pt x="1582" y="344"/>
                  <a:pt x="1582" y="344"/>
                  <a:pt x="1582" y="344"/>
                </a:cubicBezTo>
                <a:cubicBezTo>
                  <a:pt x="1584" y="344"/>
                  <a:pt x="1587" y="345"/>
                  <a:pt x="1589" y="345"/>
                </a:cubicBezTo>
                <a:cubicBezTo>
                  <a:pt x="1591" y="345"/>
                  <a:pt x="1595" y="343"/>
                  <a:pt x="1595" y="343"/>
                </a:cubicBezTo>
                <a:cubicBezTo>
                  <a:pt x="1595" y="343"/>
                  <a:pt x="1595" y="343"/>
                  <a:pt x="1596" y="346"/>
                </a:cubicBezTo>
                <a:cubicBezTo>
                  <a:pt x="1596" y="346"/>
                  <a:pt x="1596" y="346"/>
                  <a:pt x="1599" y="347"/>
                </a:cubicBezTo>
                <a:cubicBezTo>
                  <a:pt x="1599" y="347"/>
                  <a:pt x="1599" y="347"/>
                  <a:pt x="1605" y="346"/>
                </a:cubicBezTo>
                <a:cubicBezTo>
                  <a:pt x="1605" y="346"/>
                  <a:pt x="1605" y="346"/>
                  <a:pt x="1605" y="349"/>
                </a:cubicBezTo>
                <a:cubicBezTo>
                  <a:pt x="1605" y="349"/>
                  <a:pt x="1605" y="349"/>
                  <a:pt x="1608" y="351"/>
                </a:cubicBezTo>
                <a:cubicBezTo>
                  <a:pt x="1608" y="351"/>
                  <a:pt x="1610" y="350"/>
                  <a:pt x="1611" y="350"/>
                </a:cubicBezTo>
                <a:cubicBezTo>
                  <a:pt x="1611" y="350"/>
                  <a:pt x="1611" y="350"/>
                  <a:pt x="1611" y="350"/>
                </a:cubicBezTo>
                <a:cubicBezTo>
                  <a:pt x="1613" y="350"/>
                  <a:pt x="1614" y="353"/>
                  <a:pt x="1614" y="353"/>
                </a:cubicBezTo>
                <a:cubicBezTo>
                  <a:pt x="1614" y="353"/>
                  <a:pt x="1614" y="353"/>
                  <a:pt x="1617" y="352"/>
                </a:cubicBezTo>
                <a:cubicBezTo>
                  <a:pt x="1617" y="352"/>
                  <a:pt x="1617" y="352"/>
                  <a:pt x="1625" y="355"/>
                </a:cubicBezTo>
                <a:cubicBezTo>
                  <a:pt x="1625" y="355"/>
                  <a:pt x="1625" y="355"/>
                  <a:pt x="1631" y="353"/>
                </a:cubicBezTo>
                <a:cubicBezTo>
                  <a:pt x="1631" y="353"/>
                  <a:pt x="1635" y="354"/>
                  <a:pt x="1638" y="354"/>
                </a:cubicBezTo>
                <a:cubicBezTo>
                  <a:pt x="1640" y="354"/>
                  <a:pt x="1641" y="354"/>
                  <a:pt x="1642" y="353"/>
                </a:cubicBezTo>
                <a:cubicBezTo>
                  <a:pt x="1643" y="353"/>
                  <a:pt x="1647" y="350"/>
                  <a:pt x="1648" y="348"/>
                </a:cubicBezTo>
                <a:cubicBezTo>
                  <a:pt x="1648" y="348"/>
                  <a:pt x="1648" y="348"/>
                  <a:pt x="1648" y="348"/>
                </a:cubicBezTo>
                <a:cubicBezTo>
                  <a:pt x="1649" y="348"/>
                  <a:pt x="1649" y="347"/>
                  <a:pt x="1649" y="347"/>
                </a:cubicBezTo>
                <a:cubicBezTo>
                  <a:pt x="1649" y="347"/>
                  <a:pt x="1647" y="345"/>
                  <a:pt x="1647" y="344"/>
                </a:cubicBezTo>
                <a:cubicBezTo>
                  <a:pt x="1647" y="344"/>
                  <a:pt x="1646" y="339"/>
                  <a:pt x="1646" y="339"/>
                </a:cubicBezTo>
                <a:cubicBezTo>
                  <a:pt x="1646" y="339"/>
                  <a:pt x="1643" y="336"/>
                  <a:pt x="1642" y="336"/>
                </a:cubicBezTo>
                <a:cubicBezTo>
                  <a:pt x="1641" y="335"/>
                  <a:pt x="1633" y="331"/>
                  <a:pt x="1633" y="331"/>
                </a:cubicBezTo>
                <a:cubicBezTo>
                  <a:pt x="1633" y="331"/>
                  <a:pt x="1633" y="331"/>
                  <a:pt x="1633" y="331"/>
                </a:cubicBezTo>
                <a:cubicBezTo>
                  <a:pt x="1633" y="331"/>
                  <a:pt x="1633" y="331"/>
                  <a:pt x="1633" y="331"/>
                </a:cubicBezTo>
                <a:close/>
                <a:moveTo>
                  <a:pt x="1651" y="332"/>
                </a:moveTo>
                <a:cubicBezTo>
                  <a:pt x="1651" y="332"/>
                  <a:pt x="1650" y="332"/>
                  <a:pt x="1650" y="332"/>
                </a:cubicBezTo>
                <a:cubicBezTo>
                  <a:pt x="1650" y="332"/>
                  <a:pt x="1650" y="332"/>
                  <a:pt x="1649" y="332"/>
                </a:cubicBezTo>
                <a:cubicBezTo>
                  <a:pt x="1647" y="332"/>
                  <a:pt x="1645" y="332"/>
                  <a:pt x="1643" y="331"/>
                </a:cubicBezTo>
                <a:cubicBezTo>
                  <a:pt x="1640" y="329"/>
                  <a:pt x="1636" y="329"/>
                  <a:pt x="1636" y="329"/>
                </a:cubicBezTo>
                <a:cubicBezTo>
                  <a:pt x="1636" y="329"/>
                  <a:pt x="1636" y="329"/>
                  <a:pt x="1635" y="329"/>
                </a:cubicBezTo>
                <a:cubicBezTo>
                  <a:pt x="1636" y="329"/>
                  <a:pt x="1640" y="330"/>
                  <a:pt x="1642" y="331"/>
                </a:cubicBezTo>
                <a:cubicBezTo>
                  <a:pt x="1645" y="332"/>
                  <a:pt x="1647" y="332"/>
                  <a:pt x="1649" y="332"/>
                </a:cubicBezTo>
                <a:cubicBezTo>
                  <a:pt x="1649" y="332"/>
                  <a:pt x="1649" y="332"/>
                  <a:pt x="1650" y="332"/>
                </a:cubicBezTo>
                <a:cubicBezTo>
                  <a:pt x="1650" y="332"/>
                  <a:pt x="1650" y="332"/>
                  <a:pt x="1650" y="332"/>
                </a:cubicBezTo>
                <a:cubicBezTo>
                  <a:pt x="1652" y="332"/>
                  <a:pt x="1653" y="332"/>
                  <a:pt x="1654" y="333"/>
                </a:cubicBezTo>
                <a:cubicBezTo>
                  <a:pt x="1654" y="332"/>
                  <a:pt x="1654" y="332"/>
                  <a:pt x="1654" y="332"/>
                </a:cubicBezTo>
                <a:cubicBezTo>
                  <a:pt x="1653" y="332"/>
                  <a:pt x="1652" y="332"/>
                  <a:pt x="1651" y="332"/>
                </a:cubicBezTo>
                <a:close/>
                <a:moveTo>
                  <a:pt x="1711" y="451"/>
                </a:moveTo>
                <a:cubicBezTo>
                  <a:pt x="1711" y="451"/>
                  <a:pt x="1711" y="451"/>
                  <a:pt x="1711" y="451"/>
                </a:cubicBezTo>
                <a:cubicBezTo>
                  <a:pt x="1711" y="451"/>
                  <a:pt x="1711" y="451"/>
                  <a:pt x="1711" y="451"/>
                </a:cubicBezTo>
                <a:cubicBezTo>
                  <a:pt x="1711" y="451"/>
                  <a:pt x="1711" y="451"/>
                  <a:pt x="1711" y="451"/>
                </a:cubicBezTo>
                <a:close/>
                <a:moveTo>
                  <a:pt x="1695" y="369"/>
                </a:moveTo>
                <a:cubicBezTo>
                  <a:pt x="1697" y="368"/>
                  <a:pt x="1700" y="366"/>
                  <a:pt x="1701" y="366"/>
                </a:cubicBezTo>
                <a:cubicBezTo>
                  <a:pt x="1702" y="366"/>
                  <a:pt x="1703" y="368"/>
                  <a:pt x="1703" y="369"/>
                </a:cubicBezTo>
                <a:cubicBezTo>
                  <a:pt x="1703" y="369"/>
                  <a:pt x="1703" y="369"/>
                  <a:pt x="1703" y="369"/>
                </a:cubicBezTo>
                <a:cubicBezTo>
                  <a:pt x="1704" y="369"/>
                  <a:pt x="1704" y="369"/>
                  <a:pt x="1704" y="369"/>
                </a:cubicBezTo>
                <a:cubicBezTo>
                  <a:pt x="1703" y="368"/>
                  <a:pt x="1702" y="365"/>
                  <a:pt x="1701" y="365"/>
                </a:cubicBezTo>
                <a:cubicBezTo>
                  <a:pt x="1700" y="365"/>
                  <a:pt x="1697" y="367"/>
                  <a:pt x="1695" y="369"/>
                </a:cubicBezTo>
                <a:close/>
                <a:moveTo>
                  <a:pt x="1704" y="373"/>
                </a:moveTo>
                <a:cubicBezTo>
                  <a:pt x="1704" y="373"/>
                  <a:pt x="1704" y="373"/>
                  <a:pt x="1704" y="373"/>
                </a:cubicBezTo>
                <a:cubicBezTo>
                  <a:pt x="1704" y="372"/>
                  <a:pt x="1702" y="371"/>
                  <a:pt x="1702" y="371"/>
                </a:cubicBezTo>
                <a:cubicBezTo>
                  <a:pt x="1702" y="370"/>
                  <a:pt x="1702" y="370"/>
                  <a:pt x="1702" y="370"/>
                </a:cubicBezTo>
                <a:cubicBezTo>
                  <a:pt x="1702" y="370"/>
                  <a:pt x="1702" y="371"/>
                  <a:pt x="1702" y="371"/>
                </a:cubicBezTo>
                <a:cubicBezTo>
                  <a:pt x="1702" y="372"/>
                  <a:pt x="1704" y="372"/>
                  <a:pt x="1704" y="373"/>
                </a:cubicBezTo>
                <a:cubicBezTo>
                  <a:pt x="1704" y="373"/>
                  <a:pt x="1704" y="373"/>
                  <a:pt x="1704" y="373"/>
                </a:cubicBezTo>
                <a:close/>
                <a:moveTo>
                  <a:pt x="1697" y="351"/>
                </a:moveTo>
                <a:cubicBezTo>
                  <a:pt x="1699" y="351"/>
                  <a:pt x="1698" y="350"/>
                  <a:pt x="1698" y="349"/>
                </a:cubicBezTo>
                <a:cubicBezTo>
                  <a:pt x="1698" y="349"/>
                  <a:pt x="1698" y="349"/>
                  <a:pt x="1698" y="349"/>
                </a:cubicBezTo>
                <a:cubicBezTo>
                  <a:pt x="1698" y="349"/>
                  <a:pt x="1699" y="351"/>
                  <a:pt x="1697" y="351"/>
                </a:cubicBezTo>
                <a:close/>
                <a:moveTo>
                  <a:pt x="1685" y="582"/>
                </a:moveTo>
                <a:cubicBezTo>
                  <a:pt x="1685" y="582"/>
                  <a:pt x="1685" y="582"/>
                  <a:pt x="1688" y="581"/>
                </a:cubicBezTo>
                <a:cubicBezTo>
                  <a:pt x="1688" y="581"/>
                  <a:pt x="1689" y="581"/>
                  <a:pt x="1690" y="581"/>
                </a:cubicBezTo>
                <a:cubicBezTo>
                  <a:pt x="1689" y="580"/>
                  <a:pt x="1689" y="580"/>
                  <a:pt x="1689" y="580"/>
                </a:cubicBezTo>
                <a:cubicBezTo>
                  <a:pt x="1689" y="580"/>
                  <a:pt x="1688" y="581"/>
                  <a:pt x="1688" y="581"/>
                </a:cubicBezTo>
                <a:cubicBezTo>
                  <a:pt x="1688" y="581"/>
                  <a:pt x="1688" y="581"/>
                  <a:pt x="1685" y="581"/>
                </a:cubicBezTo>
                <a:cubicBezTo>
                  <a:pt x="1685" y="581"/>
                  <a:pt x="1685" y="582"/>
                  <a:pt x="1685" y="582"/>
                </a:cubicBezTo>
                <a:close/>
                <a:moveTo>
                  <a:pt x="1683" y="346"/>
                </a:moveTo>
                <a:cubicBezTo>
                  <a:pt x="1684" y="346"/>
                  <a:pt x="1684" y="346"/>
                  <a:pt x="1684" y="346"/>
                </a:cubicBezTo>
                <a:cubicBezTo>
                  <a:pt x="1684" y="346"/>
                  <a:pt x="1685" y="345"/>
                  <a:pt x="1685" y="345"/>
                </a:cubicBezTo>
                <a:cubicBezTo>
                  <a:pt x="1685" y="345"/>
                  <a:pt x="1685" y="345"/>
                  <a:pt x="1684" y="345"/>
                </a:cubicBezTo>
                <a:cubicBezTo>
                  <a:pt x="1684" y="345"/>
                  <a:pt x="1683" y="344"/>
                  <a:pt x="1682" y="344"/>
                </a:cubicBezTo>
                <a:cubicBezTo>
                  <a:pt x="1683" y="344"/>
                  <a:pt x="1683" y="344"/>
                  <a:pt x="1683" y="344"/>
                </a:cubicBezTo>
                <a:cubicBezTo>
                  <a:pt x="1683" y="345"/>
                  <a:pt x="1684" y="345"/>
                  <a:pt x="1684" y="345"/>
                </a:cubicBezTo>
                <a:cubicBezTo>
                  <a:pt x="1684" y="346"/>
                  <a:pt x="1684" y="346"/>
                  <a:pt x="1683" y="346"/>
                </a:cubicBezTo>
                <a:close/>
                <a:moveTo>
                  <a:pt x="1685" y="349"/>
                </a:moveTo>
                <a:cubicBezTo>
                  <a:pt x="1685" y="349"/>
                  <a:pt x="1685" y="349"/>
                  <a:pt x="1685" y="349"/>
                </a:cubicBezTo>
                <a:cubicBezTo>
                  <a:pt x="1686" y="350"/>
                  <a:pt x="1688" y="351"/>
                  <a:pt x="1688" y="353"/>
                </a:cubicBezTo>
                <a:cubicBezTo>
                  <a:pt x="1688" y="353"/>
                  <a:pt x="1688" y="353"/>
                  <a:pt x="1688" y="353"/>
                </a:cubicBezTo>
                <a:cubicBezTo>
                  <a:pt x="1688" y="353"/>
                  <a:pt x="1688" y="353"/>
                  <a:pt x="1688" y="353"/>
                </a:cubicBezTo>
                <a:cubicBezTo>
                  <a:pt x="1688" y="353"/>
                  <a:pt x="1688" y="353"/>
                  <a:pt x="1688" y="353"/>
                </a:cubicBezTo>
                <a:cubicBezTo>
                  <a:pt x="1688" y="351"/>
                  <a:pt x="1686" y="350"/>
                  <a:pt x="1685" y="349"/>
                </a:cubicBezTo>
                <a:close/>
                <a:moveTo>
                  <a:pt x="1680" y="586"/>
                </a:moveTo>
                <a:cubicBezTo>
                  <a:pt x="1680" y="586"/>
                  <a:pt x="1681" y="586"/>
                  <a:pt x="1681" y="586"/>
                </a:cubicBezTo>
                <a:cubicBezTo>
                  <a:pt x="1681" y="586"/>
                  <a:pt x="1681" y="581"/>
                  <a:pt x="1682" y="580"/>
                </a:cubicBezTo>
                <a:cubicBezTo>
                  <a:pt x="1683" y="580"/>
                  <a:pt x="1683" y="580"/>
                  <a:pt x="1683" y="580"/>
                </a:cubicBezTo>
                <a:cubicBezTo>
                  <a:pt x="1683" y="580"/>
                  <a:pt x="1684" y="580"/>
                  <a:pt x="1684" y="580"/>
                </a:cubicBezTo>
                <a:cubicBezTo>
                  <a:pt x="1684" y="580"/>
                  <a:pt x="1683" y="580"/>
                  <a:pt x="1683" y="580"/>
                </a:cubicBezTo>
                <a:cubicBezTo>
                  <a:pt x="1683" y="580"/>
                  <a:pt x="1682" y="580"/>
                  <a:pt x="1682" y="580"/>
                </a:cubicBezTo>
                <a:cubicBezTo>
                  <a:pt x="1680" y="581"/>
                  <a:pt x="1680" y="586"/>
                  <a:pt x="1680" y="586"/>
                </a:cubicBezTo>
                <a:close/>
                <a:moveTo>
                  <a:pt x="1695" y="299"/>
                </a:moveTo>
                <a:cubicBezTo>
                  <a:pt x="1695" y="299"/>
                  <a:pt x="1695" y="299"/>
                  <a:pt x="1694" y="299"/>
                </a:cubicBezTo>
                <a:cubicBezTo>
                  <a:pt x="1694" y="299"/>
                  <a:pt x="1694" y="299"/>
                  <a:pt x="1694" y="299"/>
                </a:cubicBezTo>
                <a:cubicBezTo>
                  <a:pt x="1693" y="299"/>
                  <a:pt x="1693" y="299"/>
                  <a:pt x="1693" y="299"/>
                </a:cubicBezTo>
                <a:cubicBezTo>
                  <a:pt x="1693" y="299"/>
                  <a:pt x="1693" y="299"/>
                  <a:pt x="1694" y="299"/>
                </a:cubicBezTo>
                <a:cubicBezTo>
                  <a:pt x="1694" y="299"/>
                  <a:pt x="1694" y="299"/>
                  <a:pt x="1694" y="299"/>
                </a:cubicBezTo>
                <a:cubicBezTo>
                  <a:pt x="1695" y="299"/>
                  <a:pt x="1695" y="299"/>
                  <a:pt x="1695" y="299"/>
                </a:cubicBezTo>
                <a:cubicBezTo>
                  <a:pt x="1695" y="299"/>
                  <a:pt x="1696" y="299"/>
                  <a:pt x="1696" y="299"/>
                </a:cubicBezTo>
                <a:cubicBezTo>
                  <a:pt x="1696" y="299"/>
                  <a:pt x="1696" y="299"/>
                  <a:pt x="1695" y="299"/>
                </a:cubicBezTo>
                <a:close/>
                <a:moveTo>
                  <a:pt x="1754" y="349"/>
                </a:moveTo>
                <a:cubicBezTo>
                  <a:pt x="1753" y="347"/>
                  <a:pt x="1752" y="346"/>
                  <a:pt x="1752" y="346"/>
                </a:cubicBezTo>
                <a:cubicBezTo>
                  <a:pt x="1752" y="346"/>
                  <a:pt x="1750" y="343"/>
                  <a:pt x="1749" y="343"/>
                </a:cubicBezTo>
                <a:cubicBezTo>
                  <a:pt x="1747" y="342"/>
                  <a:pt x="1743" y="340"/>
                  <a:pt x="1741" y="340"/>
                </a:cubicBezTo>
                <a:cubicBezTo>
                  <a:pt x="1741" y="340"/>
                  <a:pt x="1741" y="340"/>
                  <a:pt x="1741" y="340"/>
                </a:cubicBezTo>
                <a:cubicBezTo>
                  <a:pt x="1741" y="341"/>
                  <a:pt x="1741" y="341"/>
                  <a:pt x="1741" y="341"/>
                </a:cubicBezTo>
                <a:cubicBezTo>
                  <a:pt x="1741" y="341"/>
                  <a:pt x="1741" y="341"/>
                  <a:pt x="1741" y="341"/>
                </a:cubicBezTo>
                <a:cubicBezTo>
                  <a:pt x="1743" y="341"/>
                  <a:pt x="1747" y="342"/>
                  <a:pt x="1748" y="343"/>
                </a:cubicBezTo>
                <a:cubicBezTo>
                  <a:pt x="1750" y="344"/>
                  <a:pt x="1752" y="346"/>
                  <a:pt x="1752" y="346"/>
                </a:cubicBezTo>
                <a:cubicBezTo>
                  <a:pt x="1752" y="346"/>
                  <a:pt x="1753" y="348"/>
                  <a:pt x="1754" y="349"/>
                </a:cubicBezTo>
                <a:cubicBezTo>
                  <a:pt x="1754" y="349"/>
                  <a:pt x="1754" y="349"/>
                  <a:pt x="1754" y="349"/>
                </a:cubicBezTo>
                <a:close/>
                <a:moveTo>
                  <a:pt x="1740" y="341"/>
                </a:moveTo>
                <a:cubicBezTo>
                  <a:pt x="1740" y="341"/>
                  <a:pt x="1739" y="341"/>
                  <a:pt x="1738" y="341"/>
                </a:cubicBezTo>
                <a:cubicBezTo>
                  <a:pt x="1738" y="341"/>
                  <a:pt x="1737" y="341"/>
                  <a:pt x="1737" y="341"/>
                </a:cubicBezTo>
                <a:cubicBezTo>
                  <a:pt x="1736" y="341"/>
                  <a:pt x="1735" y="345"/>
                  <a:pt x="1734" y="346"/>
                </a:cubicBezTo>
                <a:cubicBezTo>
                  <a:pt x="1734" y="346"/>
                  <a:pt x="1733" y="345"/>
                  <a:pt x="1733" y="345"/>
                </a:cubicBezTo>
                <a:cubicBezTo>
                  <a:pt x="1732" y="345"/>
                  <a:pt x="1732" y="346"/>
                  <a:pt x="1732" y="346"/>
                </a:cubicBezTo>
                <a:cubicBezTo>
                  <a:pt x="1732" y="346"/>
                  <a:pt x="1732" y="346"/>
                  <a:pt x="1732" y="346"/>
                </a:cubicBezTo>
                <a:cubicBezTo>
                  <a:pt x="1733" y="346"/>
                  <a:pt x="1734" y="346"/>
                  <a:pt x="1735" y="347"/>
                </a:cubicBezTo>
                <a:cubicBezTo>
                  <a:pt x="1736" y="347"/>
                  <a:pt x="1735" y="349"/>
                  <a:pt x="1736" y="351"/>
                </a:cubicBezTo>
                <a:cubicBezTo>
                  <a:pt x="1737" y="353"/>
                  <a:pt x="1739" y="355"/>
                  <a:pt x="1739" y="355"/>
                </a:cubicBezTo>
                <a:cubicBezTo>
                  <a:pt x="1739" y="355"/>
                  <a:pt x="1739" y="355"/>
                  <a:pt x="1739" y="354"/>
                </a:cubicBezTo>
                <a:cubicBezTo>
                  <a:pt x="1739" y="354"/>
                  <a:pt x="1739" y="354"/>
                  <a:pt x="1741" y="356"/>
                </a:cubicBezTo>
                <a:cubicBezTo>
                  <a:pt x="1741" y="356"/>
                  <a:pt x="1741" y="356"/>
                  <a:pt x="1746" y="356"/>
                </a:cubicBezTo>
                <a:cubicBezTo>
                  <a:pt x="1746" y="356"/>
                  <a:pt x="1747" y="354"/>
                  <a:pt x="1746" y="354"/>
                </a:cubicBezTo>
                <a:cubicBezTo>
                  <a:pt x="1746" y="353"/>
                  <a:pt x="1746" y="353"/>
                  <a:pt x="1746" y="353"/>
                </a:cubicBezTo>
                <a:cubicBezTo>
                  <a:pt x="1746" y="353"/>
                  <a:pt x="1749" y="355"/>
                  <a:pt x="1749" y="355"/>
                </a:cubicBezTo>
                <a:cubicBezTo>
                  <a:pt x="1750" y="355"/>
                  <a:pt x="1750" y="355"/>
                  <a:pt x="1750" y="355"/>
                </a:cubicBezTo>
                <a:cubicBezTo>
                  <a:pt x="1751" y="355"/>
                  <a:pt x="1751" y="354"/>
                  <a:pt x="1751" y="353"/>
                </a:cubicBezTo>
                <a:cubicBezTo>
                  <a:pt x="1752" y="351"/>
                  <a:pt x="1745" y="349"/>
                  <a:pt x="1744" y="347"/>
                </a:cubicBezTo>
                <a:cubicBezTo>
                  <a:pt x="1743" y="345"/>
                  <a:pt x="1742" y="345"/>
                  <a:pt x="1742" y="344"/>
                </a:cubicBezTo>
                <a:cubicBezTo>
                  <a:pt x="1742" y="344"/>
                  <a:pt x="1741" y="342"/>
                  <a:pt x="1741" y="342"/>
                </a:cubicBezTo>
                <a:cubicBezTo>
                  <a:pt x="1741" y="342"/>
                  <a:pt x="1740" y="342"/>
                  <a:pt x="1740" y="341"/>
                </a:cubicBezTo>
                <a:close/>
                <a:moveTo>
                  <a:pt x="1762" y="382"/>
                </a:moveTo>
                <a:cubicBezTo>
                  <a:pt x="1760" y="383"/>
                  <a:pt x="1757" y="385"/>
                  <a:pt x="1757" y="385"/>
                </a:cubicBezTo>
                <a:cubicBezTo>
                  <a:pt x="1757" y="385"/>
                  <a:pt x="1757" y="385"/>
                  <a:pt x="1757" y="387"/>
                </a:cubicBezTo>
                <a:cubicBezTo>
                  <a:pt x="1757" y="387"/>
                  <a:pt x="1755" y="388"/>
                  <a:pt x="1754" y="389"/>
                </a:cubicBezTo>
                <a:cubicBezTo>
                  <a:pt x="1754" y="389"/>
                  <a:pt x="1753" y="389"/>
                  <a:pt x="1753" y="389"/>
                </a:cubicBezTo>
                <a:cubicBezTo>
                  <a:pt x="1752" y="389"/>
                  <a:pt x="1751" y="389"/>
                  <a:pt x="1751" y="389"/>
                </a:cubicBezTo>
                <a:cubicBezTo>
                  <a:pt x="1751" y="389"/>
                  <a:pt x="1749" y="385"/>
                  <a:pt x="1749" y="383"/>
                </a:cubicBezTo>
                <a:cubicBezTo>
                  <a:pt x="1749" y="382"/>
                  <a:pt x="1749" y="380"/>
                  <a:pt x="1749" y="380"/>
                </a:cubicBezTo>
                <a:cubicBezTo>
                  <a:pt x="1749" y="380"/>
                  <a:pt x="1749" y="380"/>
                  <a:pt x="1748" y="379"/>
                </a:cubicBezTo>
                <a:cubicBezTo>
                  <a:pt x="1748" y="379"/>
                  <a:pt x="1748" y="379"/>
                  <a:pt x="1748" y="373"/>
                </a:cubicBezTo>
                <a:cubicBezTo>
                  <a:pt x="1748" y="373"/>
                  <a:pt x="1746" y="371"/>
                  <a:pt x="1744" y="370"/>
                </a:cubicBezTo>
                <a:cubicBezTo>
                  <a:pt x="1744" y="370"/>
                  <a:pt x="1744" y="370"/>
                  <a:pt x="1743" y="370"/>
                </a:cubicBezTo>
                <a:cubicBezTo>
                  <a:pt x="1743" y="370"/>
                  <a:pt x="1743" y="370"/>
                  <a:pt x="1743" y="370"/>
                </a:cubicBezTo>
                <a:cubicBezTo>
                  <a:pt x="1743" y="370"/>
                  <a:pt x="1743" y="370"/>
                  <a:pt x="1742" y="370"/>
                </a:cubicBezTo>
                <a:cubicBezTo>
                  <a:pt x="1742" y="370"/>
                  <a:pt x="1741" y="370"/>
                  <a:pt x="1741" y="369"/>
                </a:cubicBezTo>
                <a:cubicBezTo>
                  <a:pt x="1740" y="368"/>
                  <a:pt x="1743" y="367"/>
                  <a:pt x="1745" y="367"/>
                </a:cubicBezTo>
                <a:cubicBezTo>
                  <a:pt x="1745" y="367"/>
                  <a:pt x="1745" y="367"/>
                  <a:pt x="1745" y="367"/>
                </a:cubicBezTo>
                <a:cubicBezTo>
                  <a:pt x="1745" y="367"/>
                  <a:pt x="1745" y="367"/>
                  <a:pt x="1743" y="366"/>
                </a:cubicBezTo>
                <a:cubicBezTo>
                  <a:pt x="1743" y="366"/>
                  <a:pt x="1743" y="366"/>
                  <a:pt x="1742" y="363"/>
                </a:cubicBezTo>
                <a:cubicBezTo>
                  <a:pt x="1742" y="363"/>
                  <a:pt x="1742" y="363"/>
                  <a:pt x="1739" y="364"/>
                </a:cubicBezTo>
                <a:cubicBezTo>
                  <a:pt x="1739" y="364"/>
                  <a:pt x="1736" y="359"/>
                  <a:pt x="1736" y="358"/>
                </a:cubicBezTo>
                <a:cubicBezTo>
                  <a:pt x="1736" y="357"/>
                  <a:pt x="1738" y="355"/>
                  <a:pt x="1738" y="355"/>
                </a:cubicBezTo>
                <a:cubicBezTo>
                  <a:pt x="1738" y="354"/>
                  <a:pt x="1734" y="350"/>
                  <a:pt x="1734" y="350"/>
                </a:cubicBezTo>
                <a:cubicBezTo>
                  <a:pt x="1734" y="350"/>
                  <a:pt x="1732" y="347"/>
                  <a:pt x="1732" y="346"/>
                </a:cubicBezTo>
                <a:cubicBezTo>
                  <a:pt x="1732" y="346"/>
                  <a:pt x="1732" y="346"/>
                  <a:pt x="1732" y="346"/>
                </a:cubicBezTo>
                <a:cubicBezTo>
                  <a:pt x="1732" y="346"/>
                  <a:pt x="1730" y="345"/>
                  <a:pt x="1730" y="344"/>
                </a:cubicBezTo>
                <a:cubicBezTo>
                  <a:pt x="1731" y="342"/>
                  <a:pt x="1735" y="340"/>
                  <a:pt x="1733" y="338"/>
                </a:cubicBezTo>
                <a:cubicBezTo>
                  <a:pt x="1731" y="336"/>
                  <a:pt x="1725" y="336"/>
                  <a:pt x="1725" y="336"/>
                </a:cubicBezTo>
                <a:cubicBezTo>
                  <a:pt x="1725" y="336"/>
                  <a:pt x="1725" y="336"/>
                  <a:pt x="1724" y="333"/>
                </a:cubicBezTo>
                <a:cubicBezTo>
                  <a:pt x="1724" y="333"/>
                  <a:pt x="1724" y="333"/>
                  <a:pt x="1719" y="333"/>
                </a:cubicBezTo>
                <a:cubicBezTo>
                  <a:pt x="1719" y="333"/>
                  <a:pt x="1719" y="333"/>
                  <a:pt x="1720" y="330"/>
                </a:cubicBezTo>
                <a:cubicBezTo>
                  <a:pt x="1720" y="330"/>
                  <a:pt x="1717" y="328"/>
                  <a:pt x="1716" y="326"/>
                </a:cubicBezTo>
                <a:cubicBezTo>
                  <a:pt x="1715" y="325"/>
                  <a:pt x="1715" y="323"/>
                  <a:pt x="1715" y="323"/>
                </a:cubicBezTo>
                <a:cubicBezTo>
                  <a:pt x="1715" y="323"/>
                  <a:pt x="1709" y="322"/>
                  <a:pt x="1710" y="320"/>
                </a:cubicBezTo>
                <a:cubicBezTo>
                  <a:pt x="1710" y="319"/>
                  <a:pt x="1711" y="319"/>
                  <a:pt x="1711" y="319"/>
                </a:cubicBezTo>
                <a:cubicBezTo>
                  <a:pt x="1712" y="319"/>
                  <a:pt x="1714" y="320"/>
                  <a:pt x="1716" y="320"/>
                </a:cubicBezTo>
                <a:cubicBezTo>
                  <a:pt x="1717" y="320"/>
                  <a:pt x="1718" y="321"/>
                  <a:pt x="1719" y="321"/>
                </a:cubicBezTo>
                <a:cubicBezTo>
                  <a:pt x="1720" y="321"/>
                  <a:pt x="1720" y="321"/>
                  <a:pt x="1720" y="321"/>
                </a:cubicBezTo>
                <a:cubicBezTo>
                  <a:pt x="1720" y="319"/>
                  <a:pt x="1714" y="319"/>
                  <a:pt x="1714" y="316"/>
                </a:cubicBezTo>
                <a:cubicBezTo>
                  <a:pt x="1715" y="315"/>
                  <a:pt x="1716" y="315"/>
                  <a:pt x="1717" y="315"/>
                </a:cubicBezTo>
                <a:cubicBezTo>
                  <a:pt x="1718" y="315"/>
                  <a:pt x="1718" y="315"/>
                  <a:pt x="1718" y="315"/>
                </a:cubicBezTo>
                <a:cubicBezTo>
                  <a:pt x="1718" y="315"/>
                  <a:pt x="1718" y="315"/>
                  <a:pt x="1717" y="311"/>
                </a:cubicBezTo>
                <a:cubicBezTo>
                  <a:pt x="1717" y="311"/>
                  <a:pt x="1725" y="313"/>
                  <a:pt x="1726" y="313"/>
                </a:cubicBezTo>
                <a:cubicBezTo>
                  <a:pt x="1727" y="314"/>
                  <a:pt x="1736" y="314"/>
                  <a:pt x="1736" y="314"/>
                </a:cubicBezTo>
                <a:cubicBezTo>
                  <a:pt x="1736" y="314"/>
                  <a:pt x="1731" y="316"/>
                  <a:pt x="1734" y="318"/>
                </a:cubicBezTo>
                <a:cubicBezTo>
                  <a:pt x="1734" y="319"/>
                  <a:pt x="1734" y="319"/>
                  <a:pt x="1735" y="319"/>
                </a:cubicBezTo>
                <a:cubicBezTo>
                  <a:pt x="1736" y="319"/>
                  <a:pt x="1736" y="316"/>
                  <a:pt x="1736" y="316"/>
                </a:cubicBezTo>
                <a:cubicBezTo>
                  <a:pt x="1736" y="316"/>
                  <a:pt x="1736" y="316"/>
                  <a:pt x="1741" y="316"/>
                </a:cubicBezTo>
                <a:cubicBezTo>
                  <a:pt x="1741" y="316"/>
                  <a:pt x="1738" y="314"/>
                  <a:pt x="1738" y="313"/>
                </a:cubicBezTo>
                <a:cubicBezTo>
                  <a:pt x="1738" y="312"/>
                  <a:pt x="1738" y="310"/>
                  <a:pt x="1737" y="310"/>
                </a:cubicBezTo>
                <a:cubicBezTo>
                  <a:pt x="1737" y="310"/>
                  <a:pt x="1737" y="310"/>
                  <a:pt x="1737" y="310"/>
                </a:cubicBezTo>
                <a:cubicBezTo>
                  <a:pt x="1735" y="310"/>
                  <a:pt x="1733" y="313"/>
                  <a:pt x="1732" y="313"/>
                </a:cubicBezTo>
                <a:cubicBezTo>
                  <a:pt x="1732" y="313"/>
                  <a:pt x="1732" y="313"/>
                  <a:pt x="1732" y="313"/>
                </a:cubicBezTo>
                <a:cubicBezTo>
                  <a:pt x="1731" y="312"/>
                  <a:pt x="1727" y="309"/>
                  <a:pt x="1727" y="308"/>
                </a:cubicBezTo>
                <a:cubicBezTo>
                  <a:pt x="1728" y="306"/>
                  <a:pt x="1731" y="305"/>
                  <a:pt x="1727" y="301"/>
                </a:cubicBezTo>
                <a:cubicBezTo>
                  <a:pt x="1726" y="299"/>
                  <a:pt x="1725" y="298"/>
                  <a:pt x="1724" y="298"/>
                </a:cubicBezTo>
                <a:cubicBezTo>
                  <a:pt x="1722" y="298"/>
                  <a:pt x="1722" y="299"/>
                  <a:pt x="1721" y="299"/>
                </a:cubicBezTo>
                <a:cubicBezTo>
                  <a:pt x="1719" y="299"/>
                  <a:pt x="1715" y="296"/>
                  <a:pt x="1714" y="296"/>
                </a:cubicBezTo>
                <a:cubicBezTo>
                  <a:pt x="1714" y="296"/>
                  <a:pt x="1714" y="296"/>
                  <a:pt x="1713" y="296"/>
                </a:cubicBezTo>
                <a:cubicBezTo>
                  <a:pt x="1712" y="296"/>
                  <a:pt x="1704" y="299"/>
                  <a:pt x="1703" y="301"/>
                </a:cubicBezTo>
                <a:cubicBezTo>
                  <a:pt x="1702" y="301"/>
                  <a:pt x="1701" y="301"/>
                  <a:pt x="1700" y="301"/>
                </a:cubicBezTo>
                <a:cubicBezTo>
                  <a:pt x="1700" y="301"/>
                  <a:pt x="1700" y="301"/>
                  <a:pt x="1700" y="301"/>
                </a:cubicBezTo>
                <a:cubicBezTo>
                  <a:pt x="1700" y="301"/>
                  <a:pt x="1700" y="301"/>
                  <a:pt x="1699" y="303"/>
                </a:cubicBezTo>
                <a:cubicBezTo>
                  <a:pt x="1699" y="303"/>
                  <a:pt x="1698" y="303"/>
                  <a:pt x="1698" y="303"/>
                </a:cubicBezTo>
                <a:cubicBezTo>
                  <a:pt x="1698" y="304"/>
                  <a:pt x="1699" y="305"/>
                  <a:pt x="1698" y="305"/>
                </a:cubicBezTo>
                <a:cubicBezTo>
                  <a:pt x="1698" y="305"/>
                  <a:pt x="1695" y="305"/>
                  <a:pt x="1695" y="305"/>
                </a:cubicBezTo>
                <a:cubicBezTo>
                  <a:pt x="1695" y="305"/>
                  <a:pt x="1698" y="307"/>
                  <a:pt x="1696" y="308"/>
                </a:cubicBezTo>
                <a:cubicBezTo>
                  <a:pt x="1695" y="308"/>
                  <a:pt x="1695" y="308"/>
                  <a:pt x="1695" y="308"/>
                </a:cubicBezTo>
                <a:cubicBezTo>
                  <a:pt x="1694" y="308"/>
                  <a:pt x="1694" y="308"/>
                  <a:pt x="1694" y="308"/>
                </a:cubicBezTo>
                <a:cubicBezTo>
                  <a:pt x="1694" y="308"/>
                  <a:pt x="1693" y="308"/>
                  <a:pt x="1693" y="308"/>
                </a:cubicBezTo>
                <a:cubicBezTo>
                  <a:pt x="1693" y="308"/>
                  <a:pt x="1693" y="308"/>
                  <a:pt x="1693" y="308"/>
                </a:cubicBezTo>
                <a:cubicBezTo>
                  <a:pt x="1692" y="309"/>
                  <a:pt x="1690" y="309"/>
                  <a:pt x="1689" y="309"/>
                </a:cubicBezTo>
                <a:cubicBezTo>
                  <a:pt x="1689" y="309"/>
                  <a:pt x="1686" y="308"/>
                  <a:pt x="1686" y="308"/>
                </a:cubicBezTo>
                <a:cubicBezTo>
                  <a:pt x="1686" y="308"/>
                  <a:pt x="1689" y="311"/>
                  <a:pt x="1688" y="312"/>
                </a:cubicBezTo>
                <a:cubicBezTo>
                  <a:pt x="1688" y="314"/>
                  <a:pt x="1685" y="316"/>
                  <a:pt x="1685" y="316"/>
                </a:cubicBezTo>
                <a:cubicBezTo>
                  <a:pt x="1685" y="316"/>
                  <a:pt x="1681" y="320"/>
                  <a:pt x="1683" y="321"/>
                </a:cubicBezTo>
                <a:cubicBezTo>
                  <a:pt x="1684" y="321"/>
                  <a:pt x="1686" y="322"/>
                  <a:pt x="1686" y="322"/>
                </a:cubicBezTo>
                <a:cubicBezTo>
                  <a:pt x="1686" y="322"/>
                  <a:pt x="1690" y="324"/>
                  <a:pt x="1691" y="326"/>
                </a:cubicBezTo>
                <a:cubicBezTo>
                  <a:pt x="1691" y="329"/>
                  <a:pt x="1689" y="331"/>
                  <a:pt x="1691" y="333"/>
                </a:cubicBezTo>
                <a:cubicBezTo>
                  <a:pt x="1693" y="335"/>
                  <a:pt x="1694" y="336"/>
                  <a:pt x="1694" y="336"/>
                </a:cubicBezTo>
                <a:cubicBezTo>
                  <a:pt x="1694" y="336"/>
                  <a:pt x="1694" y="336"/>
                  <a:pt x="1694" y="339"/>
                </a:cubicBezTo>
                <a:cubicBezTo>
                  <a:pt x="1694" y="339"/>
                  <a:pt x="1697" y="339"/>
                  <a:pt x="1698" y="341"/>
                </a:cubicBezTo>
                <a:cubicBezTo>
                  <a:pt x="1699" y="342"/>
                  <a:pt x="1700" y="345"/>
                  <a:pt x="1700" y="345"/>
                </a:cubicBezTo>
                <a:cubicBezTo>
                  <a:pt x="1700" y="345"/>
                  <a:pt x="1700" y="345"/>
                  <a:pt x="1701" y="345"/>
                </a:cubicBezTo>
                <a:cubicBezTo>
                  <a:pt x="1701" y="345"/>
                  <a:pt x="1701" y="347"/>
                  <a:pt x="1701" y="348"/>
                </a:cubicBezTo>
                <a:cubicBezTo>
                  <a:pt x="1701" y="349"/>
                  <a:pt x="1701" y="349"/>
                  <a:pt x="1700" y="349"/>
                </a:cubicBezTo>
                <a:cubicBezTo>
                  <a:pt x="1701" y="349"/>
                  <a:pt x="1701" y="349"/>
                  <a:pt x="1701" y="348"/>
                </a:cubicBezTo>
                <a:cubicBezTo>
                  <a:pt x="1701" y="347"/>
                  <a:pt x="1701" y="345"/>
                  <a:pt x="1701" y="345"/>
                </a:cubicBezTo>
                <a:cubicBezTo>
                  <a:pt x="1701" y="345"/>
                  <a:pt x="1701" y="345"/>
                  <a:pt x="1707" y="350"/>
                </a:cubicBezTo>
                <a:cubicBezTo>
                  <a:pt x="1707" y="350"/>
                  <a:pt x="1707" y="350"/>
                  <a:pt x="1707" y="352"/>
                </a:cubicBezTo>
                <a:cubicBezTo>
                  <a:pt x="1707" y="352"/>
                  <a:pt x="1707" y="352"/>
                  <a:pt x="1710" y="355"/>
                </a:cubicBezTo>
                <a:cubicBezTo>
                  <a:pt x="1710" y="355"/>
                  <a:pt x="1710" y="358"/>
                  <a:pt x="1712" y="358"/>
                </a:cubicBezTo>
                <a:cubicBezTo>
                  <a:pt x="1713" y="358"/>
                  <a:pt x="1715" y="358"/>
                  <a:pt x="1716" y="358"/>
                </a:cubicBezTo>
                <a:cubicBezTo>
                  <a:pt x="1717" y="358"/>
                  <a:pt x="1717" y="358"/>
                  <a:pt x="1718" y="358"/>
                </a:cubicBezTo>
                <a:cubicBezTo>
                  <a:pt x="1718" y="360"/>
                  <a:pt x="1719" y="361"/>
                  <a:pt x="1719" y="361"/>
                </a:cubicBezTo>
                <a:cubicBezTo>
                  <a:pt x="1719" y="361"/>
                  <a:pt x="1719" y="361"/>
                  <a:pt x="1715" y="360"/>
                </a:cubicBezTo>
                <a:cubicBezTo>
                  <a:pt x="1715" y="360"/>
                  <a:pt x="1715" y="360"/>
                  <a:pt x="1713" y="362"/>
                </a:cubicBezTo>
                <a:cubicBezTo>
                  <a:pt x="1713" y="362"/>
                  <a:pt x="1713" y="362"/>
                  <a:pt x="1711" y="361"/>
                </a:cubicBezTo>
                <a:cubicBezTo>
                  <a:pt x="1711" y="361"/>
                  <a:pt x="1711" y="361"/>
                  <a:pt x="1712" y="366"/>
                </a:cubicBezTo>
                <a:cubicBezTo>
                  <a:pt x="1712" y="366"/>
                  <a:pt x="1712" y="366"/>
                  <a:pt x="1711" y="368"/>
                </a:cubicBezTo>
                <a:cubicBezTo>
                  <a:pt x="1711" y="368"/>
                  <a:pt x="1714" y="370"/>
                  <a:pt x="1713" y="371"/>
                </a:cubicBezTo>
                <a:cubicBezTo>
                  <a:pt x="1713" y="371"/>
                  <a:pt x="1712" y="372"/>
                  <a:pt x="1712" y="372"/>
                </a:cubicBezTo>
                <a:cubicBezTo>
                  <a:pt x="1711" y="372"/>
                  <a:pt x="1710" y="370"/>
                  <a:pt x="1710" y="370"/>
                </a:cubicBezTo>
                <a:cubicBezTo>
                  <a:pt x="1710" y="370"/>
                  <a:pt x="1710" y="370"/>
                  <a:pt x="1710" y="374"/>
                </a:cubicBezTo>
                <a:cubicBezTo>
                  <a:pt x="1710" y="374"/>
                  <a:pt x="1710" y="374"/>
                  <a:pt x="1708" y="374"/>
                </a:cubicBezTo>
                <a:cubicBezTo>
                  <a:pt x="1708" y="374"/>
                  <a:pt x="1709" y="375"/>
                  <a:pt x="1710" y="376"/>
                </a:cubicBezTo>
                <a:cubicBezTo>
                  <a:pt x="1710" y="377"/>
                  <a:pt x="1710" y="378"/>
                  <a:pt x="1709" y="379"/>
                </a:cubicBezTo>
                <a:cubicBezTo>
                  <a:pt x="1709" y="379"/>
                  <a:pt x="1709" y="379"/>
                  <a:pt x="1709" y="379"/>
                </a:cubicBezTo>
                <a:cubicBezTo>
                  <a:pt x="1709" y="379"/>
                  <a:pt x="1709" y="379"/>
                  <a:pt x="1707" y="379"/>
                </a:cubicBezTo>
                <a:cubicBezTo>
                  <a:pt x="1707" y="379"/>
                  <a:pt x="1707" y="377"/>
                  <a:pt x="1706" y="377"/>
                </a:cubicBezTo>
                <a:cubicBezTo>
                  <a:pt x="1705" y="376"/>
                  <a:pt x="1702" y="375"/>
                  <a:pt x="1702" y="374"/>
                </a:cubicBezTo>
                <a:cubicBezTo>
                  <a:pt x="1702" y="374"/>
                  <a:pt x="1702" y="374"/>
                  <a:pt x="1702" y="374"/>
                </a:cubicBezTo>
                <a:cubicBezTo>
                  <a:pt x="1702" y="374"/>
                  <a:pt x="1702" y="374"/>
                  <a:pt x="1702" y="375"/>
                </a:cubicBezTo>
                <a:cubicBezTo>
                  <a:pt x="1702" y="375"/>
                  <a:pt x="1704" y="377"/>
                  <a:pt x="1705" y="377"/>
                </a:cubicBezTo>
                <a:cubicBezTo>
                  <a:pt x="1706" y="378"/>
                  <a:pt x="1707" y="379"/>
                  <a:pt x="1707" y="379"/>
                </a:cubicBezTo>
                <a:cubicBezTo>
                  <a:pt x="1707" y="379"/>
                  <a:pt x="1707" y="379"/>
                  <a:pt x="1709" y="379"/>
                </a:cubicBezTo>
                <a:cubicBezTo>
                  <a:pt x="1709" y="379"/>
                  <a:pt x="1710" y="383"/>
                  <a:pt x="1711" y="385"/>
                </a:cubicBezTo>
                <a:cubicBezTo>
                  <a:pt x="1713" y="386"/>
                  <a:pt x="1715" y="387"/>
                  <a:pt x="1715" y="387"/>
                </a:cubicBezTo>
                <a:cubicBezTo>
                  <a:pt x="1716" y="387"/>
                  <a:pt x="1721" y="388"/>
                  <a:pt x="1721" y="388"/>
                </a:cubicBezTo>
                <a:cubicBezTo>
                  <a:pt x="1721" y="388"/>
                  <a:pt x="1722" y="391"/>
                  <a:pt x="1725" y="393"/>
                </a:cubicBezTo>
                <a:cubicBezTo>
                  <a:pt x="1727" y="395"/>
                  <a:pt x="1730" y="395"/>
                  <a:pt x="1731" y="395"/>
                </a:cubicBezTo>
                <a:cubicBezTo>
                  <a:pt x="1733" y="395"/>
                  <a:pt x="1735" y="396"/>
                  <a:pt x="1736" y="396"/>
                </a:cubicBezTo>
                <a:cubicBezTo>
                  <a:pt x="1736" y="396"/>
                  <a:pt x="1736" y="396"/>
                  <a:pt x="1736" y="396"/>
                </a:cubicBezTo>
                <a:cubicBezTo>
                  <a:pt x="1738" y="396"/>
                  <a:pt x="1739" y="395"/>
                  <a:pt x="1741" y="394"/>
                </a:cubicBezTo>
                <a:cubicBezTo>
                  <a:pt x="1743" y="394"/>
                  <a:pt x="1748" y="393"/>
                  <a:pt x="1748" y="393"/>
                </a:cubicBezTo>
                <a:cubicBezTo>
                  <a:pt x="1748" y="393"/>
                  <a:pt x="1749" y="394"/>
                  <a:pt x="1751" y="394"/>
                </a:cubicBezTo>
                <a:cubicBezTo>
                  <a:pt x="1751" y="394"/>
                  <a:pt x="1752" y="394"/>
                  <a:pt x="1752" y="394"/>
                </a:cubicBezTo>
                <a:cubicBezTo>
                  <a:pt x="1754" y="393"/>
                  <a:pt x="1751" y="389"/>
                  <a:pt x="1751" y="389"/>
                </a:cubicBezTo>
                <a:cubicBezTo>
                  <a:pt x="1751" y="389"/>
                  <a:pt x="1752" y="389"/>
                  <a:pt x="1753" y="389"/>
                </a:cubicBezTo>
                <a:cubicBezTo>
                  <a:pt x="1753" y="389"/>
                  <a:pt x="1754" y="389"/>
                  <a:pt x="1754" y="389"/>
                </a:cubicBezTo>
                <a:cubicBezTo>
                  <a:pt x="1755" y="389"/>
                  <a:pt x="1757" y="387"/>
                  <a:pt x="1757" y="387"/>
                </a:cubicBezTo>
                <a:cubicBezTo>
                  <a:pt x="1757" y="387"/>
                  <a:pt x="1757" y="387"/>
                  <a:pt x="1757" y="386"/>
                </a:cubicBezTo>
                <a:cubicBezTo>
                  <a:pt x="1757" y="386"/>
                  <a:pt x="1760" y="383"/>
                  <a:pt x="1762" y="382"/>
                </a:cubicBezTo>
                <a:cubicBezTo>
                  <a:pt x="1762" y="382"/>
                  <a:pt x="1762" y="382"/>
                  <a:pt x="1762" y="382"/>
                </a:cubicBezTo>
                <a:close/>
                <a:moveTo>
                  <a:pt x="1789" y="301"/>
                </a:moveTo>
                <a:cubicBezTo>
                  <a:pt x="1789" y="301"/>
                  <a:pt x="1789" y="302"/>
                  <a:pt x="1788" y="302"/>
                </a:cubicBezTo>
                <a:cubicBezTo>
                  <a:pt x="1787" y="302"/>
                  <a:pt x="1785" y="299"/>
                  <a:pt x="1785" y="299"/>
                </a:cubicBezTo>
                <a:cubicBezTo>
                  <a:pt x="1785" y="299"/>
                  <a:pt x="1785" y="299"/>
                  <a:pt x="1784" y="300"/>
                </a:cubicBezTo>
                <a:cubicBezTo>
                  <a:pt x="1784" y="300"/>
                  <a:pt x="1783" y="300"/>
                  <a:pt x="1783" y="300"/>
                </a:cubicBezTo>
                <a:cubicBezTo>
                  <a:pt x="1782" y="300"/>
                  <a:pt x="1780" y="300"/>
                  <a:pt x="1780" y="301"/>
                </a:cubicBezTo>
                <a:cubicBezTo>
                  <a:pt x="1780" y="302"/>
                  <a:pt x="1781" y="303"/>
                  <a:pt x="1782" y="303"/>
                </a:cubicBezTo>
                <a:cubicBezTo>
                  <a:pt x="1783" y="303"/>
                  <a:pt x="1783" y="302"/>
                  <a:pt x="1783" y="302"/>
                </a:cubicBezTo>
                <a:cubicBezTo>
                  <a:pt x="1783" y="302"/>
                  <a:pt x="1785" y="303"/>
                  <a:pt x="1786" y="303"/>
                </a:cubicBezTo>
                <a:cubicBezTo>
                  <a:pt x="1786" y="303"/>
                  <a:pt x="1787" y="304"/>
                  <a:pt x="1787" y="305"/>
                </a:cubicBezTo>
                <a:cubicBezTo>
                  <a:pt x="1787" y="305"/>
                  <a:pt x="1786" y="305"/>
                  <a:pt x="1786" y="305"/>
                </a:cubicBezTo>
                <a:cubicBezTo>
                  <a:pt x="1785" y="305"/>
                  <a:pt x="1784" y="305"/>
                  <a:pt x="1784" y="305"/>
                </a:cubicBezTo>
                <a:cubicBezTo>
                  <a:pt x="1784" y="305"/>
                  <a:pt x="1784" y="305"/>
                  <a:pt x="1781" y="305"/>
                </a:cubicBezTo>
                <a:cubicBezTo>
                  <a:pt x="1781" y="305"/>
                  <a:pt x="1781" y="305"/>
                  <a:pt x="1779" y="303"/>
                </a:cubicBezTo>
                <a:cubicBezTo>
                  <a:pt x="1779" y="303"/>
                  <a:pt x="1779" y="303"/>
                  <a:pt x="1777" y="303"/>
                </a:cubicBezTo>
                <a:cubicBezTo>
                  <a:pt x="1777" y="303"/>
                  <a:pt x="1780" y="307"/>
                  <a:pt x="1780" y="307"/>
                </a:cubicBezTo>
                <a:cubicBezTo>
                  <a:pt x="1779" y="308"/>
                  <a:pt x="1777" y="309"/>
                  <a:pt x="1777" y="309"/>
                </a:cubicBezTo>
                <a:cubicBezTo>
                  <a:pt x="1777" y="309"/>
                  <a:pt x="1777" y="309"/>
                  <a:pt x="1776" y="306"/>
                </a:cubicBezTo>
                <a:cubicBezTo>
                  <a:pt x="1776" y="306"/>
                  <a:pt x="1775" y="306"/>
                  <a:pt x="1774" y="306"/>
                </a:cubicBezTo>
                <a:cubicBezTo>
                  <a:pt x="1773" y="306"/>
                  <a:pt x="1772" y="306"/>
                  <a:pt x="1772" y="307"/>
                </a:cubicBezTo>
                <a:cubicBezTo>
                  <a:pt x="1772" y="309"/>
                  <a:pt x="1771" y="311"/>
                  <a:pt x="1771" y="311"/>
                </a:cubicBezTo>
                <a:cubicBezTo>
                  <a:pt x="1771" y="311"/>
                  <a:pt x="1771" y="311"/>
                  <a:pt x="1771" y="311"/>
                </a:cubicBezTo>
                <a:cubicBezTo>
                  <a:pt x="1771" y="311"/>
                  <a:pt x="1771" y="311"/>
                  <a:pt x="1771" y="311"/>
                </a:cubicBezTo>
                <a:cubicBezTo>
                  <a:pt x="1771" y="311"/>
                  <a:pt x="1771" y="312"/>
                  <a:pt x="1770" y="314"/>
                </a:cubicBezTo>
                <a:cubicBezTo>
                  <a:pt x="1770" y="314"/>
                  <a:pt x="1768" y="317"/>
                  <a:pt x="1769" y="317"/>
                </a:cubicBezTo>
                <a:cubicBezTo>
                  <a:pt x="1770" y="317"/>
                  <a:pt x="1770" y="321"/>
                  <a:pt x="1771" y="321"/>
                </a:cubicBezTo>
                <a:cubicBezTo>
                  <a:pt x="1772" y="321"/>
                  <a:pt x="1772" y="321"/>
                  <a:pt x="1772" y="321"/>
                </a:cubicBezTo>
                <a:cubicBezTo>
                  <a:pt x="1774" y="320"/>
                  <a:pt x="1774" y="318"/>
                  <a:pt x="1774" y="318"/>
                </a:cubicBezTo>
                <a:cubicBezTo>
                  <a:pt x="1774" y="318"/>
                  <a:pt x="1774" y="318"/>
                  <a:pt x="1774" y="318"/>
                </a:cubicBezTo>
                <a:cubicBezTo>
                  <a:pt x="1774" y="318"/>
                  <a:pt x="1774" y="318"/>
                  <a:pt x="1774" y="317"/>
                </a:cubicBezTo>
                <a:cubicBezTo>
                  <a:pt x="1774" y="315"/>
                  <a:pt x="1772" y="314"/>
                  <a:pt x="1772" y="314"/>
                </a:cubicBezTo>
                <a:cubicBezTo>
                  <a:pt x="1772" y="314"/>
                  <a:pt x="1772" y="314"/>
                  <a:pt x="1773" y="312"/>
                </a:cubicBezTo>
                <a:cubicBezTo>
                  <a:pt x="1773" y="312"/>
                  <a:pt x="1773" y="312"/>
                  <a:pt x="1773" y="312"/>
                </a:cubicBezTo>
                <a:cubicBezTo>
                  <a:pt x="1773" y="312"/>
                  <a:pt x="1773" y="311"/>
                  <a:pt x="1774" y="311"/>
                </a:cubicBezTo>
                <a:cubicBezTo>
                  <a:pt x="1774" y="311"/>
                  <a:pt x="1774" y="311"/>
                  <a:pt x="1775" y="308"/>
                </a:cubicBezTo>
                <a:cubicBezTo>
                  <a:pt x="1775" y="308"/>
                  <a:pt x="1775" y="309"/>
                  <a:pt x="1777" y="309"/>
                </a:cubicBezTo>
                <a:cubicBezTo>
                  <a:pt x="1778" y="310"/>
                  <a:pt x="1779" y="313"/>
                  <a:pt x="1779" y="313"/>
                </a:cubicBezTo>
                <a:cubicBezTo>
                  <a:pt x="1779" y="313"/>
                  <a:pt x="1779" y="313"/>
                  <a:pt x="1779" y="315"/>
                </a:cubicBezTo>
                <a:cubicBezTo>
                  <a:pt x="1779" y="315"/>
                  <a:pt x="1779" y="315"/>
                  <a:pt x="1779" y="315"/>
                </a:cubicBezTo>
                <a:cubicBezTo>
                  <a:pt x="1779" y="315"/>
                  <a:pt x="1779" y="315"/>
                  <a:pt x="1778" y="317"/>
                </a:cubicBezTo>
                <a:cubicBezTo>
                  <a:pt x="1778" y="317"/>
                  <a:pt x="1778" y="317"/>
                  <a:pt x="1779" y="320"/>
                </a:cubicBezTo>
                <a:cubicBezTo>
                  <a:pt x="1779" y="320"/>
                  <a:pt x="1779" y="322"/>
                  <a:pt x="1780" y="323"/>
                </a:cubicBezTo>
                <a:cubicBezTo>
                  <a:pt x="1781" y="324"/>
                  <a:pt x="1783" y="324"/>
                  <a:pt x="1784" y="324"/>
                </a:cubicBezTo>
                <a:cubicBezTo>
                  <a:pt x="1784" y="324"/>
                  <a:pt x="1784" y="324"/>
                  <a:pt x="1784" y="324"/>
                </a:cubicBezTo>
                <a:cubicBezTo>
                  <a:pt x="1784" y="324"/>
                  <a:pt x="1785" y="323"/>
                  <a:pt x="1786" y="321"/>
                </a:cubicBezTo>
                <a:cubicBezTo>
                  <a:pt x="1786" y="320"/>
                  <a:pt x="1785" y="319"/>
                  <a:pt x="1784" y="317"/>
                </a:cubicBezTo>
                <a:cubicBezTo>
                  <a:pt x="1784" y="317"/>
                  <a:pt x="1784" y="317"/>
                  <a:pt x="1785" y="317"/>
                </a:cubicBezTo>
                <a:cubicBezTo>
                  <a:pt x="1784" y="316"/>
                  <a:pt x="1784" y="315"/>
                  <a:pt x="1784" y="314"/>
                </a:cubicBezTo>
                <a:cubicBezTo>
                  <a:pt x="1785" y="313"/>
                  <a:pt x="1785" y="311"/>
                  <a:pt x="1784" y="311"/>
                </a:cubicBezTo>
                <a:cubicBezTo>
                  <a:pt x="1783" y="311"/>
                  <a:pt x="1781" y="310"/>
                  <a:pt x="1781" y="310"/>
                </a:cubicBezTo>
                <a:cubicBezTo>
                  <a:pt x="1781" y="310"/>
                  <a:pt x="1781" y="308"/>
                  <a:pt x="1781" y="307"/>
                </a:cubicBezTo>
                <a:cubicBezTo>
                  <a:pt x="1781" y="307"/>
                  <a:pt x="1781" y="307"/>
                  <a:pt x="1782" y="307"/>
                </a:cubicBezTo>
                <a:cubicBezTo>
                  <a:pt x="1782" y="307"/>
                  <a:pt x="1782" y="307"/>
                  <a:pt x="1783" y="307"/>
                </a:cubicBezTo>
                <a:cubicBezTo>
                  <a:pt x="1783" y="307"/>
                  <a:pt x="1784" y="307"/>
                  <a:pt x="1784" y="307"/>
                </a:cubicBezTo>
                <a:cubicBezTo>
                  <a:pt x="1785" y="307"/>
                  <a:pt x="1785" y="307"/>
                  <a:pt x="1785" y="307"/>
                </a:cubicBezTo>
                <a:cubicBezTo>
                  <a:pt x="1786" y="306"/>
                  <a:pt x="1787" y="305"/>
                  <a:pt x="1787" y="305"/>
                </a:cubicBezTo>
                <a:cubicBezTo>
                  <a:pt x="1787" y="305"/>
                  <a:pt x="1790" y="304"/>
                  <a:pt x="1790" y="303"/>
                </a:cubicBezTo>
                <a:cubicBezTo>
                  <a:pt x="1791" y="302"/>
                  <a:pt x="1789" y="301"/>
                  <a:pt x="1789" y="301"/>
                </a:cubicBezTo>
                <a:close/>
                <a:moveTo>
                  <a:pt x="1907" y="509"/>
                </a:moveTo>
                <a:cubicBezTo>
                  <a:pt x="1907" y="509"/>
                  <a:pt x="1907" y="510"/>
                  <a:pt x="1908" y="511"/>
                </a:cubicBezTo>
                <a:cubicBezTo>
                  <a:pt x="1908" y="510"/>
                  <a:pt x="1906" y="508"/>
                  <a:pt x="1906" y="508"/>
                </a:cubicBezTo>
                <a:cubicBezTo>
                  <a:pt x="1906" y="508"/>
                  <a:pt x="1906" y="508"/>
                  <a:pt x="1906" y="507"/>
                </a:cubicBezTo>
                <a:cubicBezTo>
                  <a:pt x="1906" y="507"/>
                  <a:pt x="1906" y="507"/>
                  <a:pt x="1906" y="507"/>
                </a:cubicBezTo>
                <a:cubicBezTo>
                  <a:pt x="1906" y="508"/>
                  <a:pt x="1906" y="508"/>
                  <a:pt x="1907" y="509"/>
                </a:cubicBezTo>
                <a:close/>
                <a:moveTo>
                  <a:pt x="1896" y="515"/>
                </a:moveTo>
                <a:cubicBezTo>
                  <a:pt x="1896" y="514"/>
                  <a:pt x="1896" y="514"/>
                  <a:pt x="1896" y="514"/>
                </a:cubicBezTo>
                <a:cubicBezTo>
                  <a:pt x="1896" y="514"/>
                  <a:pt x="1896" y="514"/>
                  <a:pt x="1896" y="514"/>
                </a:cubicBezTo>
                <a:cubicBezTo>
                  <a:pt x="1896" y="514"/>
                  <a:pt x="1896" y="514"/>
                  <a:pt x="1896" y="515"/>
                </a:cubicBezTo>
                <a:close/>
                <a:moveTo>
                  <a:pt x="1889" y="517"/>
                </a:moveTo>
                <a:cubicBezTo>
                  <a:pt x="1889" y="517"/>
                  <a:pt x="1889" y="517"/>
                  <a:pt x="1889" y="517"/>
                </a:cubicBezTo>
                <a:cubicBezTo>
                  <a:pt x="1889" y="517"/>
                  <a:pt x="1889" y="516"/>
                  <a:pt x="1889" y="516"/>
                </a:cubicBezTo>
                <a:cubicBezTo>
                  <a:pt x="1889" y="516"/>
                  <a:pt x="1889" y="516"/>
                  <a:pt x="1889" y="517"/>
                </a:cubicBezTo>
                <a:close/>
                <a:moveTo>
                  <a:pt x="1924" y="298"/>
                </a:moveTo>
                <a:cubicBezTo>
                  <a:pt x="1924" y="298"/>
                  <a:pt x="1924" y="298"/>
                  <a:pt x="1924" y="298"/>
                </a:cubicBezTo>
                <a:cubicBezTo>
                  <a:pt x="1921" y="299"/>
                  <a:pt x="1919" y="300"/>
                  <a:pt x="1919" y="300"/>
                </a:cubicBezTo>
                <a:cubicBezTo>
                  <a:pt x="1919" y="300"/>
                  <a:pt x="1916" y="299"/>
                  <a:pt x="1914" y="299"/>
                </a:cubicBezTo>
                <a:cubicBezTo>
                  <a:pt x="1911" y="299"/>
                  <a:pt x="1912" y="301"/>
                  <a:pt x="1910" y="301"/>
                </a:cubicBezTo>
                <a:cubicBezTo>
                  <a:pt x="1910" y="301"/>
                  <a:pt x="1910" y="301"/>
                  <a:pt x="1910" y="301"/>
                </a:cubicBezTo>
                <a:cubicBezTo>
                  <a:pt x="1907" y="301"/>
                  <a:pt x="1906" y="300"/>
                  <a:pt x="1905" y="300"/>
                </a:cubicBezTo>
                <a:cubicBezTo>
                  <a:pt x="1904" y="300"/>
                  <a:pt x="1902" y="299"/>
                  <a:pt x="1900" y="298"/>
                </a:cubicBezTo>
                <a:cubicBezTo>
                  <a:pt x="1900" y="298"/>
                  <a:pt x="1900" y="298"/>
                  <a:pt x="1900" y="298"/>
                </a:cubicBezTo>
                <a:cubicBezTo>
                  <a:pt x="1898" y="298"/>
                  <a:pt x="1896" y="299"/>
                  <a:pt x="1896" y="299"/>
                </a:cubicBezTo>
                <a:cubicBezTo>
                  <a:pt x="1895" y="299"/>
                  <a:pt x="1893" y="299"/>
                  <a:pt x="1891" y="299"/>
                </a:cubicBezTo>
                <a:cubicBezTo>
                  <a:pt x="1890" y="299"/>
                  <a:pt x="1890" y="299"/>
                  <a:pt x="1889" y="299"/>
                </a:cubicBezTo>
                <a:cubicBezTo>
                  <a:pt x="1888" y="300"/>
                  <a:pt x="1889" y="302"/>
                  <a:pt x="1888" y="302"/>
                </a:cubicBezTo>
                <a:cubicBezTo>
                  <a:pt x="1887" y="303"/>
                  <a:pt x="1884" y="303"/>
                  <a:pt x="1884" y="305"/>
                </a:cubicBezTo>
                <a:cubicBezTo>
                  <a:pt x="1884" y="307"/>
                  <a:pt x="1885" y="310"/>
                  <a:pt x="1885" y="310"/>
                </a:cubicBezTo>
                <a:cubicBezTo>
                  <a:pt x="1885" y="310"/>
                  <a:pt x="1890" y="316"/>
                  <a:pt x="1891" y="316"/>
                </a:cubicBezTo>
                <a:cubicBezTo>
                  <a:pt x="1891" y="316"/>
                  <a:pt x="1891" y="316"/>
                  <a:pt x="1891" y="313"/>
                </a:cubicBezTo>
                <a:cubicBezTo>
                  <a:pt x="1891" y="313"/>
                  <a:pt x="1891" y="313"/>
                  <a:pt x="1889" y="311"/>
                </a:cubicBezTo>
                <a:cubicBezTo>
                  <a:pt x="1889" y="311"/>
                  <a:pt x="1889" y="311"/>
                  <a:pt x="1890" y="310"/>
                </a:cubicBezTo>
                <a:cubicBezTo>
                  <a:pt x="1890" y="310"/>
                  <a:pt x="1890" y="310"/>
                  <a:pt x="1890" y="307"/>
                </a:cubicBezTo>
                <a:cubicBezTo>
                  <a:pt x="1890" y="307"/>
                  <a:pt x="1890" y="307"/>
                  <a:pt x="1890" y="307"/>
                </a:cubicBezTo>
                <a:cubicBezTo>
                  <a:pt x="1891" y="307"/>
                  <a:pt x="1892" y="307"/>
                  <a:pt x="1892" y="306"/>
                </a:cubicBezTo>
                <a:cubicBezTo>
                  <a:pt x="1893" y="304"/>
                  <a:pt x="1893" y="302"/>
                  <a:pt x="1894" y="302"/>
                </a:cubicBezTo>
                <a:cubicBezTo>
                  <a:pt x="1896" y="302"/>
                  <a:pt x="1897" y="300"/>
                  <a:pt x="1897" y="300"/>
                </a:cubicBezTo>
                <a:cubicBezTo>
                  <a:pt x="1897" y="300"/>
                  <a:pt x="1896" y="301"/>
                  <a:pt x="1899" y="301"/>
                </a:cubicBezTo>
                <a:cubicBezTo>
                  <a:pt x="1901" y="301"/>
                  <a:pt x="1903" y="301"/>
                  <a:pt x="1903" y="301"/>
                </a:cubicBezTo>
                <a:cubicBezTo>
                  <a:pt x="1903" y="301"/>
                  <a:pt x="1903" y="301"/>
                  <a:pt x="1906" y="302"/>
                </a:cubicBezTo>
                <a:cubicBezTo>
                  <a:pt x="1906" y="302"/>
                  <a:pt x="1906" y="302"/>
                  <a:pt x="1908" y="302"/>
                </a:cubicBezTo>
                <a:cubicBezTo>
                  <a:pt x="1908" y="302"/>
                  <a:pt x="1908" y="302"/>
                  <a:pt x="1912" y="303"/>
                </a:cubicBezTo>
                <a:cubicBezTo>
                  <a:pt x="1912" y="303"/>
                  <a:pt x="1912" y="303"/>
                  <a:pt x="1916" y="302"/>
                </a:cubicBezTo>
                <a:cubicBezTo>
                  <a:pt x="1916" y="302"/>
                  <a:pt x="1917" y="304"/>
                  <a:pt x="1918" y="304"/>
                </a:cubicBezTo>
                <a:cubicBezTo>
                  <a:pt x="1918" y="304"/>
                  <a:pt x="1918" y="304"/>
                  <a:pt x="1919" y="304"/>
                </a:cubicBezTo>
                <a:cubicBezTo>
                  <a:pt x="1919" y="304"/>
                  <a:pt x="1920" y="302"/>
                  <a:pt x="1920" y="302"/>
                </a:cubicBezTo>
                <a:cubicBezTo>
                  <a:pt x="1920" y="302"/>
                  <a:pt x="1921" y="303"/>
                  <a:pt x="1922" y="303"/>
                </a:cubicBezTo>
                <a:cubicBezTo>
                  <a:pt x="1923" y="303"/>
                  <a:pt x="1923" y="303"/>
                  <a:pt x="1924" y="302"/>
                </a:cubicBezTo>
                <a:cubicBezTo>
                  <a:pt x="1925" y="301"/>
                  <a:pt x="1926" y="298"/>
                  <a:pt x="1924" y="298"/>
                </a:cubicBezTo>
                <a:close/>
                <a:moveTo>
                  <a:pt x="2079" y="524"/>
                </a:moveTo>
                <a:cubicBezTo>
                  <a:pt x="2079" y="524"/>
                  <a:pt x="2076" y="524"/>
                  <a:pt x="2076" y="522"/>
                </a:cubicBezTo>
                <a:cubicBezTo>
                  <a:pt x="2075" y="522"/>
                  <a:pt x="2075" y="522"/>
                  <a:pt x="2075" y="522"/>
                </a:cubicBezTo>
                <a:cubicBezTo>
                  <a:pt x="2076" y="524"/>
                  <a:pt x="2079" y="524"/>
                  <a:pt x="2079" y="524"/>
                </a:cubicBezTo>
                <a:cubicBezTo>
                  <a:pt x="2079" y="524"/>
                  <a:pt x="2079" y="524"/>
                  <a:pt x="2080" y="527"/>
                </a:cubicBezTo>
                <a:cubicBezTo>
                  <a:pt x="2080" y="527"/>
                  <a:pt x="2080" y="527"/>
                  <a:pt x="2080" y="527"/>
                </a:cubicBezTo>
                <a:cubicBezTo>
                  <a:pt x="2080" y="527"/>
                  <a:pt x="2080" y="526"/>
                  <a:pt x="2079" y="524"/>
                </a:cubicBezTo>
                <a:close/>
                <a:moveTo>
                  <a:pt x="2094" y="535"/>
                </a:moveTo>
                <a:cubicBezTo>
                  <a:pt x="2094" y="535"/>
                  <a:pt x="2094" y="535"/>
                  <a:pt x="2095" y="535"/>
                </a:cubicBezTo>
                <a:cubicBezTo>
                  <a:pt x="2095" y="535"/>
                  <a:pt x="2095" y="535"/>
                  <a:pt x="2095" y="535"/>
                </a:cubicBezTo>
                <a:cubicBezTo>
                  <a:pt x="2095" y="535"/>
                  <a:pt x="2095" y="535"/>
                  <a:pt x="2095" y="535"/>
                </a:cubicBezTo>
                <a:cubicBezTo>
                  <a:pt x="2095" y="535"/>
                  <a:pt x="2095" y="535"/>
                  <a:pt x="2095" y="535"/>
                </a:cubicBezTo>
                <a:cubicBezTo>
                  <a:pt x="2095" y="535"/>
                  <a:pt x="2094" y="535"/>
                  <a:pt x="2094" y="535"/>
                </a:cubicBezTo>
                <a:cubicBezTo>
                  <a:pt x="2094" y="535"/>
                  <a:pt x="2093" y="535"/>
                  <a:pt x="2093" y="535"/>
                </a:cubicBezTo>
                <a:cubicBezTo>
                  <a:pt x="2093" y="534"/>
                  <a:pt x="2093" y="534"/>
                  <a:pt x="2092" y="534"/>
                </a:cubicBezTo>
                <a:cubicBezTo>
                  <a:pt x="2092" y="534"/>
                  <a:pt x="2092" y="534"/>
                  <a:pt x="2092" y="534"/>
                </a:cubicBezTo>
                <a:cubicBezTo>
                  <a:pt x="2092" y="534"/>
                  <a:pt x="2093" y="535"/>
                  <a:pt x="2093" y="535"/>
                </a:cubicBezTo>
                <a:cubicBezTo>
                  <a:pt x="2093" y="535"/>
                  <a:pt x="2094" y="535"/>
                  <a:pt x="2094" y="535"/>
                </a:cubicBezTo>
                <a:close/>
                <a:moveTo>
                  <a:pt x="2090" y="535"/>
                </a:moveTo>
                <a:cubicBezTo>
                  <a:pt x="2090" y="535"/>
                  <a:pt x="2090" y="535"/>
                  <a:pt x="2091" y="542"/>
                </a:cubicBezTo>
                <a:cubicBezTo>
                  <a:pt x="2091" y="542"/>
                  <a:pt x="2091" y="542"/>
                  <a:pt x="2091" y="542"/>
                </a:cubicBezTo>
                <a:cubicBezTo>
                  <a:pt x="2091" y="542"/>
                  <a:pt x="2091" y="542"/>
                  <a:pt x="2090" y="535"/>
                </a:cubicBezTo>
                <a:cubicBezTo>
                  <a:pt x="2090" y="535"/>
                  <a:pt x="2090" y="535"/>
                  <a:pt x="2092" y="537"/>
                </a:cubicBezTo>
                <a:cubicBezTo>
                  <a:pt x="2092" y="537"/>
                  <a:pt x="2092" y="537"/>
                  <a:pt x="2092" y="537"/>
                </a:cubicBezTo>
                <a:cubicBezTo>
                  <a:pt x="2092" y="537"/>
                  <a:pt x="2092" y="536"/>
                  <a:pt x="2090" y="535"/>
                </a:cubicBezTo>
                <a:cubicBezTo>
                  <a:pt x="2090" y="535"/>
                  <a:pt x="2089" y="533"/>
                  <a:pt x="2088" y="530"/>
                </a:cubicBezTo>
                <a:cubicBezTo>
                  <a:pt x="2088" y="530"/>
                  <a:pt x="2088" y="530"/>
                  <a:pt x="2088" y="530"/>
                </a:cubicBezTo>
                <a:cubicBezTo>
                  <a:pt x="2089" y="532"/>
                  <a:pt x="2090" y="535"/>
                  <a:pt x="2090" y="535"/>
                </a:cubicBezTo>
                <a:close/>
                <a:moveTo>
                  <a:pt x="2114" y="235"/>
                </a:moveTo>
                <a:cubicBezTo>
                  <a:pt x="2114" y="235"/>
                  <a:pt x="2113" y="236"/>
                  <a:pt x="2112" y="236"/>
                </a:cubicBezTo>
                <a:cubicBezTo>
                  <a:pt x="2111" y="236"/>
                  <a:pt x="2111" y="236"/>
                  <a:pt x="2111" y="235"/>
                </a:cubicBezTo>
                <a:cubicBezTo>
                  <a:pt x="2111" y="234"/>
                  <a:pt x="2113" y="233"/>
                  <a:pt x="2113" y="233"/>
                </a:cubicBezTo>
                <a:cubicBezTo>
                  <a:pt x="2113" y="233"/>
                  <a:pt x="2113" y="233"/>
                  <a:pt x="2114" y="231"/>
                </a:cubicBezTo>
                <a:cubicBezTo>
                  <a:pt x="2114" y="231"/>
                  <a:pt x="2114" y="231"/>
                  <a:pt x="2112" y="228"/>
                </a:cubicBezTo>
                <a:cubicBezTo>
                  <a:pt x="2112" y="228"/>
                  <a:pt x="2111" y="226"/>
                  <a:pt x="2110" y="223"/>
                </a:cubicBezTo>
                <a:cubicBezTo>
                  <a:pt x="2110" y="220"/>
                  <a:pt x="2108" y="219"/>
                  <a:pt x="2108" y="219"/>
                </a:cubicBezTo>
                <a:cubicBezTo>
                  <a:pt x="2108" y="219"/>
                  <a:pt x="2109" y="215"/>
                  <a:pt x="2106" y="215"/>
                </a:cubicBezTo>
                <a:cubicBezTo>
                  <a:pt x="2106" y="215"/>
                  <a:pt x="2106" y="215"/>
                  <a:pt x="2105" y="215"/>
                </a:cubicBezTo>
                <a:cubicBezTo>
                  <a:pt x="2102" y="216"/>
                  <a:pt x="2105" y="220"/>
                  <a:pt x="2105" y="220"/>
                </a:cubicBezTo>
                <a:cubicBezTo>
                  <a:pt x="2105" y="220"/>
                  <a:pt x="2105" y="220"/>
                  <a:pt x="2105" y="230"/>
                </a:cubicBezTo>
                <a:cubicBezTo>
                  <a:pt x="2105" y="230"/>
                  <a:pt x="2105" y="230"/>
                  <a:pt x="2106" y="232"/>
                </a:cubicBezTo>
                <a:cubicBezTo>
                  <a:pt x="2106" y="232"/>
                  <a:pt x="2106" y="232"/>
                  <a:pt x="2104" y="234"/>
                </a:cubicBezTo>
                <a:cubicBezTo>
                  <a:pt x="2104" y="234"/>
                  <a:pt x="2104" y="234"/>
                  <a:pt x="2104" y="236"/>
                </a:cubicBezTo>
                <a:cubicBezTo>
                  <a:pt x="2104" y="236"/>
                  <a:pt x="2100" y="239"/>
                  <a:pt x="2100" y="240"/>
                </a:cubicBezTo>
                <a:cubicBezTo>
                  <a:pt x="2100" y="241"/>
                  <a:pt x="2101" y="242"/>
                  <a:pt x="2101" y="242"/>
                </a:cubicBezTo>
                <a:cubicBezTo>
                  <a:pt x="2101" y="242"/>
                  <a:pt x="2101" y="245"/>
                  <a:pt x="2100" y="245"/>
                </a:cubicBezTo>
                <a:cubicBezTo>
                  <a:pt x="2098" y="245"/>
                  <a:pt x="2097" y="245"/>
                  <a:pt x="2097" y="245"/>
                </a:cubicBezTo>
                <a:cubicBezTo>
                  <a:pt x="2097" y="245"/>
                  <a:pt x="2097" y="249"/>
                  <a:pt x="2096" y="250"/>
                </a:cubicBezTo>
                <a:cubicBezTo>
                  <a:pt x="2095" y="251"/>
                  <a:pt x="2092" y="251"/>
                  <a:pt x="2092" y="251"/>
                </a:cubicBezTo>
                <a:cubicBezTo>
                  <a:pt x="2092" y="251"/>
                  <a:pt x="2092" y="251"/>
                  <a:pt x="2092" y="252"/>
                </a:cubicBezTo>
                <a:cubicBezTo>
                  <a:pt x="2092" y="252"/>
                  <a:pt x="2092" y="252"/>
                  <a:pt x="2088" y="252"/>
                </a:cubicBezTo>
                <a:cubicBezTo>
                  <a:pt x="2088" y="252"/>
                  <a:pt x="2088" y="252"/>
                  <a:pt x="2086" y="253"/>
                </a:cubicBezTo>
                <a:cubicBezTo>
                  <a:pt x="2086" y="253"/>
                  <a:pt x="2086" y="253"/>
                  <a:pt x="2090" y="254"/>
                </a:cubicBezTo>
                <a:cubicBezTo>
                  <a:pt x="2090" y="254"/>
                  <a:pt x="2090" y="255"/>
                  <a:pt x="2094" y="255"/>
                </a:cubicBezTo>
                <a:cubicBezTo>
                  <a:pt x="2097" y="255"/>
                  <a:pt x="2098" y="253"/>
                  <a:pt x="2098" y="253"/>
                </a:cubicBezTo>
                <a:cubicBezTo>
                  <a:pt x="2098" y="253"/>
                  <a:pt x="2099" y="253"/>
                  <a:pt x="2100" y="253"/>
                </a:cubicBezTo>
                <a:cubicBezTo>
                  <a:pt x="2100" y="253"/>
                  <a:pt x="2101" y="253"/>
                  <a:pt x="2101" y="252"/>
                </a:cubicBezTo>
                <a:cubicBezTo>
                  <a:pt x="2101" y="251"/>
                  <a:pt x="2103" y="249"/>
                  <a:pt x="2103" y="249"/>
                </a:cubicBezTo>
                <a:cubicBezTo>
                  <a:pt x="2103" y="249"/>
                  <a:pt x="2098" y="248"/>
                  <a:pt x="2101" y="247"/>
                </a:cubicBezTo>
                <a:cubicBezTo>
                  <a:pt x="2103" y="246"/>
                  <a:pt x="2103" y="246"/>
                  <a:pt x="2104" y="246"/>
                </a:cubicBezTo>
                <a:cubicBezTo>
                  <a:pt x="2105" y="246"/>
                  <a:pt x="2105" y="247"/>
                  <a:pt x="2105" y="247"/>
                </a:cubicBezTo>
                <a:cubicBezTo>
                  <a:pt x="2105" y="247"/>
                  <a:pt x="2105" y="244"/>
                  <a:pt x="2106" y="244"/>
                </a:cubicBezTo>
                <a:cubicBezTo>
                  <a:pt x="2107" y="244"/>
                  <a:pt x="2109" y="243"/>
                  <a:pt x="2109" y="243"/>
                </a:cubicBezTo>
                <a:cubicBezTo>
                  <a:pt x="2109" y="243"/>
                  <a:pt x="2111" y="242"/>
                  <a:pt x="2111" y="242"/>
                </a:cubicBezTo>
                <a:cubicBezTo>
                  <a:pt x="2112" y="241"/>
                  <a:pt x="2112" y="238"/>
                  <a:pt x="2112" y="238"/>
                </a:cubicBezTo>
                <a:cubicBezTo>
                  <a:pt x="2114" y="237"/>
                  <a:pt x="2114" y="237"/>
                  <a:pt x="2114" y="237"/>
                </a:cubicBezTo>
                <a:cubicBezTo>
                  <a:pt x="2114" y="237"/>
                  <a:pt x="2114" y="237"/>
                  <a:pt x="2114" y="235"/>
                </a:cubicBezTo>
                <a:close/>
                <a:moveTo>
                  <a:pt x="2138" y="577"/>
                </a:moveTo>
                <a:cubicBezTo>
                  <a:pt x="2138" y="577"/>
                  <a:pt x="2138" y="577"/>
                  <a:pt x="2138" y="577"/>
                </a:cubicBezTo>
                <a:cubicBezTo>
                  <a:pt x="2138" y="577"/>
                  <a:pt x="2139" y="578"/>
                  <a:pt x="2139" y="579"/>
                </a:cubicBezTo>
                <a:cubicBezTo>
                  <a:pt x="2139" y="578"/>
                  <a:pt x="2138" y="577"/>
                  <a:pt x="2138" y="577"/>
                </a:cubicBezTo>
                <a:close/>
                <a:moveTo>
                  <a:pt x="2143" y="582"/>
                </a:moveTo>
                <a:cubicBezTo>
                  <a:pt x="2141" y="581"/>
                  <a:pt x="2140" y="580"/>
                  <a:pt x="2139" y="579"/>
                </a:cubicBezTo>
                <a:cubicBezTo>
                  <a:pt x="2139" y="579"/>
                  <a:pt x="2139" y="579"/>
                  <a:pt x="2139" y="579"/>
                </a:cubicBezTo>
                <a:cubicBezTo>
                  <a:pt x="2140" y="580"/>
                  <a:pt x="2141" y="581"/>
                  <a:pt x="2143" y="583"/>
                </a:cubicBezTo>
                <a:lnTo>
                  <a:pt x="2143" y="582"/>
                </a:lnTo>
                <a:close/>
                <a:moveTo>
                  <a:pt x="2149" y="590"/>
                </a:moveTo>
                <a:cubicBezTo>
                  <a:pt x="2148" y="590"/>
                  <a:pt x="2148" y="590"/>
                  <a:pt x="2148" y="590"/>
                </a:cubicBezTo>
                <a:cubicBezTo>
                  <a:pt x="2148" y="590"/>
                  <a:pt x="2147" y="590"/>
                  <a:pt x="2146" y="588"/>
                </a:cubicBezTo>
                <a:cubicBezTo>
                  <a:pt x="2146" y="587"/>
                  <a:pt x="2145" y="587"/>
                  <a:pt x="2145" y="587"/>
                </a:cubicBezTo>
                <a:cubicBezTo>
                  <a:pt x="2145" y="587"/>
                  <a:pt x="2145" y="587"/>
                  <a:pt x="2146" y="588"/>
                </a:cubicBezTo>
                <a:cubicBezTo>
                  <a:pt x="2147" y="590"/>
                  <a:pt x="2148" y="590"/>
                  <a:pt x="2148" y="590"/>
                </a:cubicBezTo>
                <a:cubicBezTo>
                  <a:pt x="2148" y="590"/>
                  <a:pt x="2148" y="590"/>
                  <a:pt x="2149" y="590"/>
                </a:cubicBezTo>
                <a:cubicBezTo>
                  <a:pt x="2149" y="590"/>
                  <a:pt x="2149" y="590"/>
                  <a:pt x="2149" y="591"/>
                </a:cubicBezTo>
                <a:cubicBezTo>
                  <a:pt x="2149" y="592"/>
                  <a:pt x="2149" y="592"/>
                  <a:pt x="2149" y="593"/>
                </a:cubicBezTo>
                <a:cubicBezTo>
                  <a:pt x="2149" y="592"/>
                  <a:pt x="2149" y="592"/>
                  <a:pt x="2149" y="591"/>
                </a:cubicBezTo>
                <a:cubicBezTo>
                  <a:pt x="2149" y="590"/>
                  <a:pt x="2149" y="590"/>
                  <a:pt x="2149" y="590"/>
                </a:cubicBezTo>
                <a:close/>
                <a:moveTo>
                  <a:pt x="2191" y="559"/>
                </a:moveTo>
                <a:cubicBezTo>
                  <a:pt x="2191" y="559"/>
                  <a:pt x="2191" y="559"/>
                  <a:pt x="2191" y="559"/>
                </a:cubicBezTo>
                <a:cubicBezTo>
                  <a:pt x="2192" y="559"/>
                  <a:pt x="2192" y="559"/>
                  <a:pt x="2192" y="559"/>
                </a:cubicBezTo>
                <a:cubicBezTo>
                  <a:pt x="2192" y="559"/>
                  <a:pt x="2192" y="559"/>
                  <a:pt x="2192" y="559"/>
                </a:cubicBezTo>
                <a:cubicBezTo>
                  <a:pt x="2192" y="559"/>
                  <a:pt x="2192" y="559"/>
                  <a:pt x="2191" y="559"/>
                </a:cubicBezTo>
                <a:close/>
                <a:moveTo>
                  <a:pt x="2205" y="531"/>
                </a:moveTo>
                <a:cubicBezTo>
                  <a:pt x="2205" y="531"/>
                  <a:pt x="2205" y="531"/>
                  <a:pt x="2205" y="532"/>
                </a:cubicBezTo>
                <a:cubicBezTo>
                  <a:pt x="2205" y="531"/>
                  <a:pt x="2207" y="531"/>
                  <a:pt x="2207" y="530"/>
                </a:cubicBezTo>
                <a:cubicBezTo>
                  <a:pt x="2206" y="531"/>
                  <a:pt x="2205" y="531"/>
                  <a:pt x="2205" y="531"/>
                </a:cubicBezTo>
                <a:close/>
                <a:moveTo>
                  <a:pt x="2297" y="365"/>
                </a:moveTo>
                <a:cubicBezTo>
                  <a:pt x="2298" y="364"/>
                  <a:pt x="2299" y="363"/>
                  <a:pt x="2299" y="363"/>
                </a:cubicBezTo>
                <a:cubicBezTo>
                  <a:pt x="2299" y="363"/>
                  <a:pt x="2299" y="363"/>
                  <a:pt x="2299" y="363"/>
                </a:cubicBezTo>
                <a:cubicBezTo>
                  <a:pt x="2298" y="365"/>
                  <a:pt x="2297" y="365"/>
                  <a:pt x="2297" y="365"/>
                </a:cubicBezTo>
                <a:close/>
                <a:moveTo>
                  <a:pt x="2436" y="86"/>
                </a:moveTo>
                <a:cubicBezTo>
                  <a:pt x="2432" y="86"/>
                  <a:pt x="2428" y="86"/>
                  <a:pt x="2426" y="87"/>
                </a:cubicBezTo>
                <a:cubicBezTo>
                  <a:pt x="2425" y="87"/>
                  <a:pt x="2424" y="87"/>
                  <a:pt x="2423" y="87"/>
                </a:cubicBezTo>
                <a:cubicBezTo>
                  <a:pt x="2422" y="87"/>
                  <a:pt x="2420" y="87"/>
                  <a:pt x="2420" y="84"/>
                </a:cubicBezTo>
                <a:cubicBezTo>
                  <a:pt x="2420" y="80"/>
                  <a:pt x="2425" y="80"/>
                  <a:pt x="2427" y="80"/>
                </a:cubicBezTo>
                <a:cubicBezTo>
                  <a:pt x="2430" y="80"/>
                  <a:pt x="2435" y="82"/>
                  <a:pt x="2438" y="83"/>
                </a:cubicBezTo>
                <a:cubicBezTo>
                  <a:pt x="2442" y="83"/>
                  <a:pt x="2441" y="86"/>
                  <a:pt x="2436" y="86"/>
                </a:cubicBezTo>
                <a:close/>
                <a:moveTo>
                  <a:pt x="2379" y="97"/>
                </a:moveTo>
                <a:cubicBezTo>
                  <a:pt x="2375" y="97"/>
                  <a:pt x="2368" y="94"/>
                  <a:pt x="2368" y="93"/>
                </a:cubicBezTo>
                <a:cubicBezTo>
                  <a:pt x="2368" y="93"/>
                  <a:pt x="2382" y="94"/>
                  <a:pt x="2380" y="96"/>
                </a:cubicBezTo>
                <a:cubicBezTo>
                  <a:pt x="2380" y="96"/>
                  <a:pt x="2379" y="97"/>
                  <a:pt x="2379" y="97"/>
                </a:cubicBezTo>
                <a:close/>
                <a:moveTo>
                  <a:pt x="2201" y="57"/>
                </a:moveTo>
                <a:cubicBezTo>
                  <a:pt x="2194" y="57"/>
                  <a:pt x="2182" y="54"/>
                  <a:pt x="2182" y="54"/>
                </a:cubicBezTo>
                <a:cubicBezTo>
                  <a:pt x="2182" y="54"/>
                  <a:pt x="2182" y="54"/>
                  <a:pt x="2178" y="51"/>
                </a:cubicBezTo>
                <a:cubicBezTo>
                  <a:pt x="2178" y="51"/>
                  <a:pt x="2178" y="51"/>
                  <a:pt x="2182" y="51"/>
                </a:cubicBezTo>
                <a:cubicBezTo>
                  <a:pt x="2182" y="51"/>
                  <a:pt x="2187" y="51"/>
                  <a:pt x="2188" y="51"/>
                </a:cubicBezTo>
                <a:cubicBezTo>
                  <a:pt x="2189" y="51"/>
                  <a:pt x="2193" y="54"/>
                  <a:pt x="2193" y="54"/>
                </a:cubicBezTo>
                <a:cubicBezTo>
                  <a:pt x="2193" y="54"/>
                  <a:pt x="2210" y="54"/>
                  <a:pt x="2205" y="56"/>
                </a:cubicBezTo>
                <a:cubicBezTo>
                  <a:pt x="2204" y="57"/>
                  <a:pt x="2203" y="57"/>
                  <a:pt x="2201" y="57"/>
                </a:cubicBezTo>
                <a:close/>
                <a:moveTo>
                  <a:pt x="2184" y="67"/>
                </a:moveTo>
                <a:cubicBezTo>
                  <a:pt x="2184" y="67"/>
                  <a:pt x="2184" y="67"/>
                  <a:pt x="2171" y="66"/>
                </a:cubicBezTo>
                <a:cubicBezTo>
                  <a:pt x="2171" y="66"/>
                  <a:pt x="2171" y="66"/>
                  <a:pt x="2163" y="67"/>
                </a:cubicBezTo>
                <a:cubicBezTo>
                  <a:pt x="2164" y="63"/>
                  <a:pt x="2164" y="63"/>
                  <a:pt x="2164" y="63"/>
                </a:cubicBezTo>
                <a:cubicBezTo>
                  <a:pt x="2164" y="63"/>
                  <a:pt x="2171" y="62"/>
                  <a:pt x="2175" y="62"/>
                </a:cubicBezTo>
                <a:cubicBezTo>
                  <a:pt x="2176" y="62"/>
                  <a:pt x="2177" y="62"/>
                  <a:pt x="2177" y="62"/>
                </a:cubicBezTo>
                <a:cubicBezTo>
                  <a:pt x="2180" y="63"/>
                  <a:pt x="2184" y="67"/>
                  <a:pt x="2184" y="67"/>
                </a:cubicBezTo>
                <a:close/>
                <a:moveTo>
                  <a:pt x="2163" y="53"/>
                </a:moveTo>
                <a:cubicBezTo>
                  <a:pt x="2163" y="53"/>
                  <a:pt x="2157" y="51"/>
                  <a:pt x="2155" y="49"/>
                </a:cubicBezTo>
                <a:cubicBezTo>
                  <a:pt x="2155" y="49"/>
                  <a:pt x="2156" y="48"/>
                  <a:pt x="2157" y="48"/>
                </a:cubicBezTo>
                <a:cubicBezTo>
                  <a:pt x="2160" y="48"/>
                  <a:pt x="2166" y="50"/>
                  <a:pt x="2168" y="50"/>
                </a:cubicBezTo>
                <a:cubicBezTo>
                  <a:pt x="2171" y="50"/>
                  <a:pt x="2172" y="52"/>
                  <a:pt x="2170" y="54"/>
                </a:cubicBezTo>
                <a:cubicBezTo>
                  <a:pt x="2170" y="54"/>
                  <a:pt x="2170" y="54"/>
                  <a:pt x="2163" y="53"/>
                </a:cubicBezTo>
                <a:close/>
                <a:moveTo>
                  <a:pt x="2157" y="59"/>
                </a:moveTo>
                <a:cubicBezTo>
                  <a:pt x="2160" y="59"/>
                  <a:pt x="2164" y="60"/>
                  <a:pt x="2163" y="62"/>
                </a:cubicBezTo>
                <a:cubicBezTo>
                  <a:pt x="2162" y="62"/>
                  <a:pt x="2160" y="63"/>
                  <a:pt x="2158" y="63"/>
                </a:cubicBezTo>
                <a:cubicBezTo>
                  <a:pt x="2155" y="63"/>
                  <a:pt x="2153" y="62"/>
                  <a:pt x="2156" y="59"/>
                </a:cubicBezTo>
                <a:cubicBezTo>
                  <a:pt x="2156" y="59"/>
                  <a:pt x="2157" y="59"/>
                  <a:pt x="2157" y="59"/>
                </a:cubicBezTo>
                <a:close/>
                <a:moveTo>
                  <a:pt x="2159" y="54"/>
                </a:moveTo>
                <a:cubicBezTo>
                  <a:pt x="2159" y="54"/>
                  <a:pt x="2154" y="54"/>
                  <a:pt x="2152" y="54"/>
                </a:cubicBezTo>
                <a:cubicBezTo>
                  <a:pt x="2150" y="54"/>
                  <a:pt x="2146" y="54"/>
                  <a:pt x="2146" y="54"/>
                </a:cubicBezTo>
                <a:cubicBezTo>
                  <a:pt x="2146" y="54"/>
                  <a:pt x="2146" y="54"/>
                  <a:pt x="2144" y="57"/>
                </a:cubicBezTo>
                <a:cubicBezTo>
                  <a:pt x="2144" y="57"/>
                  <a:pt x="2123" y="52"/>
                  <a:pt x="2123" y="47"/>
                </a:cubicBezTo>
                <a:cubicBezTo>
                  <a:pt x="2123" y="46"/>
                  <a:pt x="2124" y="45"/>
                  <a:pt x="2127" y="45"/>
                </a:cubicBezTo>
                <a:cubicBezTo>
                  <a:pt x="2133" y="45"/>
                  <a:pt x="2144" y="49"/>
                  <a:pt x="2144" y="49"/>
                </a:cubicBezTo>
                <a:cubicBezTo>
                  <a:pt x="2144" y="49"/>
                  <a:pt x="2144" y="49"/>
                  <a:pt x="2143" y="46"/>
                </a:cubicBezTo>
                <a:cubicBezTo>
                  <a:pt x="2143" y="46"/>
                  <a:pt x="2143" y="46"/>
                  <a:pt x="2153" y="48"/>
                </a:cubicBezTo>
                <a:cubicBezTo>
                  <a:pt x="2153" y="48"/>
                  <a:pt x="2153" y="48"/>
                  <a:pt x="2152" y="50"/>
                </a:cubicBezTo>
                <a:cubicBezTo>
                  <a:pt x="2152" y="50"/>
                  <a:pt x="2152" y="50"/>
                  <a:pt x="2159" y="54"/>
                </a:cubicBezTo>
                <a:close/>
                <a:moveTo>
                  <a:pt x="2114" y="47"/>
                </a:moveTo>
                <a:cubicBezTo>
                  <a:pt x="2114" y="47"/>
                  <a:pt x="2114" y="47"/>
                  <a:pt x="2120" y="50"/>
                </a:cubicBezTo>
                <a:cubicBezTo>
                  <a:pt x="2116" y="51"/>
                  <a:pt x="2116" y="51"/>
                  <a:pt x="2116" y="51"/>
                </a:cubicBezTo>
                <a:cubicBezTo>
                  <a:pt x="2116" y="51"/>
                  <a:pt x="2116" y="51"/>
                  <a:pt x="2114" y="47"/>
                </a:cubicBezTo>
                <a:close/>
                <a:moveTo>
                  <a:pt x="1995" y="60"/>
                </a:moveTo>
                <a:cubicBezTo>
                  <a:pt x="1994" y="60"/>
                  <a:pt x="1994" y="60"/>
                  <a:pt x="1994" y="60"/>
                </a:cubicBezTo>
                <a:cubicBezTo>
                  <a:pt x="1994" y="60"/>
                  <a:pt x="1994" y="60"/>
                  <a:pt x="1988" y="59"/>
                </a:cubicBezTo>
                <a:cubicBezTo>
                  <a:pt x="1988" y="59"/>
                  <a:pt x="1990" y="57"/>
                  <a:pt x="1993" y="57"/>
                </a:cubicBezTo>
                <a:cubicBezTo>
                  <a:pt x="1994" y="57"/>
                  <a:pt x="1995" y="57"/>
                  <a:pt x="1996" y="57"/>
                </a:cubicBezTo>
                <a:cubicBezTo>
                  <a:pt x="2001" y="58"/>
                  <a:pt x="1998" y="60"/>
                  <a:pt x="1995" y="60"/>
                </a:cubicBezTo>
                <a:close/>
                <a:moveTo>
                  <a:pt x="1892" y="34"/>
                </a:moveTo>
                <a:cubicBezTo>
                  <a:pt x="1892" y="34"/>
                  <a:pt x="1892" y="34"/>
                  <a:pt x="1890" y="33"/>
                </a:cubicBezTo>
                <a:cubicBezTo>
                  <a:pt x="1890" y="33"/>
                  <a:pt x="1892" y="21"/>
                  <a:pt x="1896" y="21"/>
                </a:cubicBezTo>
                <a:cubicBezTo>
                  <a:pt x="1900" y="21"/>
                  <a:pt x="1901" y="26"/>
                  <a:pt x="1901" y="26"/>
                </a:cubicBezTo>
                <a:cubicBezTo>
                  <a:pt x="1901" y="26"/>
                  <a:pt x="1904" y="24"/>
                  <a:pt x="1906" y="24"/>
                </a:cubicBezTo>
                <a:cubicBezTo>
                  <a:pt x="1908" y="24"/>
                  <a:pt x="1914" y="27"/>
                  <a:pt x="1914" y="27"/>
                </a:cubicBezTo>
                <a:cubicBezTo>
                  <a:pt x="1914" y="27"/>
                  <a:pt x="1914" y="27"/>
                  <a:pt x="1919" y="30"/>
                </a:cubicBezTo>
                <a:cubicBezTo>
                  <a:pt x="1919" y="30"/>
                  <a:pt x="1919" y="30"/>
                  <a:pt x="1900" y="31"/>
                </a:cubicBezTo>
                <a:cubicBezTo>
                  <a:pt x="1900" y="31"/>
                  <a:pt x="1896" y="33"/>
                  <a:pt x="1892" y="34"/>
                </a:cubicBezTo>
                <a:close/>
                <a:moveTo>
                  <a:pt x="1868" y="24"/>
                </a:moveTo>
                <a:cubicBezTo>
                  <a:pt x="1868" y="24"/>
                  <a:pt x="1868" y="24"/>
                  <a:pt x="1862" y="24"/>
                </a:cubicBezTo>
                <a:cubicBezTo>
                  <a:pt x="1862" y="24"/>
                  <a:pt x="1850" y="23"/>
                  <a:pt x="1850" y="22"/>
                </a:cubicBezTo>
                <a:cubicBezTo>
                  <a:pt x="1850" y="21"/>
                  <a:pt x="1866" y="18"/>
                  <a:pt x="1866" y="18"/>
                </a:cubicBezTo>
                <a:cubicBezTo>
                  <a:pt x="1866" y="18"/>
                  <a:pt x="1866" y="18"/>
                  <a:pt x="1868" y="21"/>
                </a:cubicBezTo>
                <a:cubicBezTo>
                  <a:pt x="1868" y="21"/>
                  <a:pt x="1872" y="19"/>
                  <a:pt x="1875" y="18"/>
                </a:cubicBezTo>
                <a:cubicBezTo>
                  <a:pt x="1875" y="18"/>
                  <a:pt x="1875" y="18"/>
                  <a:pt x="1875" y="18"/>
                </a:cubicBezTo>
                <a:cubicBezTo>
                  <a:pt x="1878" y="18"/>
                  <a:pt x="1881" y="23"/>
                  <a:pt x="1882" y="26"/>
                </a:cubicBezTo>
                <a:cubicBezTo>
                  <a:pt x="1882" y="26"/>
                  <a:pt x="1882" y="26"/>
                  <a:pt x="1875" y="26"/>
                </a:cubicBezTo>
                <a:cubicBezTo>
                  <a:pt x="1875" y="26"/>
                  <a:pt x="1875" y="26"/>
                  <a:pt x="1868" y="24"/>
                </a:cubicBezTo>
                <a:close/>
                <a:moveTo>
                  <a:pt x="1843" y="22"/>
                </a:moveTo>
                <a:cubicBezTo>
                  <a:pt x="1834" y="21"/>
                  <a:pt x="1834" y="21"/>
                  <a:pt x="1834" y="21"/>
                </a:cubicBezTo>
                <a:cubicBezTo>
                  <a:pt x="1834" y="21"/>
                  <a:pt x="1834" y="21"/>
                  <a:pt x="1845" y="21"/>
                </a:cubicBezTo>
                <a:cubicBezTo>
                  <a:pt x="1845" y="21"/>
                  <a:pt x="1845" y="21"/>
                  <a:pt x="1843" y="22"/>
                </a:cubicBezTo>
                <a:close/>
                <a:moveTo>
                  <a:pt x="1851" y="19"/>
                </a:moveTo>
                <a:cubicBezTo>
                  <a:pt x="1851" y="19"/>
                  <a:pt x="1849" y="19"/>
                  <a:pt x="1847" y="19"/>
                </a:cubicBezTo>
                <a:cubicBezTo>
                  <a:pt x="1844" y="19"/>
                  <a:pt x="1839" y="19"/>
                  <a:pt x="1839" y="19"/>
                </a:cubicBezTo>
                <a:cubicBezTo>
                  <a:pt x="1839" y="19"/>
                  <a:pt x="1834" y="15"/>
                  <a:pt x="1834" y="11"/>
                </a:cubicBezTo>
                <a:cubicBezTo>
                  <a:pt x="1835" y="9"/>
                  <a:pt x="1837" y="9"/>
                  <a:pt x="1840" y="9"/>
                </a:cubicBezTo>
                <a:cubicBezTo>
                  <a:pt x="1842" y="9"/>
                  <a:pt x="1845" y="9"/>
                  <a:pt x="1845" y="9"/>
                </a:cubicBezTo>
                <a:cubicBezTo>
                  <a:pt x="1845" y="9"/>
                  <a:pt x="1858" y="13"/>
                  <a:pt x="1859" y="16"/>
                </a:cubicBezTo>
                <a:cubicBezTo>
                  <a:pt x="1861" y="19"/>
                  <a:pt x="1853" y="18"/>
                  <a:pt x="1851" y="19"/>
                </a:cubicBezTo>
                <a:close/>
                <a:moveTo>
                  <a:pt x="1813" y="72"/>
                </a:moveTo>
                <a:cubicBezTo>
                  <a:pt x="1812" y="72"/>
                  <a:pt x="1810" y="71"/>
                  <a:pt x="1808" y="71"/>
                </a:cubicBezTo>
                <a:cubicBezTo>
                  <a:pt x="1808" y="71"/>
                  <a:pt x="1807" y="68"/>
                  <a:pt x="1809" y="68"/>
                </a:cubicBezTo>
                <a:cubicBezTo>
                  <a:pt x="1809" y="68"/>
                  <a:pt x="1810" y="69"/>
                  <a:pt x="1811" y="69"/>
                </a:cubicBezTo>
                <a:cubicBezTo>
                  <a:pt x="1814" y="71"/>
                  <a:pt x="1814" y="72"/>
                  <a:pt x="1813" y="72"/>
                </a:cubicBezTo>
                <a:close/>
                <a:moveTo>
                  <a:pt x="1799" y="74"/>
                </a:moveTo>
                <a:cubicBezTo>
                  <a:pt x="1799" y="74"/>
                  <a:pt x="1799" y="74"/>
                  <a:pt x="1802" y="72"/>
                </a:cubicBezTo>
                <a:cubicBezTo>
                  <a:pt x="1802" y="72"/>
                  <a:pt x="1802" y="72"/>
                  <a:pt x="1806" y="73"/>
                </a:cubicBezTo>
                <a:cubicBezTo>
                  <a:pt x="1804" y="76"/>
                  <a:pt x="1804" y="76"/>
                  <a:pt x="1804" y="76"/>
                </a:cubicBezTo>
                <a:cubicBezTo>
                  <a:pt x="1804" y="76"/>
                  <a:pt x="1804" y="76"/>
                  <a:pt x="1799" y="74"/>
                </a:cubicBezTo>
                <a:close/>
                <a:moveTo>
                  <a:pt x="1757" y="69"/>
                </a:moveTo>
                <a:cubicBezTo>
                  <a:pt x="1756" y="69"/>
                  <a:pt x="1756" y="69"/>
                  <a:pt x="1756" y="69"/>
                </a:cubicBezTo>
                <a:cubicBezTo>
                  <a:pt x="1753" y="69"/>
                  <a:pt x="1752" y="65"/>
                  <a:pt x="1752" y="65"/>
                </a:cubicBezTo>
                <a:cubicBezTo>
                  <a:pt x="1752" y="65"/>
                  <a:pt x="1755" y="64"/>
                  <a:pt x="1757" y="64"/>
                </a:cubicBezTo>
                <a:cubicBezTo>
                  <a:pt x="1758" y="64"/>
                  <a:pt x="1759" y="64"/>
                  <a:pt x="1759" y="65"/>
                </a:cubicBezTo>
                <a:cubicBezTo>
                  <a:pt x="1761" y="65"/>
                  <a:pt x="1763" y="67"/>
                  <a:pt x="1757" y="69"/>
                </a:cubicBezTo>
                <a:close/>
                <a:moveTo>
                  <a:pt x="1710" y="95"/>
                </a:moveTo>
                <a:cubicBezTo>
                  <a:pt x="1710" y="96"/>
                  <a:pt x="1709" y="96"/>
                  <a:pt x="1709" y="96"/>
                </a:cubicBezTo>
                <a:cubicBezTo>
                  <a:pt x="1705" y="96"/>
                  <a:pt x="1698" y="92"/>
                  <a:pt x="1698" y="91"/>
                </a:cubicBezTo>
                <a:cubicBezTo>
                  <a:pt x="1698" y="90"/>
                  <a:pt x="1699" y="90"/>
                  <a:pt x="1700" y="90"/>
                </a:cubicBezTo>
                <a:cubicBezTo>
                  <a:pt x="1703" y="90"/>
                  <a:pt x="1711" y="93"/>
                  <a:pt x="1710" y="95"/>
                </a:cubicBezTo>
                <a:close/>
                <a:moveTo>
                  <a:pt x="1696" y="52"/>
                </a:moveTo>
                <a:cubicBezTo>
                  <a:pt x="1696" y="52"/>
                  <a:pt x="1694" y="55"/>
                  <a:pt x="1691" y="56"/>
                </a:cubicBezTo>
                <a:cubicBezTo>
                  <a:pt x="1690" y="56"/>
                  <a:pt x="1689" y="57"/>
                  <a:pt x="1689" y="57"/>
                </a:cubicBezTo>
                <a:cubicBezTo>
                  <a:pt x="1687" y="57"/>
                  <a:pt x="1685" y="55"/>
                  <a:pt x="1685" y="55"/>
                </a:cubicBezTo>
                <a:cubicBezTo>
                  <a:pt x="1685" y="55"/>
                  <a:pt x="1685" y="55"/>
                  <a:pt x="1686" y="59"/>
                </a:cubicBezTo>
                <a:cubicBezTo>
                  <a:pt x="1686" y="59"/>
                  <a:pt x="1686" y="59"/>
                  <a:pt x="1682" y="59"/>
                </a:cubicBezTo>
                <a:cubicBezTo>
                  <a:pt x="1682" y="59"/>
                  <a:pt x="1684" y="60"/>
                  <a:pt x="1684" y="61"/>
                </a:cubicBezTo>
                <a:cubicBezTo>
                  <a:pt x="1683" y="61"/>
                  <a:pt x="1683" y="61"/>
                  <a:pt x="1682" y="61"/>
                </a:cubicBezTo>
                <a:cubicBezTo>
                  <a:pt x="1680" y="61"/>
                  <a:pt x="1678" y="61"/>
                  <a:pt x="1678" y="61"/>
                </a:cubicBezTo>
                <a:cubicBezTo>
                  <a:pt x="1678" y="61"/>
                  <a:pt x="1678" y="61"/>
                  <a:pt x="1681" y="62"/>
                </a:cubicBezTo>
                <a:cubicBezTo>
                  <a:pt x="1681" y="62"/>
                  <a:pt x="1681" y="62"/>
                  <a:pt x="1680" y="64"/>
                </a:cubicBezTo>
                <a:cubicBezTo>
                  <a:pt x="1680" y="64"/>
                  <a:pt x="1680" y="64"/>
                  <a:pt x="1677" y="64"/>
                </a:cubicBezTo>
                <a:cubicBezTo>
                  <a:pt x="1677" y="64"/>
                  <a:pt x="1677" y="64"/>
                  <a:pt x="1679" y="65"/>
                </a:cubicBezTo>
                <a:cubicBezTo>
                  <a:pt x="1679" y="65"/>
                  <a:pt x="1679" y="65"/>
                  <a:pt x="1675" y="65"/>
                </a:cubicBezTo>
                <a:cubicBezTo>
                  <a:pt x="1675" y="65"/>
                  <a:pt x="1675" y="65"/>
                  <a:pt x="1677" y="67"/>
                </a:cubicBezTo>
                <a:cubicBezTo>
                  <a:pt x="1677" y="67"/>
                  <a:pt x="1677" y="67"/>
                  <a:pt x="1672" y="67"/>
                </a:cubicBezTo>
                <a:cubicBezTo>
                  <a:pt x="1672" y="67"/>
                  <a:pt x="1676" y="68"/>
                  <a:pt x="1673" y="72"/>
                </a:cubicBezTo>
                <a:cubicBezTo>
                  <a:pt x="1670" y="76"/>
                  <a:pt x="1673" y="76"/>
                  <a:pt x="1676" y="81"/>
                </a:cubicBezTo>
                <a:cubicBezTo>
                  <a:pt x="1679" y="86"/>
                  <a:pt x="1689" y="87"/>
                  <a:pt x="1689" y="87"/>
                </a:cubicBezTo>
                <a:cubicBezTo>
                  <a:pt x="1689" y="87"/>
                  <a:pt x="1689" y="87"/>
                  <a:pt x="1676" y="88"/>
                </a:cubicBezTo>
                <a:cubicBezTo>
                  <a:pt x="1676" y="88"/>
                  <a:pt x="1667" y="86"/>
                  <a:pt x="1667" y="86"/>
                </a:cubicBezTo>
                <a:cubicBezTo>
                  <a:pt x="1666" y="86"/>
                  <a:pt x="1666" y="83"/>
                  <a:pt x="1665" y="82"/>
                </a:cubicBezTo>
                <a:cubicBezTo>
                  <a:pt x="1663" y="81"/>
                  <a:pt x="1660" y="80"/>
                  <a:pt x="1657" y="80"/>
                </a:cubicBezTo>
                <a:cubicBezTo>
                  <a:pt x="1655" y="80"/>
                  <a:pt x="1650" y="79"/>
                  <a:pt x="1650" y="77"/>
                </a:cubicBezTo>
                <a:cubicBezTo>
                  <a:pt x="1650" y="75"/>
                  <a:pt x="1655" y="74"/>
                  <a:pt x="1655" y="74"/>
                </a:cubicBezTo>
                <a:cubicBezTo>
                  <a:pt x="1655" y="74"/>
                  <a:pt x="1655" y="74"/>
                  <a:pt x="1656" y="71"/>
                </a:cubicBezTo>
                <a:cubicBezTo>
                  <a:pt x="1656" y="71"/>
                  <a:pt x="1656" y="71"/>
                  <a:pt x="1653" y="73"/>
                </a:cubicBezTo>
                <a:cubicBezTo>
                  <a:pt x="1653" y="73"/>
                  <a:pt x="1653" y="73"/>
                  <a:pt x="1651" y="71"/>
                </a:cubicBezTo>
                <a:cubicBezTo>
                  <a:pt x="1651" y="71"/>
                  <a:pt x="1651" y="71"/>
                  <a:pt x="1657" y="70"/>
                </a:cubicBezTo>
                <a:cubicBezTo>
                  <a:pt x="1657" y="70"/>
                  <a:pt x="1656" y="69"/>
                  <a:pt x="1657" y="67"/>
                </a:cubicBezTo>
                <a:cubicBezTo>
                  <a:pt x="1657" y="67"/>
                  <a:pt x="1658" y="67"/>
                  <a:pt x="1659" y="67"/>
                </a:cubicBezTo>
                <a:cubicBezTo>
                  <a:pt x="1661" y="67"/>
                  <a:pt x="1662" y="67"/>
                  <a:pt x="1662" y="67"/>
                </a:cubicBezTo>
                <a:cubicBezTo>
                  <a:pt x="1662" y="67"/>
                  <a:pt x="1662" y="67"/>
                  <a:pt x="1664" y="64"/>
                </a:cubicBezTo>
                <a:cubicBezTo>
                  <a:pt x="1664" y="64"/>
                  <a:pt x="1664" y="64"/>
                  <a:pt x="1659" y="66"/>
                </a:cubicBezTo>
                <a:cubicBezTo>
                  <a:pt x="1659" y="66"/>
                  <a:pt x="1659" y="66"/>
                  <a:pt x="1658" y="64"/>
                </a:cubicBezTo>
                <a:cubicBezTo>
                  <a:pt x="1658" y="64"/>
                  <a:pt x="1658" y="64"/>
                  <a:pt x="1662" y="63"/>
                </a:cubicBezTo>
                <a:cubicBezTo>
                  <a:pt x="1662" y="63"/>
                  <a:pt x="1662" y="63"/>
                  <a:pt x="1662" y="60"/>
                </a:cubicBezTo>
                <a:cubicBezTo>
                  <a:pt x="1662" y="60"/>
                  <a:pt x="1662" y="60"/>
                  <a:pt x="1667" y="60"/>
                </a:cubicBezTo>
                <a:cubicBezTo>
                  <a:pt x="1667" y="60"/>
                  <a:pt x="1667" y="60"/>
                  <a:pt x="1663" y="59"/>
                </a:cubicBezTo>
                <a:cubicBezTo>
                  <a:pt x="1663" y="59"/>
                  <a:pt x="1663" y="59"/>
                  <a:pt x="1669" y="59"/>
                </a:cubicBezTo>
                <a:cubicBezTo>
                  <a:pt x="1669" y="59"/>
                  <a:pt x="1669" y="59"/>
                  <a:pt x="1665" y="58"/>
                </a:cubicBezTo>
                <a:cubicBezTo>
                  <a:pt x="1665" y="58"/>
                  <a:pt x="1665" y="58"/>
                  <a:pt x="1666" y="56"/>
                </a:cubicBezTo>
                <a:cubicBezTo>
                  <a:pt x="1666" y="56"/>
                  <a:pt x="1666" y="56"/>
                  <a:pt x="1671" y="56"/>
                </a:cubicBezTo>
                <a:cubicBezTo>
                  <a:pt x="1671" y="56"/>
                  <a:pt x="1671" y="56"/>
                  <a:pt x="1672" y="55"/>
                </a:cubicBezTo>
                <a:cubicBezTo>
                  <a:pt x="1672" y="55"/>
                  <a:pt x="1672" y="55"/>
                  <a:pt x="1669" y="55"/>
                </a:cubicBezTo>
                <a:cubicBezTo>
                  <a:pt x="1669" y="55"/>
                  <a:pt x="1669" y="55"/>
                  <a:pt x="1668" y="53"/>
                </a:cubicBezTo>
                <a:cubicBezTo>
                  <a:pt x="1668" y="53"/>
                  <a:pt x="1668" y="53"/>
                  <a:pt x="1665" y="55"/>
                </a:cubicBezTo>
                <a:cubicBezTo>
                  <a:pt x="1665" y="55"/>
                  <a:pt x="1665" y="55"/>
                  <a:pt x="1665" y="53"/>
                </a:cubicBezTo>
                <a:cubicBezTo>
                  <a:pt x="1665" y="53"/>
                  <a:pt x="1665" y="53"/>
                  <a:pt x="1669" y="52"/>
                </a:cubicBezTo>
                <a:cubicBezTo>
                  <a:pt x="1669" y="52"/>
                  <a:pt x="1669" y="52"/>
                  <a:pt x="1674" y="52"/>
                </a:cubicBezTo>
                <a:cubicBezTo>
                  <a:pt x="1674" y="52"/>
                  <a:pt x="1674" y="52"/>
                  <a:pt x="1672" y="51"/>
                </a:cubicBezTo>
                <a:cubicBezTo>
                  <a:pt x="1672" y="51"/>
                  <a:pt x="1672" y="51"/>
                  <a:pt x="1675" y="48"/>
                </a:cubicBezTo>
                <a:cubicBezTo>
                  <a:pt x="1675" y="48"/>
                  <a:pt x="1675" y="48"/>
                  <a:pt x="1679" y="48"/>
                </a:cubicBezTo>
                <a:cubicBezTo>
                  <a:pt x="1679" y="48"/>
                  <a:pt x="1679" y="48"/>
                  <a:pt x="1685" y="46"/>
                </a:cubicBezTo>
                <a:cubicBezTo>
                  <a:pt x="1685" y="46"/>
                  <a:pt x="1685" y="46"/>
                  <a:pt x="1688" y="47"/>
                </a:cubicBezTo>
                <a:cubicBezTo>
                  <a:pt x="1688" y="47"/>
                  <a:pt x="1688" y="47"/>
                  <a:pt x="1690" y="44"/>
                </a:cubicBezTo>
                <a:cubicBezTo>
                  <a:pt x="1690" y="44"/>
                  <a:pt x="1696" y="45"/>
                  <a:pt x="1699" y="45"/>
                </a:cubicBezTo>
                <a:cubicBezTo>
                  <a:pt x="1700" y="45"/>
                  <a:pt x="1700" y="46"/>
                  <a:pt x="1700" y="46"/>
                </a:cubicBezTo>
                <a:cubicBezTo>
                  <a:pt x="1704" y="46"/>
                  <a:pt x="1711" y="43"/>
                  <a:pt x="1713" y="42"/>
                </a:cubicBezTo>
                <a:cubicBezTo>
                  <a:pt x="1715" y="41"/>
                  <a:pt x="1719" y="40"/>
                  <a:pt x="1723" y="40"/>
                </a:cubicBezTo>
                <a:cubicBezTo>
                  <a:pt x="1725" y="40"/>
                  <a:pt x="1726" y="40"/>
                  <a:pt x="1728" y="40"/>
                </a:cubicBezTo>
                <a:cubicBezTo>
                  <a:pt x="1734" y="42"/>
                  <a:pt x="1730" y="45"/>
                  <a:pt x="1726" y="47"/>
                </a:cubicBezTo>
                <a:cubicBezTo>
                  <a:pt x="1722" y="48"/>
                  <a:pt x="1696" y="52"/>
                  <a:pt x="1696" y="52"/>
                </a:cubicBezTo>
                <a:close/>
                <a:moveTo>
                  <a:pt x="1687" y="14"/>
                </a:moveTo>
                <a:cubicBezTo>
                  <a:pt x="1685" y="14"/>
                  <a:pt x="1683" y="14"/>
                  <a:pt x="1683" y="14"/>
                </a:cubicBezTo>
                <a:cubicBezTo>
                  <a:pt x="1683" y="14"/>
                  <a:pt x="1681" y="14"/>
                  <a:pt x="1680" y="14"/>
                </a:cubicBezTo>
                <a:cubicBezTo>
                  <a:pt x="1679" y="14"/>
                  <a:pt x="1678" y="14"/>
                  <a:pt x="1677" y="14"/>
                </a:cubicBezTo>
                <a:cubicBezTo>
                  <a:pt x="1677" y="14"/>
                  <a:pt x="1681" y="10"/>
                  <a:pt x="1685" y="10"/>
                </a:cubicBezTo>
                <a:cubicBezTo>
                  <a:pt x="1689" y="10"/>
                  <a:pt x="1690" y="12"/>
                  <a:pt x="1689" y="14"/>
                </a:cubicBezTo>
                <a:cubicBezTo>
                  <a:pt x="1688" y="14"/>
                  <a:pt x="1688" y="14"/>
                  <a:pt x="1687" y="14"/>
                </a:cubicBezTo>
                <a:close/>
                <a:moveTo>
                  <a:pt x="1676" y="10"/>
                </a:moveTo>
                <a:cubicBezTo>
                  <a:pt x="1676" y="10"/>
                  <a:pt x="1675" y="10"/>
                  <a:pt x="1675" y="10"/>
                </a:cubicBezTo>
                <a:cubicBezTo>
                  <a:pt x="1674" y="10"/>
                  <a:pt x="1673" y="9"/>
                  <a:pt x="1673" y="9"/>
                </a:cubicBezTo>
                <a:cubicBezTo>
                  <a:pt x="1673" y="9"/>
                  <a:pt x="1673" y="9"/>
                  <a:pt x="1668" y="9"/>
                </a:cubicBezTo>
                <a:cubicBezTo>
                  <a:pt x="1668" y="9"/>
                  <a:pt x="1668" y="9"/>
                  <a:pt x="1669" y="8"/>
                </a:cubicBezTo>
                <a:cubicBezTo>
                  <a:pt x="1669" y="8"/>
                  <a:pt x="1677" y="8"/>
                  <a:pt x="1679" y="8"/>
                </a:cubicBezTo>
                <a:cubicBezTo>
                  <a:pt x="1680" y="8"/>
                  <a:pt x="1677" y="9"/>
                  <a:pt x="1676" y="10"/>
                </a:cubicBezTo>
                <a:close/>
                <a:moveTo>
                  <a:pt x="1670" y="13"/>
                </a:moveTo>
                <a:cubicBezTo>
                  <a:pt x="1670" y="13"/>
                  <a:pt x="1670" y="13"/>
                  <a:pt x="1664" y="12"/>
                </a:cubicBezTo>
                <a:cubicBezTo>
                  <a:pt x="1664" y="12"/>
                  <a:pt x="1664" y="12"/>
                  <a:pt x="1671" y="12"/>
                </a:cubicBezTo>
                <a:lnTo>
                  <a:pt x="1670" y="13"/>
                </a:lnTo>
                <a:close/>
                <a:moveTo>
                  <a:pt x="1667" y="19"/>
                </a:moveTo>
                <a:cubicBezTo>
                  <a:pt x="1667" y="19"/>
                  <a:pt x="1667" y="19"/>
                  <a:pt x="1659" y="20"/>
                </a:cubicBezTo>
                <a:cubicBezTo>
                  <a:pt x="1664" y="17"/>
                  <a:pt x="1664" y="17"/>
                  <a:pt x="1664" y="17"/>
                </a:cubicBezTo>
                <a:cubicBezTo>
                  <a:pt x="1664" y="17"/>
                  <a:pt x="1664" y="17"/>
                  <a:pt x="1667" y="19"/>
                </a:cubicBezTo>
                <a:close/>
                <a:moveTo>
                  <a:pt x="1667" y="13"/>
                </a:moveTo>
                <a:cubicBezTo>
                  <a:pt x="1667" y="13"/>
                  <a:pt x="1667" y="13"/>
                  <a:pt x="1673" y="14"/>
                </a:cubicBezTo>
                <a:cubicBezTo>
                  <a:pt x="1673" y="14"/>
                  <a:pt x="1670" y="16"/>
                  <a:pt x="1667" y="16"/>
                </a:cubicBezTo>
                <a:cubicBezTo>
                  <a:pt x="1665" y="16"/>
                  <a:pt x="1666" y="15"/>
                  <a:pt x="1666" y="15"/>
                </a:cubicBezTo>
                <a:cubicBezTo>
                  <a:pt x="1666" y="15"/>
                  <a:pt x="1666" y="15"/>
                  <a:pt x="1663" y="17"/>
                </a:cubicBezTo>
                <a:cubicBezTo>
                  <a:pt x="1663" y="17"/>
                  <a:pt x="1662" y="16"/>
                  <a:pt x="1660" y="14"/>
                </a:cubicBezTo>
                <a:cubicBezTo>
                  <a:pt x="1660" y="14"/>
                  <a:pt x="1661" y="14"/>
                  <a:pt x="1662" y="14"/>
                </a:cubicBezTo>
                <a:cubicBezTo>
                  <a:pt x="1662" y="13"/>
                  <a:pt x="1662" y="13"/>
                  <a:pt x="1662" y="13"/>
                </a:cubicBezTo>
                <a:cubicBezTo>
                  <a:pt x="1663" y="13"/>
                  <a:pt x="1665" y="14"/>
                  <a:pt x="1665" y="14"/>
                </a:cubicBezTo>
                <a:cubicBezTo>
                  <a:pt x="1665" y="14"/>
                  <a:pt x="1665" y="14"/>
                  <a:pt x="1667" y="13"/>
                </a:cubicBezTo>
                <a:close/>
                <a:moveTo>
                  <a:pt x="1657" y="10"/>
                </a:moveTo>
                <a:cubicBezTo>
                  <a:pt x="1657" y="10"/>
                  <a:pt x="1657" y="10"/>
                  <a:pt x="1662" y="11"/>
                </a:cubicBezTo>
                <a:cubicBezTo>
                  <a:pt x="1658" y="12"/>
                  <a:pt x="1658" y="12"/>
                  <a:pt x="1658" y="12"/>
                </a:cubicBezTo>
                <a:cubicBezTo>
                  <a:pt x="1658" y="12"/>
                  <a:pt x="1658" y="12"/>
                  <a:pt x="1657" y="10"/>
                </a:cubicBezTo>
                <a:close/>
                <a:moveTo>
                  <a:pt x="1655" y="17"/>
                </a:moveTo>
                <a:cubicBezTo>
                  <a:pt x="1653" y="18"/>
                  <a:pt x="1653" y="18"/>
                  <a:pt x="1652" y="18"/>
                </a:cubicBezTo>
                <a:cubicBezTo>
                  <a:pt x="1651" y="18"/>
                  <a:pt x="1651" y="17"/>
                  <a:pt x="1650" y="16"/>
                </a:cubicBezTo>
                <a:cubicBezTo>
                  <a:pt x="1650" y="16"/>
                  <a:pt x="1653" y="16"/>
                  <a:pt x="1654" y="16"/>
                </a:cubicBezTo>
                <a:cubicBezTo>
                  <a:pt x="1655" y="16"/>
                  <a:pt x="1659" y="16"/>
                  <a:pt x="1655" y="17"/>
                </a:cubicBezTo>
                <a:close/>
                <a:moveTo>
                  <a:pt x="1653" y="14"/>
                </a:moveTo>
                <a:cubicBezTo>
                  <a:pt x="1653" y="14"/>
                  <a:pt x="1653" y="14"/>
                  <a:pt x="1653" y="14"/>
                </a:cubicBezTo>
                <a:cubicBezTo>
                  <a:pt x="1651" y="14"/>
                  <a:pt x="1651" y="12"/>
                  <a:pt x="1654" y="12"/>
                </a:cubicBezTo>
                <a:cubicBezTo>
                  <a:pt x="1657" y="12"/>
                  <a:pt x="1656" y="14"/>
                  <a:pt x="1653" y="14"/>
                </a:cubicBezTo>
                <a:close/>
                <a:moveTo>
                  <a:pt x="1652" y="9"/>
                </a:moveTo>
                <a:cubicBezTo>
                  <a:pt x="1652" y="9"/>
                  <a:pt x="1652" y="9"/>
                  <a:pt x="1648" y="9"/>
                </a:cubicBezTo>
                <a:cubicBezTo>
                  <a:pt x="1648" y="9"/>
                  <a:pt x="1648" y="9"/>
                  <a:pt x="1648" y="7"/>
                </a:cubicBezTo>
                <a:cubicBezTo>
                  <a:pt x="1648" y="7"/>
                  <a:pt x="1648" y="7"/>
                  <a:pt x="1655" y="7"/>
                </a:cubicBezTo>
                <a:cubicBezTo>
                  <a:pt x="1655" y="7"/>
                  <a:pt x="1655" y="9"/>
                  <a:pt x="1652" y="9"/>
                </a:cubicBezTo>
                <a:close/>
                <a:moveTo>
                  <a:pt x="1646" y="12"/>
                </a:moveTo>
                <a:cubicBezTo>
                  <a:pt x="1646" y="12"/>
                  <a:pt x="1646" y="12"/>
                  <a:pt x="1646" y="9"/>
                </a:cubicBezTo>
                <a:cubicBezTo>
                  <a:pt x="1650" y="11"/>
                  <a:pt x="1650" y="11"/>
                  <a:pt x="1650" y="11"/>
                </a:cubicBezTo>
                <a:cubicBezTo>
                  <a:pt x="1650" y="11"/>
                  <a:pt x="1650" y="11"/>
                  <a:pt x="1646" y="12"/>
                </a:cubicBezTo>
                <a:close/>
                <a:moveTo>
                  <a:pt x="1649" y="12"/>
                </a:moveTo>
                <a:cubicBezTo>
                  <a:pt x="1649" y="12"/>
                  <a:pt x="1649" y="12"/>
                  <a:pt x="1649" y="12"/>
                </a:cubicBezTo>
                <a:cubicBezTo>
                  <a:pt x="1652" y="13"/>
                  <a:pt x="1651" y="15"/>
                  <a:pt x="1648" y="15"/>
                </a:cubicBezTo>
                <a:cubicBezTo>
                  <a:pt x="1648" y="15"/>
                  <a:pt x="1648" y="15"/>
                  <a:pt x="1647" y="15"/>
                </a:cubicBezTo>
                <a:cubicBezTo>
                  <a:pt x="1645" y="14"/>
                  <a:pt x="1646" y="12"/>
                  <a:pt x="1649" y="12"/>
                </a:cubicBezTo>
                <a:close/>
                <a:moveTo>
                  <a:pt x="1640" y="10"/>
                </a:moveTo>
                <a:cubicBezTo>
                  <a:pt x="1640" y="10"/>
                  <a:pt x="1640" y="10"/>
                  <a:pt x="1645" y="9"/>
                </a:cubicBezTo>
                <a:cubicBezTo>
                  <a:pt x="1645" y="9"/>
                  <a:pt x="1645" y="9"/>
                  <a:pt x="1645" y="12"/>
                </a:cubicBezTo>
                <a:cubicBezTo>
                  <a:pt x="1641" y="12"/>
                  <a:pt x="1641" y="12"/>
                  <a:pt x="1641" y="12"/>
                </a:cubicBezTo>
                <a:cubicBezTo>
                  <a:pt x="1641" y="12"/>
                  <a:pt x="1641" y="12"/>
                  <a:pt x="1640" y="10"/>
                </a:cubicBezTo>
                <a:close/>
                <a:moveTo>
                  <a:pt x="1640" y="16"/>
                </a:moveTo>
                <a:cubicBezTo>
                  <a:pt x="1638" y="18"/>
                  <a:pt x="1638" y="18"/>
                  <a:pt x="1638" y="18"/>
                </a:cubicBezTo>
                <a:cubicBezTo>
                  <a:pt x="1638" y="18"/>
                  <a:pt x="1638" y="18"/>
                  <a:pt x="1637" y="16"/>
                </a:cubicBezTo>
                <a:cubicBezTo>
                  <a:pt x="1637" y="16"/>
                  <a:pt x="1637" y="16"/>
                  <a:pt x="1640" y="16"/>
                </a:cubicBezTo>
                <a:close/>
                <a:moveTo>
                  <a:pt x="1650" y="100"/>
                </a:moveTo>
                <a:cubicBezTo>
                  <a:pt x="1650" y="100"/>
                  <a:pt x="1649" y="102"/>
                  <a:pt x="1647" y="103"/>
                </a:cubicBezTo>
                <a:cubicBezTo>
                  <a:pt x="1646" y="103"/>
                  <a:pt x="1645" y="104"/>
                  <a:pt x="1643" y="104"/>
                </a:cubicBezTo>
                <a:cubicBezTo>
                  <a:pt x="1643" y="104"/>
                  <a:pt x="1642" y="104"/>
                  <a:pt x="1641" y="104"/>
                </a:cubicBezTo>
                <a:cubicBezTo>
                  <a:pt x="1637" y="103"/>
                  <a:pt x="1638" y="101"/>
                  <a:pt x="1638" y="100"/>
                </a:cubicBezTo>
                <a:cubicBezTo>
                  <a:pt x="1638" y="100"/>
                  <a:pt x="1640" y="97"/>
                  <a:pt x="1644" y="97"/>
                </a:cubicBezTo>
                <a:cubicBezTo>
                  <a:pt x="1644" y="97"/>
                  <a:pt x="1645" y="97"/>
                  <a:pt x="1645" y="97"/>
                </a:cubicBezTo>
                <a:cubicBezTo>
                  <a:pt x="1650" y="98"/>
                  <a:pt x="1651" y="100"/>
                  <a:pt x="1651" y="100"/>
                </a:cubicBezTo>
                <a:cubicBezTo>
                  <a:pt x="1651" y="100"/>
                  <a:pt x="1651" y="100"/>
                  <a:pt x="1650" y="100"/>
                </a:cubicBezTo>
                <a:close/>
                <a:moveTo>
                  <a:pt x="1643" y="13"/>
                </a:moveTo>
                <a:cubicBezTo>
                  <a:pt x="1643" y="14"/>
                  <a:pt x="1643" y="14"/>
                  <a:pt x="1643" y="14"/>
                </a:cubicBezTo>
                <a:cubicBezTo>
                  <a:pt x="1643" y="14"/>
                  <a:pt x="1643" y="14"/>
                  <a:pt x="1640" y="14"/>
                </a:cubicBezTo>
                <a:cubicBezTo>
                  <a:pt x="1640" y="14"/>
                  <a:pt x="1640" y="14"/>
                  <a:pt x="1643" y="13"/>
                </a:cubicBezTo>
                <a:close/>
                <a:moveTo>
                  <a:pt x="1652" y="19"/>
                </a:moveTo>
                <a:cubicBezTo>
                  <a:pt x="1653" y="19"/>
                  <a:pt x="1647" y="19"/>
                  <a:pt x="1645" y="19"/>
                </a:cubicBezTo>
                <a:cubicBezTo>
                  <a:pt x="1643" y="19"/>
                  <a:pt x="1643" y="17"/>
                  <a:pt x="1643" y="17"/>
                </a:cubicBezTo>
                <a:cubicBezTo>
                  <a:pt x="1643" y="17"/>
                  <a:pt x="1643" y="17"/>
                  <a:pt x="1648" y="17"/>
                </a:cubicBezTo>
                <a:cubicBezTo>
                  <a:pt x="1648" y="17"/>
                  <a:pt x="1650" y="18"/>
                  <a:pt x="1652" y="19"/>
                </a:cubicBezTo>
                <a:close/>
                <a:moveTo>
                  <a:pt x="1637" y="12"/>
                </a:moveTo>
                <a:cubicBezTo>
                  <a:pt x="1639" y="12"/>
                  <a:pt x="1640" y="13"/>
                  <a:pt x="1640" y="13"/>
                </a:cubicBezTo>
                <a:cubicBezTo>
                  <a:pt x="1636" y="14"/>
                  <a:pt x="1636" y="14"/>
                  <a:pt x="1636" y="14"/>
                </a:cubicBezTo>
                <a:cubicBezTo>
                  <a:pt x="1636" y="14"/>
                  <a:pt x="1636" y="12"/>
                  <a:pt x="1637" y="12"/>
                </a:cubicBezTo>
                <a:close/>
                <a:moveTo>
                  <a:pt x="1627" y="18"/>
                </a:moveTo>
                <a:cubicBezTo>
                  <a:pt x="1627" y="18"/>
                  <a:pt x="1627" y="18"/>
                  <a:pt x="1626" y="17"/>
                </a:cubicBezTo>
                <a:cubicBezTo>
                  <a:pt x="1626" y="17"/>
                  <a:pt x="1626" y="17"/>
                  <a:pt x="1629" y="15"/>
                </a:cubicBezTo>
                <a:cubicBezTo>
                  <a:pt x="1629" y="15"/>
                  <a:pt x="1629" y="15"/>
                  <a:pt x="1634" y="16"/>
                </a:cubicBezTo>
                <a:cubicBezTo>
                  <a:pt x="1634" y="16"/>
                  <a:pt x="1634" y="16"/>
                  <a:pt x="1633" y="18"/>
                </a:cubicBezTo>
                <a:lnTo>
                  <a:pt x="1627" y="18"/>
                </a:lnTo>
                <a:close/>
                <a:moveTo>
                  <a:pt x="1630" y="14"/>
                </a:moveTo>
                <a:cubicBezTo>
                  <a:pt x="1630" y="14"/>
                  <a:pt x="1629" y="12"/>
                  <a:pt x="1632" y="12"/>
                </a:cubicBezTo>
                <a:cubicBezTo>
                  <a:pt x="1632" y="12"/>
                  <a:pt x="1632" y="12"/>
                  <a:pt x="1633" y="12"/>
                </a:cubicBezTo>
                <a:cubicBezTo>
                  <a:pt x="1635" y="12"/>
                  <a:pt x="1634" y="13"/>
                  <a:pt x="1630" y="14"/>
                </a:cubicBezTo>
                <a:close/>
                <a:moveTo>
                  <a:pt x="1613" y="19"/>
                </a:moveTo>
                <a:cubicBezTo>
                  <a:pt x="1613" y="19"/>
                  <a:pt x="1613" y="19"/>
                  <a:pt x="1611" y="18"/>
                </a:cubicBezTo>
                <a:cubicBezTo>
                  <a:pt x="1611" y="18"/>
                  <a:pt x="1611" y="18"/>
                  <a:pt x="1613" y="17"/>
                </a:cubicBezTo>
                <a:cubicBezTo>
                  <a:pt x="1617" y="18"/>
                  <a:pt x="1617" y="18"/>
                  <a:pt x="1617" y="18"/>
                </a:cubicBezTo>
                <a:cubicBezTo>
                  <a:pt x="1617" y="18"/>
                  <a:pt x="1617" y="18"/>
                  <a:pt x="1621" y="18"/>
                </a:cubicBezTo>
                <a:cubicBezTo>
                  <a:pt x="1621" y="18"/>
                  <a:pt x="1621" y="18"/>
                  <a:pt x="1621" y="20"/>
                </a:cubicBezTo>
                <a:cubicBezTo>
                  <a:pt x="1621" y="20"/>
                  <a:pt x="1621" y="20"/>
                  <a:pt x="1616" y="20"/>
                </a:cubicBezTo>
                <a:cubicBezTo>
                  <a:pt x="1616" y="20"/>
                  <a:pt x="1616" y="20"/>
                  <a:pt x="1613" y="19"/>
                </a:cubicBezTo>
                <a:close/>
                <a:moveTo>
                  <a:pt x="1614" y="16"/>
                </a:moveTo>
                <a:cubicBezTo>
                  <a:pt x="1613" y="16"/>
                  <a:pt x="1611" y="16"/>
                  <a:pt x="1611" y="16"/>
                </a:cubicBezTo>
                <a:cubicBezTo>
                  <a:pt x="1611" y="16"/>
                  <a:pt x="1611" y="16"/>
                  <a:pt x="1611" y="17"/>
                </a:cubicBezTo>
                <a:cubicBezTo>
                  <a:pt x="1611" y="17"/>
                  <a:pt x="1611" y="17"/>
                  <a:pt x="1607" y="17"/>
                </a:cubicBezTo>
                <a:cubicBezTo>
                  <a:pt x="1607" y="17"/>
                  <a:pt x="1607" y="17"/>
                  <a:pt x="1607" y="18"/>
                </a:cubicBezTo>
                <a:cubicBezTo>
                  <a:pt x="1607" y="18"/>
                  <a:pt x="1607" y="18"/>
                  <a:pt x="1606" y="18"/>
                </a:cubicBezTo>
                <a:cubicBezTo>
                  <a:pt x="1605" y="18"/>
                  <a:pt x="1601" y="18"/>
                  <a:pt x="1601" y="17"/>
                </a:cubicBezTo>
                <a:cubicBezTo>
                  <a:pt x="1601" y="17"/>
                  <a:pt x="1607" y="16"/>
                  <a:pt x="1607" y="16"/>
                </a:cubicBezTo>
                <a:cubicBezTo>
                  <a:pt x="1607" y="16"/>
                  <a:pt x="1607" y="12"/>
                  <a:pt x="1611" y="12"/>
                </a:cubicBezTo>
                <a:cubicBezTo>
                  <a:pt x="1614" y="12"/>
                  <a:pt x="1614" y="14"/>
                  <a:pt x="1614" y="14"/>
                </a:cubicBezTo>
                <a:cubicBezTo>
                  <a:pt x="1614" y="14"/>
                  <a:pt x="1620" y="14"/>
                  <a:pt x="1618" y="15"/>
                </a:cubicBezTo>
                <a:cubicBezTo>
                  <a:pt x="1617" y="16"/>
                  <a:pt x="1615" y="16"/>
                  <a:pt x="1614" y="16"/>
                </a:cubicBezTo>
                <a:close/>
                <a:moveTo>
                  <a:pt x="1599" y="16"/>
                </a:moveTo>
                <a:cubicBezTo>
                  <a:pt x="1599" y="16"/>
                  <a:pt x="1599" y="16"/>
                  <a:pt x="1597" y="18"/>
                </a:cubicBezTo>
                <a:cubicBezTo>
                  <a:pt x="1595" y="16"/>
                  <a:pt x="1596" y="16"/>
                  <a:pt x="1597" y="16"/>
                </a:cubicBezTo>
                <a:cubicBezTo>
                  <a:pt x="1598" y="16"/>
                  <a:pt x="1599" y="16"/>
                  <a:pt x="1599" y="16"/>
                </a:cubicBezTo>
                <a:close/>
                <a:moveTo>
                  <a:pt x="1588" y="15"/>
                </a:moveTo>
                <a:cubicBezTo>
                  <a:pt x="1588" y="15"/>
                  <a:pt x="1588" y="15"/>
                  <a:pt x="1585" y="14"/>
                </a:cubicBezTo>
                <a:cubicBezTo>
                  <a:pt x="1585" y="14"/>
                  <a:pt x="1585" y="14"/>
                  <a:pt x="1592" y="14"/>
                </a:cubicBezTo>
                <a:cubicBezTo>
                  <a:pt x="1592" y="14"/>
                  <a:pt x="1592" y="14"/>
                  <a:pt x="1598" y="13"/>
                </a:cubicBezTo>
                <a:cubicBezTo>
                  <a:pt x="1598" y="13"/>
                  <a:pt x="1598" y="13"/>
                  <a:pt x="1601" y="14"/>
                </a:cubicBezTo>
                <a:cubicBezTo>
                  <a:pt x="1601" y="14"/>
                  <a:pt x="1601" y="14"/>
                  <a:pt x="1591" y="16"/>
                </a:cubicBezTo>
                <a:lnTo>
                  <a:pt x="1588" y="15"/>
                </a:lnTo>
                <a:close/>
                <a:moveTo>
                  <a:pt x="1489" y="21"/>
                </a:moveTo>
                <a:cubicBezTo>
                  <a:pt x="1489" y="21"/>
                  <a:pt x="1488" y="21"/>
                  <a:pt x="1488" y="21"/>
                </a:cubicBezTo>
                <a:cubicBezTo>
                  <a:pt x="1488" y="21"/>
                  <a:pt x="1488" y="21"/>
                  <a:pt x="1487" y="23"/>
                </a:cubicBezTo>
                <a:cubicBezTo>
                  <a:pt x="1487" y="23"/>
                  <a:pt x="1487" y="23"/>
                  <a:pt x="1480" y="23"/>
                </a:cubicBezTo>
                <a:cubicBezTo>
                  <a:pt x="1480" y="23"/>
                  <a:pt x="1480" y="23"/>
                  <a:pt x="1478" y="26"/>
                </a:cubicBezTo>
                <a:cubicBezTo>
                  <a:pt x="1478" y="26"/>
                  <a:pt x="1470" y="23"/>
                  <a:pt x="1468" y="23"/>
                </a:cubicBezTo>
                <a:cubicBezTo>
                  <a:pt x="1468" y="23"/>
                  <a:pt x="1464" y="23"/>
                  <a:pt x="1463" y="23"/>
                </a:cubicBezTo>
                <a:cubicBezTo>
                  <a:pt x="1463" y="23"/>
                  <a:pt x="1463" y="23"/>
                  <a:pt x="1463" y="23"/>
                </a:cubicBezTo>
                <a:cubicBezTo>
                  <a:pt x="1461" y="23"/>
                  <a:pt x="1457" y="22"/>
                  <a:pt x="1457" y="22"/>
                </a:cubicBezTo>
                <a:cubicBezTo>
                  <a:pt x="1457" y="22"/>
                  <a:pt x="1457" y="22"/>
                  <a:pt x="1452" y="22"/>
                </a:cubicBezTo>
                <a:cubicBezTo>
                  <a:pt x="1447" y="20"/>
                  <a:pt x="1447" y="20"/>
                  <a:pt x="1447" y="20"/>
                </a:cubicBezTo>
                <a:cubicBezTo>
                  <a:pt x="1447" y="20"/>
                  <a:pt x="1447" y="20"/>
                  <a:pt x="1445" y="17"/>
                </a:cubicBezTo>
                <a:cubicBezTo>
                  <a:pt x="1445" y="17"/>
                  <a:pt x="1445" y="17"/>
                  <a:pt x="1449" y="15"/>
                </a:cubicBezTo>
                <a:cubicBezTo>
                  <a:pt x="1449" y="15"/>
                  <a:pt x="1447" y="18"/>
                  <a:pt x="1449" y="18"/>
                </a:cubicBezTo>
                <a:cubicBezTo>
                  <a:pt x="1450" y="18"/>
                  <a:pt x="1450" y="18"/>
                  <a:pt x="1450" y="18"/>
                </a:cubicBezTo>
                <a:cubicBezTo>
                  <a:pt x="1455" y="17"/>
                  <a:pt x="1458" y="15"/>
                  <a:pt x="1458" y="15"/>
                </a:cubicBezTo>
                <a:cubicBezTo>
                  <a:pt x="1458" y="15"/>
                  <a:pt x="1458" y="15"/>
                  <a:pt x="1466" y="18"/>
                </a:cubicBezTo>
                <a:cubicBezTo>
                  <a:pt x="1466" y="18"/>
                  <a:pt x="1467" y="15"/>
                  <a:pt x="1470" y="15"/>
                </a:cubicBezTo>
                <a:cubicBezTo>
                  <a:pt x="1474" y="15"/>
                  <a:pt x="1473" y="18"/>
                  <a:pt x="1474" y="18"/>
                </a:cubicBezTo>
                <a:cubicBezTo>
                  <a:pt x="1474" y="18"/>
                  <a:pt x="1474" y="18"/>
                  <a:pt x="1474" y="18"/>
                </a:cubicBezTo>
                <a:cubicBezTo>
                  <a:pt x="1476" y="18"/>
                  <a:pt x="1479" y="16"/>
                  <a:pt x="1483" y="16"/>
                </a:cubicBezTo>
                <a:cubicBezTo>
                  <a:pt x="1487" y="16"/>
                  <a:pt x="1487" y="18"/>
                  <a:pt x="1487" y="18"/>
                </a:cubicBezTo>
                <a:cubicBezTo>
                  <a:pt x="1487" y="18"/>
                  <a:pt x="1491" y="17"/>
                  <a:pt x="1493" y="17"/>
                </a:cubicBezTo>
                <a:cubicBezTo>
                  <a:pt x="1494" y="17"/>
                  <a:pt x="1495" y="17"/>
                  <a:pt x="1494" y="18"/>
                </a:cubicBezTo>
                <a:cubicBezTo>
                  <a:pt x="1493" y="21"/>
                  <a:pt x="1491" y="21"/>
                  <a:pt x="1489" y="21"/>
                </a:cubicBezTo>
                <a:close/>
                <a:moveTo>
                  <a:pt x="1482" y="90"/>
                </a:moveTo>
                <a:cubicBezTo>
                  <a:pt x="1482" y="90"/>
                  <a:pt x="1482" y="90"/>
                  <a:pt x="1480" y="89"/>
                </a:cubicBezTo>
                <a:cubicBezTo>
                  <a:pt x="1480" y="87"/>
                  <a:pt x="1480" y="87"/>
                  <a:pt x="1480" y="87"/>
                </a:cubicBezTo>
                <a:cubicBezTo>
                  <a:pt x="1480" y="87"/>
                  <a:pt x="1480" y="87"/>
                  <a:pt x="1484" y="87"/>
                </a:cubicBezTo>
                <a:cubicBezTo>
                  <a:pt x="1484" y="87"/>
                  <a:pt x="1484" y="88"/>
                  <a:pt x="1482" y="90"/>
                </a:cubicBezTo>
                <a:close/>
                <a:moveTo>
                  <a:pt x="1463" y="91"/>
                </a:moveTo>
                <a:cubicBezTo>
                  <a:pt x="1463" y="91"/>
                  <a:pt x="1463" y="91"/>
                  <a:pt x="1463" y="91"/>
                </a:cubicBezTo>
                <a:cubicBezTo>
                  <a:pt x="1466" y="91"/>
                  <a:pt x="1464" y="93"/>
                  <a:pt x="1462" y="93"/>
                </a:cubicBezTo>
                <a:cubicBezTo>
                  <a:pt x="1462" y="93"/>
                  <a:pt x="1460" y="91"/>
                  <a:pt x="1463" y="91"/>
                </a:cubicBezTo>
                <a:close/>
                <a:moveTo>
                  <a:pt x="1434" y="104"/>
                </a:moveTo>
                <a:cubicBezTo>
                  <a:pt x="1434" y="104"/>
                  <a:pt x="1434" y="104"/>
                  <a:pt x="1437" y="102"/>
                </a:cubicBezTo>
                <a:cubicBezTo>
                  <a:pt x="1438" y="104"/>
                  <a:pt x="1438" y="104"/>
                  <a:pt x="1438" y="104"/>
                </a:cubicBezTo>
                <a:cubicBezTo>
                  <a:pt x="1438" y="104"/>
                  <a:pt x="1438" y="104"/>
                  <a:pt x="1438" y="107"/>
                </a:cubicBezTo>
                <a:cubicBezTo>
                  <a:pt x="1438" y="107"/>
                  <a:pt x="1438" y="107"/>
                  <a:pt x="1435" y="106"/>
                </a:cubicBezTo>
                <a:cubicBezTo>
                  <a:pt x="1435" y="106"/>
                  <a:pt x="1435" y="106"/>
                  <a:pt x="1434" y="104"/>
                </a:cubicBezTo>
                <a:close/>
                <a:moveTo>
                  <a:pt x="1438" y="102"/>
                </a:moveTo>
                <a:cubicBezTo>
                  <a:pt x="1438" y="102"/>
                  <a:pt x="1438" y="102"/>
                  <a:pt x="1435" y="101"/>
                </a:cubicBezTo>
                <a:cubicBezTo>
                  <a:pt x="1435" y="101"/>
                  <a:pt x="1437" y="99"/>
                  <a:pt x="1439" y="99"/>
                </a:cubicBezTo>
                <a:cubicBezTo>
                  <a:pt x="1440" y="99"/>
                  <a:pt x="1440" y="99"/>
                  <a:pt x="1441" y="99"/>
                </a:cubicBezTo>
                <a:cubicBezTo>
                  <a:pt x="1444" y="100"/>
                  <a:pt x="1439" y="101"/>
                  <a:pt x="1438" y="102"/>
                </a:cubicBezTo>
                <a:close/>
                <a:moveTo>
                  <a:pt x="1450" y="98"/>
                </a:moveTo>
                <a:cubicBezTo>
                  <a:pt x="1449" y="98"/>
                  <a:pt x="1449" y="100"/>
                  <a:pt x="1447" y="100"/>
                </a:cubicBezTo>
                <a:cubicBezTo>
                  <a:pt x="1445" y="99"/>
                  <a:pt x="1445" y="99"/>
                  <a:pt x="1445" y="99"/>
                </a:cubicBezTo>
                <a:cubicBezTo>
                  <a:pt x="1445" y="99"/>
                  <a:pt x="1445" y="99"/>
                  <a:pt x="1450" y="96"/>
                </a:cubicBezTo>
                <a:cubicBezTo>
                  <a:pt x="1450" y="96"/>
                  <a:pt x="1452" y="98"/>
                  <a:pt x="1450" y="98"/>
                </a:cubicBezTo>
                <a:close/>
                <a:moveTo>
                  <a:pt x="1443" y="104"/>
                </a:moveTo>
                <a:cubicBezTo>
                  <a:pt x="1439" y="105"/>
                  <a:pt x="1439" y="105"/>
                  <a:pt x="1439" y="105"/>
                </a:cubicBezTo>
                <a:cubicBezTo>
                  <a:pt x="1439" y="105"/>
                  <a:pt x="1439" y="105"/>
                  <a:pt x="1438" y="103"/>
                </a:cubicBezTo>
                <a:cubicBezTo>
                  <a:pt x="1438" y="103"/>
                  <a:pt x="1440" y="102"/>
                  <a:pt x="1442" y="102"/>
                </a:cubicBezTo>
                <a:cubicBezTo>
                  <a:pt x="1443" y="102"/>
                  <a:pt x="1443" y="102"/>
                  <a:pt x="1443" y="102"/>
                </a:cubicBezTo>
                <a:cubicBezTo>
                  <a:pt x="1447" y="103"/>
                  <a:pt x="1444" y="103"/>
                  <a:pt x="1443" y="104"/>
                </a:cubicBezTo>
                <a:close/>
                <a:moveTo>
                  <a:pt x="1433" y="101"/>
                </a:moveTo>
                <a:cubicBezTo>
                  <a:pt x="1434" y="101"/>
                  <a:pt x="1433" y="107"/>
                  <a:pt x="1433" y="107"/>
                </a:cubicBezTo>
                <a:cubicBezTo>
                  <a:pt x="1433" y="107"/>
                  <a:pt x="1433" y="107"/>
                  <a:pt x="1431" y="105"/>
                </a:cubicBezTo>
                <a:cubicBezTo>
                  <a:pt x="1431" y="105"/>
                  <a:pt x="1430" y="102"/>
                  <a:pt x="1432" y="101"/>
                </a:cubicBezTo>
                <a:cubicBezTo>
                  <a:pt x="1432" y="101"/>
                  <a:pt x="1432" y="101"/>
                  <a:pt x="1433" y="101"/>
                </a:cubicBezTo>
                <a:close/>
                <a:moveTo>
                  <a:pt x="1428" y="106"/>
                </a:moveTo>
                <a:cubicBezTo>
                  <a:pt x="1431" y="106"/>
                  <a:pt x="1430" y="107"/>
                  <a:pt x="1431" y="107"/>
                </a:cubicBezTo>
                <a:cubicBezTo>
                  <a:pt x="1431" y="107"/>
                  <a:pt x="1431" y="107"/>
                  <a:pt x="1427" y="108"/>
                </a:cubicBezTo>
                <a:cubicBezTo>
                  <a:pt x="1427" y="108"/>
                  <a:pt x="1423" y="110"/>
                  <a:pt x="1422" y="110"/>
                </a:cubicBezTo>
                <a:cubicBezTo>
                  <a:pt x="1422" y="110"/>
                  <a:pt x="1421" y="110"/>
                  <a:pt x="1421" y="110"/>
                </a:cubicBezTo>
                <a:cubicBezTo>
                  <a:pt x="1420" y="109"/>
                  <a:pt x="1425" y="106"/>
                  <a:pt x="1428" y="106"/>
                </a:cubicBezTo>
                <a:close/>
                <a:moveTo>
                  <a:pt x="1446" y="21"/>
                </a:moveTo>
                <a:cubicBezTo>
                  <a:pt x="1447" y="21"/>
                  <a:pt x="1447" y="21"/>
                  <a:pt x="1448" y="21"/>
                </a:cubicBezTo>
                <a:cubicBezTo>
                  <a:pt x="1451" y="22"/>
                  <a:pt x="1452" y="24"/>
                  <a:pt x="1452" y="24"/>
                </a:cubicBezTo>
                <a:cubicBezTo>
                  <a:pt x="1452" y="24"/>
                  <a:pt x="1452" y="24"/>
                  <a:pt x="1456" y="24"/>
                </a:cubicBezTo>
                <a:cubicBezTo>
                  <a:pt x="1456" y="24"/>
                  <a:pt x="1456" y="24"/>
                  <a:pt x="1457" y="26"/>
                </a:cubicBezTo>
                <a:cubicBezTo>
                  <a:pt x="1457" y="26"/>
                  <a:pt x="1457" y="26"/>
                  <a:pt x="1466" y="26"/>
                </a:cubicBezTo>
                <a:cubicBezTo>
                  <a:pt x="1466" y="26"/>
                  <a:pt x="1466" y="26"/>
                  <a:pt x="1465" y="28"/>
                </a:cubicBezTo>
                <a:cubicBezTo>
                  <a:pt x="1465" y="28"/>
                  <a:pt x="1465" y="28"/>
                  <a:pt x="1469" y="27"/>
                </a:cubicBezTo>
                <a:cubicBezTo>
                  <a:pt x="1469" y="27"/>
                  <a:pt x="1469" y="27"/>
                  <a:pt x="1469" y="29"/>
                </a:cubicBezTo>
                <a:cubicBezTo>
                  <a:pt x="1469" y="29"/>
                  <a:pt x="1469" y="29"/>
                  <a:pt x="1476" y="30"/>
                </a:cubicBezTo>
                <a:cubicBezTo>
                  <a:pt x="1476" y="30"/>
                  <a:pt x="1476" y="30"/>
                  <a:pt x="1476" y="32"/>
                </a:cubicBezTo>
                <a:cubicBezTo>
                  <a:pt x="1476" y="32"/>
                  <a:pt x="1477" y="32"/>
                  <a:pt x="1478" y="32"/>
                </a:cubicBezTo>
                <a:cubicBezTo>
                  <a:pt x="1480" y="32"/>
                  <a:pt x="1483" y="33"/>
                  <a:pt x="1483" y="34"/>
                </a:cubicBezTo>
                <a:cubicBezTo>
                  <a:pt x="1482" y="35"/>
                  <a:pt x="1473" y="38"/>
                  <a:pt x="1473" y="38"/>
                </a:cubicBezTo>
                <a:cubicBezTo>
                  <a:pt x="1473" y="38"/>
                  <a:pt x="1473" y="39"/>
                  <a:pt x="1473" y="39"/>
                </a:cubicBezTo>
                <a:cubicBezTo>
                  <a:pt x="1472" y="39"/>
                  <a:pt x="1469" y="36"/>
                  <a:pt x="1469" y="36"/>
                </a:cubicBezTo>
                <a:cubicBezTo>
                  <a:pt x="1469" y="36"/>
                  <a:pt x="1469" y="36"/>
                  <a:pt x="1463" y="37"/>
                </a:cubicBezTo>
                <a:cubicBezTo>
                  <a:pt x="1463" y="37"/>
                  <a:pt x="1467" y="32"/>
                  <a:pt x="1463" y="31"/>
                </a:cubicBezTo>
                <a:cubicBezTo>
                  <a:pt x="1460" y="30"/>
                  <a:pt x="1458" y="28"/>
                  <a:pt x="1458" y="28"/>
                </a:cubicBezTo>
                <a:cubicBezTo>
                  <a:pt x="1458" y="28"/>
                  <a:pt x="1458" y="28"/>
                  <a:pt x="1455" y="29"/>
                </a:cubicBezTo>
                <a:cubicBezTo>
                  <a:pt x="1455" y="29"/>
                  <a:pt x="1455" y="29"/>
                  <a:pt x="1453" y="28"/>
                </a:cubicBezTo>
                <a:cubicBezTo>
                  <a:pt x="1453" y="28"/>
                  <a:pt x="1453" y="28"/>
                  <a:pt x="1451" y="32"/>
                </a:cubicBezTo>
                <a:cubicBezTo>
                  <a:pt x="1451" y="32"/>
                  <a:pt x="1451" y="32"/>
                  <a:pt x="1448" y="33"/>
                </a:cubicBezTo>
                <a:cubicBezTo>
                  <a:pt x="1448" y="33"/>
                  <a:pt x="1448" y="33"/>
                  <a:pt x="1448" y="35"/>
                </a:cubicBezTo>
                <a:cubicBezTo>
                  <a:pt x="1448" y="35"/>
                  <a:pt x="1442" y="35"/>
                  <a:pt x="1442" y="36"/>
                </a:cubicBezTo>
                <a:cubicBezTo>
                  <a:pt x="1442" y="38"/>
                  <a:pt x="1446" y="41"/>
                  <a:pt x="1441" y="41"/>
                </a:cubicBezTo>
                <a:cubicBezTo>
                  <a:pt x="1441" y="41"/>
                  <a:pt x="1440" y="41"/>
                  <a:pt x="1439" y="41"/>
                </a:cubicBezTo>
                <a:cubicBezTo>
                  <a:pt x="1435" y="41"/>
                  <a:pt x="1431" y="39"/>
                  <a:pt x="1431" y="39"/>
                </a:cubicBezTo>
                <a:cubicBezTo>
                  <a:pt x="1431" y="39"/>
                  <a:pt x="1431" y="39"/>
                  <a:pt x="1425" y="37"/>
                </a:cubicBezTo>
                <a:cubicBezTo>
                  <a:pt x="1425" y="37"/>
                  <a:pt x="1431" y="35"/>
                  <a:pt x="1432" y="35"/>
                </a:cubicBezTo>
                <a:cubicBezTo>
                  <a:pt x="1433" y="34"/>
                  <a:pt x="1424" y="34"/>
                  <a:pt x="1424" y="34"/>
                </a:cubicBezTo>
                <a:cubicBezTo>
                  <a:pt x="1424" y="34"/>
                  <a:pt x="1424" y="32"/>
                  <a:pt x="1427" y="32"/>
                </a:cubicBezTo>
                <a:cubicBezTo>
                  <a:pt x="1431" y="31"/>
                  <a:pt x="1434" y="30"/>
                  <a:pt x="1434" y="30"/>
                </a:cubicBezTo>
                <a:cubicBezTo>
                  <a:pt x="1434" y="30"/>
                  <a:pt x="1434" y="30"/>
                  <a:pt x="1430" y="27"/>
                </a:cubicBezTo>
                <a:cubicBezTo>
                  <a:pt x="1430" y="27"/>
                  <a:pt x="1430" y="27"/>
                  <a:pt x="1425" y="28"/>
                </a:cubicBezTo>
                <a:cubicBezTo>
                  <a:pt x="1425" y="28"/>
                  <a:pt x="1423" y="31"/>
                  <a:pt x="1421" y="31"/>
                </a:cubicBezTo>
                <a:cubicBezTo>
                  <a:pt x="1421" y="31"/>
                  <a:pt x="1421" y="31"/>
                  <a:pt x="1421" y="31"/>
                </a:cubicBezTo>
                <a:cubicBezTo>
                  <a:pt x="1418" y="31"/>
                  <a:pt x="1415" y="29"/>
                  <a:pt x="1415" y="29"/>
                </a:cubicBezTo>
                <a:cubicBezTo>
                  <a:pt x="1415" y="29"/>
                  <a:pt x="1415" y="29"/>
                  <a:pt x="1410" y="27"/>
                </a:cubicBezTo>
                <a:cubicBezTo>
                  <a:pt x="1410" y="27"/>
                  <a:pt x="1414" y="25"/>
                  <a:pt x="1413" y="25"/>
                </a:cubicBezTo>
                <a:cubicBezTo>
                  <a:pt x="1413" y="24"/>
                  <a:pt x="1410" y="24"/>
                  <a:pt x="1409" y="23"/>
                </a:cubicBezTo>
                <a:cubicBezTo>
                  <a:pt x="1407" y="23"/>
                  <a:pt x="1407" y="21"/>
                  <a:pt x="1407" y="21"/>
                </a:cubicBezTo>
                <a:cubicBezTo>
                  <a:pt x="1409" y="20"/>
                  <a:pt x="1413" y="19"/>
                  <a:pt x="1413" y="19"/>
                </a:cubicBezTo>
                <a:cubicBezTo>
                  <a:pt x="1413" y="19"/>
                  <a:pt x="1413" y="19"/>
                  <a:pt x="1414" y="21"/>
                </a:cubicBezTo>
                <a:cubicBezTo>
                  <a:pt x="1414" y="21"/>
                  <a:pt x="1414" y="21"/>
                  <a:pt x="1416" y="19"/>
                </a:cubicBezTo>
                <a:cubicBezTo>
                  <a:pt x="1416" y="19"/>
                  <a:pt x="1416" y="19"/>
                  <a:pt x="1422" y="19"/>
                </a:cubicBezTo>
                <a:cubicBezTo>
                  <a:pt x="1422" y="19"/>
                  <a:pt x="1419" y="21"/>
                  <a:pt x="1420" y="21"/>
                </a:cubicBezTo>
                <a:cubicBezTo>
                  <a:pt x="1421" y="22"/>
                  <a:pt x="1425" y="23"/>
                  <a:pt x="1425" y="23"/>
                </a:cubicBezTo>
                <a:cubicBezTo>
                  <a:pt x="1425" y="23"/>
                  <a:pt x="1426" y="19"/>
                  <a:pt x="1428" y="19"/>
                </a:cubicBezTo>
                <a:cubicBezTo>
                  <a:pt x="1429" y="19"/>
                  <a:pt x="1429" y="19"/>
                  <a:pt x="1429" y="19"/>
                </a:cubicBezTo>
                <a:cubicBezTo>
                  <a:pt x="1432" y="20"/>
                  <a:pt x="1437" y="25"/>
                  <a:pt x="1437" y="25"/>
                </a:cubicBezTo>
                <a:cubicBezTo>
                  <a:pt x="1437" y="25"/>
                  <a:pt x="1431" y="19"/>
                  <a:pt x="1436" y="18"/>
                </a:cubicBezTo>
                <a:cubicBezTo>
                  <a:pt x="1436" y="18"/>
                  <a:pt x="1437" y="18"/>
                  <a:pt x="1437" y="18"/>
                </a:cubicBezTo>
                <a:cubicBezTo>
                  <a:pt x="1441" y="18"/>
                  <a:pt x="1445" y="19"/>
                  <a:pt x="1445" y="19"/>
                </a:cubicBezTo>
                <a:cubicBezTo>
                  <a:pt x="1445" y="19"/>
                  <a:pt x="1445" y="19"/>
                  <a:pt x="1444" y="21"/>
                </a:cubicBezTo>
                <a:cubicBezTo>
                  <a:pt x="1444" y="21"/>
                  <a:pt x="1445" y="21"/>
                  <a:pt x="1446" y="21"/>
                </a:cubicBezTo>
                <a:close/>
                <a:moveTo>
                  <a:pt x="1415" y="31"/>
                </a:moveTo>
                <a:cubicBezTo>
                  <a:pt x="1415" y="31"/>
                  <a:pt x="1414" y="31"/>
                  <a:pt x="1413" y="31"/>
                </a:cubicBezTo>
                <a:cubicBezTo>
                  <a:pt x="1412" y="31"/>
                  <a:pt x="1410" y="31"/>
                  <a:pt x="1409" y="30"/>
                </a:cubicBezTo>
                <a:cubicBezTo>
                  <a:pt x="1406" y="29"/>
                  <a:pt x="1404" y="29"/>
                  <a:pt x="1405" y="26"/>
                </a:cubicBezTo>
                <a:cubicBezTo>
                  <a:pt x="1405" y="26"/>
                  <a:pt x="1405" y="26"/>
                  <a:pt x="1411" y="29"/>
                </a:cubicBezTo>
                <a:cubicBezTo>
                  <a:pt x="1411" y="29"/>
                  <a:pt x="1411" y="29"/>
                  <a:pt x="1415" y="31"/>
                </a:cubicBezTo>
                <a:close/>
                <a:moveTo>
                  <a:pt x="1293" y="218"/>
                </a:moveTo>
                <a:cubicBezTo>
                  <a:pt x="1294" y="218"/>
                  <a:pt x="1294" y="218"/>
                  <a:pt x="1294" y="219"/>
                </a:cubicBezTo>
                <a:cubicBezTo>
                  <a:pt x="1295" y="221"/>
                  <a:pt x="1292" y="221"/>
                  <a:pt x="1291" y="221"/>
                </a:cubicBezTo>
                <a:cubicBezTo>
                  <a:pt x="1291" y="221"/>
                  <a:pt x="1291" y="221"/>
                  <a:pt x="1291" y="221"/>
                </a:cubicBezTo>
                <a:cubicBezTo>
                  <a:pt x="1292" y="220"/>
                  <a:pt x="1293" y="218"/>
                  <a:pt x="1293" y="218"/>
                </a:cubicBezTo>
                <a:close/>
                <a:moveTo>
                  <a:pt x="1290" y="209"/>
                </a:moveTo>
                <a:cubicBezTo>
                  <a:pt x="1290" y="209"/>
                  <a:pt x="1290" y="209"/>
                  <a:pt x="1290" y="209"/>
                </a:cubicBezTo>
                <a:cubicBezTo>
                  <a:pt x="1289" y="209"/>
                  <a:pt x="1288" y="208"/>
                  <a:pt x="1289" y="207"/>
                </a:cubicBezTo>
                <a:cubicBezTo>
                  <a:pt x="1289" y="207"/>
                  <a:pt x="1289" y="207"/>
                  <a:pt x="1289" y="207"/>
                </a:cubicBezTo>
                <a:cubicBezTo>
                  <a:pt x="1290" y="207"/>
                  <a:pt x="1291" y="208"/>
                  <a:pt x="1290" y="209"/>
                </a:cubicBezTo>
                <a:close/>
                <a:moveTo>
                  <a:pt x="1333" y="241"/>
                </a:moveTo>
                <a:cubicBezTo>
                  <a:pt x="1332" y="241"/>
                  <a:pt x="1329" y="244"/>
                  <a:pt x="1329" y="244"/>
                </a:cubicBezTo>
                <a:cubicBezTo>
                  <a:pt x="1329" y="244"/>
                  <a:pt x="1329" y="244"/>
                  <a:pt x="1330" y="245"/>
                </a:cubicBezTo>
                <a:cubicBezTo>
                  <a:pt x="1330" y="245"/>
                  <a:pt x="1330" y="245"/>
                  <a:pt x="1327" y="246"/>
                </a:cubicBezTo>
                <a:cubicBezTo>
                  <a:pt x="1327" y="246"/>
                  <a:pt x="1327" y="246"/>
                  <a:pt x="1334" y="247"/>
                </a:cubicBezTo>
                <a:cubicBezTo>
                  <a:pt x="1334" y="247"/>
                  <a:pt x="1332" y="250"/>
                  <a:pt x="1330" y="251"/>
                </a:cubicBezTo>
                <a:cubicBezTo>
                  <a:pt x="1328" y="252"/>
                  <a:pt x="1318" y="252"/>
                  <a:pt x="1318" y="252"/>
                </a:cubicBezTo>
                <a:cubicBezTo>
                  <a:pt x="1318" y="252"/>
                  <a:pt x="1318" y="252"/>
                  <a:pt x="1317" y="253"/>
                </a:cubicBezTo>
                <a:cubicBezTo>
                  <a:pt x="1317" y="253"/>
                  <a:pt x="1316" y="251"/>
                  <a:pt x="1315" y="251"/>
                </a:cubicBezTo>
                <a:cubicBezTo>
                  <a:pt x="1315" y="251"/>
                  <a:pt x="1314" y="251"/>
                  <a:pt x="1314" y="251"/>
                </a:cubicBezTo>
                <a:cubicBezTo>
                  <a:pt x="1313" y="252"/>
                  <a:pt x="1316" y="254"/>
                  <a:pt x="1315" y="254"/>
                </a:cubicBezTo>
                <a:cubicBezTo>
                  <a:pt x="1315" y="254"/>
                  <a:pt x="1315" y="254"/>
                  <a:pt x="1315" y="254"/>
                </a:cubicBezTo>
                <a:cubicBezTo>
                  <a:pt x="1313" y="254"/>
                  <a:pt x="1310" y="253"/>
                  <a:pt x="1310" y="253"/>
                </a:cubicBezTo>
                <a:cubicBezTo>
                  <a:pt x="1310" y="253"/>
                  <a:pt x="1310" y="253"/>
                  <a:pt x="1307" y="254"/>
                </a:cubicBezTo>
                <a:cubicBezTo>
                  <a:pt x="1307" y="254"/>
                  <a:pt x="1307" y="254"/>
                  <a:pt x="1304" y="254"/>
                </a:cubicBezTo>
                <a:cubicBezTo>
                  <a:pt x="1304" y="254"/>
                  <a:pt x="1302" y="253"/>
                  <a:pt x="1301" y="253"/>
                </a:cubicBezTo>
                <a:cubicBezTo>
                  <a:pt x="1300" y="253"/>
                  <a:pt x="1300" y="253"/>
                  <a:pt x="1300" y="253"/>
                </a:cubicBezTo>
                <a:cubicBezTo>
                  <a:pt x="1299" y="253"/>
                  <a:pt x="1296" y="258"/>
                  <a:pt x="1295" y="258"/>
                </a:cubicBezTo>
                <a:cubicBezTo>
                  <a:pt x="1294" y="258"/>
                  <a:pt x="1294" y="256"/>
                  <a:pt x="1292" y="256"/>
                </a:cubicBezTo>
                <a:cubicBezTo>
                  <a:pt x="1292" y="256"/>
                  <a:pt x="1291" y="256"/>
                  <a:pt x="1291" y="256"/>
                </a:cubicBezTo>
                <a:cubicBezTo>
                  <a:pt x="1290" y="256"/>
                  <a:pt x="1288" y="256"/>
                  <a:pt x="1288" y="257"/>
                </a:cubicBezTo>
                <a:cubicBezTo>
                  <a:pt x="1287" y="258"/>
                  <a:pt x="1285" y="259"/>
                  <a:pt x="1285" y="259"/>
                </a:cubicBezTo>
                <a:cubicBezTo>
                  <a:pt x="1284" y="259"/>
                  <a:pt x="1281" y="259"/>
                  <a:pt x="1281" y="259"/>
                </a:cubicBezTo>
                <a:cubicBezTo>
                  <a:pt x="1281" y="258"/>
                  <a:pt x="1282" y="258"/>
                  <a:pt x="1284" y="257"/>
                </a:cubicBezTo>
                <a:cubicBezTo>
                  <a:pt x="1285" y="256"/>
                  <a:pt x="1284" y="254"/>
                  <a:pt x="1286" y="254"/>
                </a:cubicBezTo>
                <a:cubicBezTo>
                  <a:pt x="1286" y="254"/>
                  <a:pt x="1287" y="254"/>
                  <a:pt x="1287" y="254"/>
                </a:cubicBezTo>
                <a:cubicBezTo>
                  <a:pt x="1288" y="254"/>
                  <a:pt x="1289" y="254"/>
                  <a:pt x="1289" y="253"/>
                </a:cubicBezTo>
                <a:cubicBezTo>
                  <a:pt x="1290" y="252"/>
                  <a:pt x="1289" y="251"/>
                  <a:pt x="1290" y="250"/>
                </a:cubicBezTo>
                <a:cubicBezTo>
                  <a:pt x="1291" y="250"/>
                  <a:pt x="1293" y="250"/>
                  <a:pt x="1293" y="250"/>
                </a:cubicBezTo>
                <a:cubicBezTo>
                  <a:pt x="1293" y="250"/>
                  <a:pt x="1293" y="248"/>
                  <a:pt x="1294" y="248"/>
                </a:cubicBezTo>
                <a:cubicBezTo>
                  <a:pt x="1295" y="248"/>
                  <a:pt x="1296" y="248"/>
                  <a:pt x="1298" y="248"/>
                </a:cubicBezTo>
                <a:cubicBezTo>
                  <a:pt x="1299" y="248"/>
                  <a:pt x="1300" y="248"/>
                  <a:pt x="1301" y="248"/>
                </a:cubicBezTo>
                <a:cubicBezTo>
                  <a:pt x="1302" y="247"/>
                  <a:pt x="1305" y="244"/>
                  <a:pt x="1305" y="244"/>
                </a:cubicBezTo>
                <a:cubicBezTo>
                  <a:pt x="1305" y="244"/>
                  <a:pt x="1305" y="244"/>
                  <a:pt x="1305" y="244"/>
                </a:cubicBezTo>
                <a:cubicBezTo>
                  <a:pt x="1304" y="244"/>
                  <a:pt x="1303" y="244"/>
                  <a:pt x="1302" y="245"/>
                </a:cubicBezTo>
                <a:cubicBezTo>
                  <a:pt x="1301" y="245"/>
                  <a:pt x="1300" y="246"/>
                  <a:pt x="1299" y="246"/>
                </a:cubicBezTo>
                <a:cubicBezTo>
                  <a:pt x="1299" y="246"/>
                  <a:pt x="1298" y="246"/>
                  <a:pt x="1298" y="246"/>
                </a:cubicBezTo>
                <a:cubicBezTo>
                  <a:pt x="1297" y="246"/>
                  <a:pt x="1295" y="244"/>
                  <a:pt x="1295" y="244"/>
                </a:cubicBezTo>
                <a:cubicBezTo>
                  <a:pt x="1295" y="244"/>
                  <a:pt x="1295" y="245"/>
                  <a:pt x="1294" y="245"/>
                </a:cubicBezTo>
                <a:cubicBezTo>
                  <a:pt x="1293" y="245"/>
                  <a:pt x="1293" y="245"/>
                  <a:pt x="1293" y="244"/>
                </a:cubicBezTo>
                <a:cubicBezTo>
                  <a:pt x="1292" y="244"/>
                  <a:pt x="1292" y="243"/>
                  <a:pt x="1292" y="243"/>
                </a:cubicBezTo>
                <a:cubicBezTo>
                  <a:pt x="1292" y="243"/>
                  <a:pt x="1289" y="245"/>
                  <a:pt x="1288" y="245"/>
                </a:cubicBezTo>
                <a:cubicBezTo>
                  <a:pt x="1288" y="245"/>
                  <a:pt x="1288" y="245"/>
                  <a:pt x="1288" y="245"/>
                </a:cubicBezTo>
                <a:cubicBezTo>
                  <a:pt x="1287" y="244"/>
                  <a:pt x="1286" y="242"/>
                  <a:pt x="1287" y="241"/>
                </a:cubicBezTo>
                <a:cubicBezTo>
                  <a:pt x="1288" y="241"/>
                  <a:pt x="1293" y="239"/>
                  <a:pt x="1294" y="238"/>
                </a:cubicBezTo>
                <a:cubicBezTo>
                  <a:pt x="1295" y="237"/>
                  <a:pt x="1295" y="233"/>
                  <a:pt x="1295" y="233"/>
                </a:cubicBezTo>
                <a:cubicBezTo>
                  <a:pt x="1295" y="233"/>
                  <a:pt x="1295" y="233"/>
                  <a:pt x="1290" y="233"/>
                </a:cubicBezTo>
                <a:cubicBezTo>
                  <a:pt x="1290" y="233"/>
                  <a:pt x="1290" y="233"/>
                  <a:pt x="1293" y="231"/>
                </a:cubicBezTo>
                <a:cubicBezTo>
                  <a:pt x="1293" y="231"/>
                  <a:pt x="1290" y="229"/>
                  <a:pt x="1291" y="228"/>
                </a:cubicBezTo>
                <a:cubicBezTo>
                  <a:pt x="1292" y="228"/>
                  <a:pt x="1292" y="228"/>
                  <a:pt x="1293" y="228"/>
                </a:cubicBezTo>
                <a:cubicBezTo>
                  <a:pt x="1294" y="228"/>
                  <a:pt x="1295" y="228"/>
                  <a:pt x="1295" y="228"/>
                </a:cubicBezTo>
                <a:cubicBezTo>
                  <a:pt x="1295" y="228"/>
                  <a:pt x="1299" y="229"/>
                  <a:pt x="1301" y="229"/>
                </a:cubicBezTo>
                <a:cubicBezTo>
                  <a:pt x="1302" y="229"/>
                  <a:pt x="1303" y="229"/>
                  <a:pt x="1303" y="229"/>
                </a:cubicBezTo>
                <a:cubicBezTo>
                  <a:pt x="1303" y="228"/>
                  <a:pt x="1303" y="226"/>
                  <a:pt x="1303" y="226"/>
                </a:cubicBezTo>
                <a:cubicBezTo>
                  <a:pt x="1303" y="226"/>
                  <a:pt x="1303" y="226"/>
                  <a:pt x="1305" y="223"/>
                </a:cubicBezTo>
                <a:cubicBezTo>
                  <a:pt x="1305" y="223"/>
                  <a:pt x="1305" y="223"/>
                  <a:pt x="1304" y="221"/>
                </a:cubicBezTo>
                <a:cubicBezTo>
                  <a:pt x="1304" y="221"/>
                  <a:pt x="1299" y="220"/>
                  <a:pt x="1299" y="218"/>
                </a:cubicBezTo>
                <a:cubicBezTo>
                  <a:pt x="1300" y="216"/>
                  <a:pt x="1304" y="214"/>
                  <a:pt x="1304" y="214"/>
                </a:cubicBezTo>
                <a:cubicBezTo>
                  <a:pt x="1304" y="214"/>
                  <a:pt x="1304" y="214"/>
                  <a:pt x="1300" y="213"/>
                </a:cubicBezTo>
                <a:cubicBezTo>
                  <a:pt x="1300" y="213"/>
                  <a:pt x="1297" y="215"/>
                  <a:pt x="1296" y="215"/>
                </a:cubicBezTo>
                <a:cubicBezTo>
                  <a:pt x="1296" y="215"/>
                  <a:pt x="1296" y="215"/>
                  <a:pt x="1296" y="215"/>
                </a:cubicBezTo>
                <a:cubicBezTo>
                  <a:pt x="1295" y="215"/>
                  <a:pt x="1295" y="215"/>
                  <a:pt x="1295" y="215"/>
                </a:cubicBezTo>
                <a:cubicBezTo>
                  <a:pt x="1293" y="215"/>
                  <a:pt x="1292" y="216"/>
                  <a:pt x="1292" y="216"/>
                </a:cubicBezTo>
                <a:cubicBezTo>
                  <a:pt x="1292" y="216"/>
                  <a:pt x="1292" y="216"/>
                  <a:pt x="1291" y="216"/>
                </a:cubicBezTo>
                <a:cubicBezTo>
                  <a:pt x="1290" y="216"/>
                  <a:pt x="1288" y="215"/>
                  <a:pt x="1289" y="214"/>
                </a:cubicBezTo>
                <a:cubicBezTo>
                  <a:pt x="1291" y="211"/>
                  <a:pt x="1293" y="209"/>
                  <a:pt x="1293" y="209"/>
                </a:cubicBezTo>
                <a:cubicBezTo>
                  <a:pt x="1293" y="209"/>
                  <a:pt x="1293" y="209"/>
                  <a:pt x="1292" y="206"/>
                </a:cubicBezTo>
                <a:cubicBezTo>
                  <a:pt x="1292" y="206"/>
                  <a:pt x="1292" y="206"/>
                  <a:pt x="1293" y="204"/>
                </a:cubicBezTo>
                <a:cubicBezTo>
                  <a:pt x="1293" y="204"/>
                  <a:pt x="1292" y="205"/>
                  <a:pt x="1291" y="205"/>
                </a:cubicBezTo>
                <a:cubicBezTo>
                  <a:pt x="1290" y="205"/>
                  <a:pt x="1290" y="205"/>
                  <a:pt x="1290" y="205"/>
                </a:cubicBezTo>
                <a:cubicBezTo>
                  <a:pt x="1290" y="205"/>
                  <a:pt x="1289" y="205"/>
                  <a:pt x="1289" y="205"/>
                </a:cubicBezTo>
                <a:cubicBezTo>
                  <a:pt x="1288" y="205"/>
                  <a:pt x="1287" y="206"/>
                  <a:pt x="1287" y="206"/>
                </a:cubicBezTo>
                <a:cubicBezTo>
                  <a:pt x="1287" y="206"/>
                  <a:pt x="1286" y="203"/>
                  <a:pt x="1286" y="202"/>
                </a:cubicBezTo>
                <a:cubicBezTo>
                  <a:pt x="1287" y="200"/>
                  <a:pt x="1290" y="199"/>
                  <a:pt x="1290" y="199"/>
                </a:cubicBezTo>
                <a:cubicBezTo>
                  <a:pt x="1290" y="199"/>
                  <a:pt x="1290" y="199"/>
                  <a:pt x="1290" y="197"/>
                </a:cubicBezTo>
                <a:cubicBezTo>
                  <a:pt x="1290" y="197"/>
                  <a:pt x="1289" y="198"/>
                  <a:pt x="1287" y="199"/>
                </a:cubicBezTo>
                <a:cubicBezTo>
                  <a:pt x="1287" y="199"/>
                  <a:pt x="1287" y="199"/>
                  <a:pt x="1287" y="199"/>
                </a:cubicBezTo>
                <a:cubicBezTo>
                  <a:pt x="1286" y="199"/>
                  <a:pt x="1285" y="197"/>
                  <a:pt x="1285" y="197"/>
                </a:cubicBezTo>
                <a:cubicBezTo>
                  <a:pt x="1285" y="197"/>
                  <a:pt x="1285" y="197"/>
                  <a:pt x="1287" y="196"/>
                </a:cubicBezTo>
                <a:cubicBezTo>
                  <a:pt x="1287" y="196"/>
                  <a:pt x="1287" y="195"/>
                  <a:pt x="1288" y="194"/>
                </a:cubicBezTo>
                <a:cubicBezTo>
                  <a:pt x="1288" y="194"/>
                  <a:pt x="1289" y="193"/>
                  <a:pt x="1289" y="193"/>
                </a:cubicBezTo>
                <a:cubicBezTo>
                  <a:pt x="1289" y="193"/>
                  <a:pt x="1289" y="193"/>
                  <a:pt x="1288" y="190"/>
                </a:cubicBezTo>
                <a:cubicBezTo>
                  <a:pt x="1288" y="190"/>
                  <a:pt x="1288" y="190"/>
                  <a:pt x="1286" y="189"/>
                </a:cubicBezTo>
                <a:cubicBezTo>
                  <a:pt x="1286" y="189"/>
                  <a:pt x="1286" y="189"/>
                  <a:pt x="1286" y="188"/>
                </a:cubicBezTo>
                <a:cubicBezTo>
                  <a:pt x="1286" y="188"/>
                  <a:pt x="1286" y="188"/>
                  <a:pt x="1292" y="187"/>
                </a:cubicBezTo>
                <a:cubicBezTo>
                  <a:pt x="1292" y="187"/>
                  <a:pt x="1290" y="185"/>
                  <a:pt x="1291" y="184"/>
                </a:cubicBezTo>
                <a:cubicBezTo>
                  <a:pt x="1292" y="183"/>
                  <a:pt x="1293" y="183"/>
                  <a:pt x="1293" y="183"/>
                </a:cubicBezTo>
                <a:cubicBezTo>
                  <a:pt x="1293" y="183"/>
                  <a:pt x="1292" y="181"/>
                  <a:pt x="1293" y="180"/>
                </a:cubicBezTo>
                <a:cubicBezTo>
                  <a:pt x="1293" y="180"/>
                  <a:pt x="1294" y="180"/>
                  <a:pt x="1294" y="180"/>
                </a:cubicBezTo>
                <a:cubicBezTo>
                  <a:pt x="1295" y="180"/>
                  <a:pt x="1296" y="181"/>
                  <a:pt x="1297" y="181"/>
                </a:cubicBezTo>
                <a:cubicBezTo>
                  <a:pt x="1299" y="181"/>
                  <a:pt x="1301" y="180"/>
                  <a:pt x="1302" y="180"/>
                </a:cubicBezTo>
                <a:cubicBezTo>
                  <a:pt x="1303" y="180"/>
                  <a:pt x="1304" y="180"/>
                  <a:pt x="1304" y="180"/>
                </a:cubicBezTo>
                <a:cubicBezTo>
                  <a:pt x="1305" y="180"/>
                  <a:pt x="1306" y="180"/>
                  <a:pt x="1306" y="181"/>
                </a:cubicBezTo>
                <a:cubicBezTo>
                  <a:pt x="1306" y="183"/>
                  <a:pt x="1304" y="184"/>
                  <a:pt x="1304" y="184"/>
                </a:cubicBezTo>
                <a:cubicBezTo>
                  <a:pt x="1304" y="184"/>
                  <a:pt x="1304" y="184"/>
                  <a:pt x="1300" y="187"/>
                </a:cubicBezTo>
                <a:cubicBezTo>
                  <a:pt x="1300" y="187"/>
                  <a:pt x="1300" y="187"/>
                  <a:pt x="1298" y="187"/>
                </a:cubicBezTo>
                <a:cubicBezTo>
                  <a:pt x="1298" y="187"/>
                  <a:pt x="1298" y="187"/>
                  <a:pt x="1299" y="188"/>
                </a:cubicBezTo>
                <a:cubicBezTo>
                  <a:pt x="1299" y="188"/>
                  <a:pt x="1299" y="188"/>
                  <a:pt x="1298" y="190"/>
                </a:cubicBezTo>
                <a:cubicBezTo>
                  <a:pt x="1298" y="190"/>
                  <a:pt x="1301" y="188"/>
                  <a:pt x="1304" y="188"/>
                </a:cubicBezTo>
                <a:cubicBezTo>
                  <a:pt x="1306" y="188"/>
                  <a:pt x="1306" y="189"/>
                  <a:pt x="1306" y="189"/>
                </a:cubicBezTo>
                <a:cubicBezTo>
                  <a:pt x="1306" y="189"/>
                  <a:pt x="1309" y="189"/>
                  <a:pt x="1312" y="189"/>
                </a:cubicBezTo>
                <a:cubicBezTo>
                  <a:pt x="1314" y="189"/>
                  <a:pt x="1315" y="189"/>
                  <a:pt x="1315" y="190"/>
                </a:cubicBezTo>
                <a:cubicBezTo>
                  <a:pt x="1315" y="191"/>
                  <a:pt x="1313" y="192"/>
                  <a:pt x="1313" y="192"/>
                </a:cubicBezTo>
                <a:cubicBezTo>
                  <a:pt x="1313" y="192"/>
                  <a:pt x="1311" y="197"/>
                  <a:pt x="1310" y="198"/>
                </a:cubicBezTo>
                <a:cubicBezTo>
                  <a:pt x="1309" y="199"/>
                  <a:pt x="1307" y="200"/>
                  <a:pt x="1307" y="200"/>
                </a:cubicBezTo>
                <a:cubicBezTo>
                  <a:pt x="1307" y="200"/>
                  <a:pt x="1307" y="200"/>
                  <a:pt x="1304" y="201"/>
                </a:cubicBezTo>
                <a:cubicBezTo>
                  <a:pt x="1304" y="201"/>
                  <a:pt x="1308" y="201"/>
                  <a:pt x="1307" y="202"/>
                </a:cubicBezTo>
                <a:cubicBezTo>
                  <a:pt x="1307" y="203"/>
                  <a:pt x="1304" y="203"/>
                  <a:pt x="1303" y="204"/>
                </a:cubicBezTo>
                <a:cubicBezTo>
                  <a:pt x="1303" y="204"/>
                  <a:pt x="1303" y="204"/>
                  <a:pt x="1303" y="204"/>
                </a:cubicBezTo>
                <a:cubicBezTo>
                  <a:pt x="1302" y="204"/>
                  <a:pt x="1300" y="203"/>
                  <a:pt x="1300" y="203"/>
                </a:cubicBezTo>
                <a:cubicBezTo>
                  <a:pt x="1300" y="203"/>
                  <a:pt x="1302" y="205"/>
                  <a:pt x="1303" y="205"/>
                </a:cubicBezTo>
                <a:cubicBezTo>
                  <a:pt x="1303" y="205"/>
                  <a:pt x="1303" y="205"/>
                  <a:pt x="1303" y="205"/>
                </a:cubicBezTo>
                <a:cubicBezTo>
                  <a:pt x="1304" y="205"/>
                  <a:pt x="1306" y="204"/>
                  <a:pt x="1308" y="204"/>
                </a:cubicBezTo>
                <a:cubicBezTo>
                  <a:pt x="1309" y="204"/>
                  <a:pt x="1310" y="204"/>
                  <a:pt x="1311" y="205"/>
                </a:cubicBezTo>
                <a:cubicBezTo>
                  <a:pt x="1313" y="206"/>
                  <a:pt x="1313" y="208"/>
                  <a:pt x="1313" y="208"/>
                </a:cubicBezTo>
                <a:cubicBezTo>
                  <a:pt x="1313" y="208"/>
                  <a:pt x="1313" y="208"/>
                  <a:pt x="1315" y="208"/>
                </a:cubicBezTo>
                <a:cubicBezTo>
                  <a:pt x="1315" y="208"/>
                  <a:pt x="1314" y="213"/>
                  <a:pt x="1315" y="214"/>
                </a:cubicBezTo>
                <a:cubicBezTo>
                  <a:pt x="1316" y="215"/>
                  <a:pt x="1318" y="217"/>
                  <a:pt x="1318" y="217"/>
                </a:cubicBezTo>
                <a:cubicBezTo>
                  <a:pt x="1318" y="217"/>
                  <a:pt x="1320" y="217"/>
                  <a:pt x="1321" y="218"/>
                </a:cubicBezTo>
                <a:cubicBezTo>
                  <a:pt x="1322" y="220"/>
                  <a:pt x="1323" y="223"/>
                  <a:pt x="1323" y="223"/>
                </a:cubicBezTo>
                <a:cubicBezTo>
                  <a:pt x="1323" y="223"/>
                  <a:pt x="1323" y="223"/>
                  <a:pt x="1325" y="225"/>
                </a:cubicBezTo>
                <a:cubicBezTo>
                  <a:pt x="1325" y="225"/>
                  <a:pt x="1324" y="225"/>
                  <a:pt x="1323" y="225"/>
                </a:cubicBezTo>
                <a:cubicBezTo>
                  <a:pt x="1322" y="225"/>
                  <a:pt x="1321" y="225"/>
                  <a:pt x="1321" y="225"/>
                </a:cubicBezTo>
                <a:cubicBezTo>
                  <a:pt x="1321" y="226"/>
                  <a:pt x="1326" y="227"/>
                  <a:pt x="1327" y="229"/>
                </a:cubicBezTo>
                <a:cubicBezTo>
                  <a:pt x="1327" y="230"/>
                  <a:pt x="1323" y="232"/>
                  <a:pt x="1325" y="233"/>
                </a:cubicBezTo>
                <a:cubicBezTo>
                  <a:pt x="1325" y="233"/>
                  <a:pt x="1326" y="233"/>
                  <a:pt x="1326" y="233"/>
                </a:cubicBezTo>
                <a:cubicBezTo>
                  <a:pt x="1327" y="233"/>
                  <a:pt x="1328" y="232"/>
                  <a:pt x="1328" y="232"/>
                </a:cubicBezTo>
                <a:cubicBezTo>
                  <a:pt x="1328" y="232"/>
                  <a:pt x="1328" y="232"/>
                  <a:pt x="1328" y="232"/>
                </a:cubicBezTo>
                <a:cubicBezTo>
                  <a:pt x="1329" y="232"/>
                  <a:pt x="1336" y="232"/>
                  <a:pt x="1336" y="235"/>
                </a:cubicBezTo>
                <a:cubicBezTo>
                  <a:pt x="1336" y="239"/>
                  <a:pt x="1334" y="241"/>
                  <a:pt x="1333" y="241"/>
                </a:cubicBezTo>
                <a:close/>
                <a:moveTo>
                  <a:pt x="1323" y="163"/>
                </a:moveTo>
                <a:cubicBezTo>
                  <a:pt x="1323" y="163"/>
                  <a:pt x="1323" y="163"/>
                  <a:pt x="1322" y="163"/>
                </a:cubicBezTo>
                <a:cubicBezTo>
                  <a:pt x="1322" y="163"/>
                  <a:pt x="1323" y="161"/>
                  <a:pt x="1324" y="161"/>
                </a:cubicBezTo>
                <a:cubicBezTo>
                  <a:pt x="1324" y="161"/>
                  <a:pt x="1324" y="161"/>
                  <a:pt x="1324" y="161"/>
                </a:cubicBezTo>
                <a:cubicBezTo>
                  <a:pt x="1325" y="161"/>
                  <a:pt x="1325" y="161"/>
                  <a:pt x="1324" y="162"/>
                </a:cubicBezTo>
                <a:cubicBezTo>
                  <a:pt x="1324" y="162"/>
                  <a:pt x="1324" y="163"/>
                  <a:pt x="1323" y="163"/>
                </a:cubicBezTo>
                <a:close/>
                <a:moveTo>
                  <a:pt x="1320" y="169"/>
                </a:moveTo>
                <a:cubicBezTo>
                  <a:pt x="1320" y="169"/>
                  <a:pt x="1320" y="169"/>
                  <a:pt x="1320" y="169"/>
                </a:cubicBezTo>
                <a:cubicBezTo>
                  <a:pt x="1320" y="169"/>
                  <a:pt x="1320" y="169"/>
                  <a:pt x="1319" y="167"/>
                </a:cubicBezTo>
                <a:cubicBezTo>
                  <a:pt x="1319" y="167"/>
                  <a:pt x="1318" y="167"/>
                  <a:pt x="1317" y="166"/>
                </a:cubicBezTo>
                <a:cubicBezTo>
                  <a:pt x="1317" y="165"/>
                  <a:pt x="1320" y="164"/>
                  <a:pt x="1320" y="164"/>
                </a:cubicBezTo>
                <a:cubicBezTo>
                  <a:pt x="1320" y="164"/>
                  <a:pt x="1320" y="164"/>
                  <a:pt x="1320" y="163"/>
                </a:cubicBezTo>
                <a:cubicBezTo>
                  <a:pt x="1320" y="163"/>
                  <a:pt x="1321" y="164"/>
                  <a:pt x="1321" y="165"/>
                </a:cubicBezTo>
                <a:cubicBezTo>
                  <a:pt x="1322" y="166"/>
                  <a:pt x="1321" y="169"/>
                  <a:pt x="1320" y="169"/>
                </a:cubicBezTo>
                <a:close/>
                <a:moveTo>
                  <a:pt x="1309" y="177"/>
                </a:moveTo>
                <a:cubicBezTo>
                  <a:pt x="1310" y="178"/>
                  <a:pt x="1310" y="178"/>
                  <a:pt x="1310" y="178"/>
                </a:cubicBezTo>
                <a:cubicBezTo>
                  <a:pt x="1310" y="178"/>
                  <a:pt x="1310" y="178"/>
                  <a:pt x="1308" y="179"/>
                </a:cubicBezTo>
                <a:cubicBezTo>
                  <a:pt x="1308" y="179"/>
                  <a:pt x="1308" y="179"/>
                  <a:pt x="1309" y="177"/>
                </a:cubicBezTo>
                <a:close/>
                <a:moveTo>
                  <a:pt x="1307" y="178"/>
                </a:moveTo>
                <a:cubicBezTo>
                  <a:pt x="1306" y="178"/>
                  <a:pt x="1306" y="178"/>
                  <a:pt x="1306" y="177"/>
                </a:cubicBezTo>
                <a:cubicBezTo>
                  <a:pt x="1306" y="177"/>
                  <a:pt x="1306" y="176"/>
                  <a:pt x="1307" y="176"/>
                </a:cubicBezTo>
                <a:cubicBezTo>
                  <a:pt x="1307" y="176"/>
                  <a:pt x="1307" y="176"/>
                  <a:pt x="1307" y="176"/>
                </a:cubicBezTo>
                <a:cubicBezTo>
                  <a:pt x="1308" y="177"/>
                  <a:pt x="1308" y="178"/>
                  <a:pt x="1307" y="178"/>
                </a:cubicBezTo>
                <a:close/>
                <a:moveTo>
                  <a:pt x="1285" y="16"/>
                </a:moveTo>
                <a:cubicBezTo>
                  <a:pt x="1283" y="16"/>
                  <a:pt x="1282" y="16"/>
                  <a:pt x="1282" y="16"/>
                </a:cubicBezTo>
                <a:cubicBezTo>
                  <a:pt x="1282" y="16"/>
                  <a:pt x="1281" y="18"/>
                  <a:pt x="1279" y="19"/>
                </a:cubicBezTo>
                <a:cubicBezTo>
                  <a:pt x="1277" y="19"/>
                  <a:pt x="1273" y="19"/>
                  <a:pt x="1269" y="19"/>
                </a:cubicBezTo>
                <a:cubicBezTo>
                  <a:pt x="1267" y="19"/>
                  <a:pt x="1265" y="19"/>
                  <a:pt x="1265" y="19"/>
                </a:cubicBezTo>
                <a:cubicBezTo>
                  <a:pt x="1265" y="19"/>
                  <a:pt x="1256" y="19"/>
                  <a:pt x="1253" y="20"/>
                </a:cubicBezTo>
                <a:cubicBezTo>
                  <a:pt x="1251" y="20"/>
                  <a:pt x="1252" y="21"/>
                  <a:pt x="1254" y="21"/>
                </a:cubicBezTo>
                <a:cubicBezTo>
                  <a:pt x="1256" y="21"/>
                  <a:pt x="1258" y="20"/>
                  <a:pt x="1258" y="20"/>
                </a:cubicBezTo>
                <a:cubicBezTo>
                  <a:pt x="1258" y="20"/>
                  <a:pt x="1265" y="20"/>
                  <a:pt x="1266" y="20"/>
                </a:cubicBezTo>
                <a:cubicBezTo>
                  <a:pt x="1266" y="20"/>
                  <a:pt x="1266" y="20"/>
                  <a:pt x="1267" y="20"/>
                </a:cubicBezTo>
                <a:cubicBezTo>
                  <a:pt x="1269" y="20"/>
                  <a:pt x="1273" y="21"/>
                  <a:pt x="1273" y="21"/>
                </a:cubicBezTo>
                <a:cubicBezTo>
                  <a:pt x="1273" y="21"/>
                  <a:pt x="1271" y="22"/>
                  <a:pt x="1267" y="22"/>
                </a:cubicBezTo>
                <a:cubicBezTo>
                  <a:pt x="1266" y="22"/>
                  <a:pt x="1265" y="22"/>
                  <a:pt x="1264" y="22"/>
                </a:cubicBezTo>
                <a:cubicBezTo>
                  <a:pt x="1260" y="22"/>
                  <a:pt x="1256" y="22"/>
                  <a:pt x="1256" y="22"/>
                </a:cubicBezTo>
                <a:cubicBezTo>
                  <a:pt x="1256" y="22"/>
                  <a:pt x="1252" y="22"/>
                  <a:pt x="1250" y="24"/>
                </a:cubicBezTo>
                <a:cubicBezTo>
                  <a:pt x="1249" y="25"/>
                  <a:pt x="1250" y="25"/>
                  <a:pt x="1250" y="25"/>
                </a:cubicBezTo>
                <a:cubicBezTo>
                  <a:pt x="1252" y="25"/>
                  <a:pt x="1258" y="23"/>
                  <a:pt x="1258" y="23"/>
                </a:cubicBezTo>
                <a:cubicBezTo>
                  <a:pt x="1258" y="23"/>
                  <a:pt x="1260" y="23"/>
                  <a:pt x="1262" y="23"/>
                </a:cubicBezTo>
                <a:cubicBezTo>
                  <a:pt x="1263" y="23"/>
                  <a:pt x="1264" y="23"/>
                  <a:pt x="1265" y="23"/>
                </a:cubicBezTo>
                <a:cubicBezTo>
                  <a:pt x="1267" y="24"/>
                  <a:pt x="1264" y="25"/>
                  <a:pt x="1262" y="26"/>
                </a:cubicBezTo>
                <a:cubicBezTo>
                  <a:pt x="1262" y="26"/>
                  <a:pt x="1261" y="26"/>
                  <a:pt x="1261" y="26"/>
                </a:cubicBezTo>
                <a:cubicBezTo>
                  <a:pt x="1260" y="26"/>
                  <a:pt x="1259" y="25"/>
                  <a:pt x="1258" y="25"/>
                </a:cubicBezTo>
                <a:cubicBezTo>
                  <a:pt x="1257" y="25"/>
                  <a:pt x="1252" y="27"/>
                  <a:pt x="1252" y="27"/>
                </a:cubicBezTo>
                <a:cubicBezTo>
                  <a:pt x="1252" y="27"/>
                  <a:pt x="1252" y="27"/>
                  <a:pt x="1254" y="29"/>
                </a:cubicBezTo>
                <a:cubicBezTo>
                  <a:pt x="1254" y="29"/>
                  <a:pt x="1252" y="31"/>
                  <a:pt x="1250" y="32"/>
                </a:cubicBezTo>
                <a:cubicBezTo>
                  <a:pt x="1250" y="32"/>
                  <a:pt x="1249" y="32"/>
                  <a:pt x="1249" y="32"/>
                </a:cubicBezTo>
                <a:cubicBezTo>
                  <a:pt x="1248" y="32"/>
                  <a:pt x="1247" y="32"/>
                  <a:pt x="1247" y="32"/>
                </a:cubicBezTo>
                <a:cubicBezTo>
                  <a:pt x="1246" y="32"/>
                  <a:pt x="1246" y="32"/>
                  <a:pt x="1245" y="32"/>
                </a:cubicBezTo>
                <a:cubicBezTo>
                  <a:pt x="1245" y="32"/>
                  <a:pt x="1245" y="32"/>
                  <a:pt x="1245" y="32"/>
                </a:cubicBezTo>
                <a:cubicBezTo>
                  <a:pt x="1245" y="32"/>
                  <a:pt x="1243" y="34"/>
                  <a:pt x="1242" y="35"/>
                </a:cubicBezTo>
                <a:cubicBezTo>
                  <a:pt x="1242" y="37"/>
                  <a:pt x="1238" y="38"/>
                  <a:pt x="1236" y="38"/>
                </a:cubicBezTo>
                <a:cubicBezTo>
                  <a:pt x="1234" y="39"/>
                  <a:pt x="1239" y="41"/>
                  <a:pt x="1240" y="41"/>
                </a:cubicBezTo>
                <a:cubicBezTo>
                  <a:pt x="1240" y="41"/>
                  <a:pt x="1240" y="41"/>
                  <a:pt x="1240" y="41"/>
                </a:cubicBezTo>
                <a:cubicBezTo>
                  <a:pt x="1242" y="41"/>
                  <a:pt x="1240" y="38"/>
                  <a:pt x="1243" y="37"/>
                </a:cubicBezTo>
                <a:cubicBezTo>
                  <a:pt x="1243" y="37"/>
                  <a:pt x="1243" y="37"/>
                  <a:pt x="1243" y="37"/>
                </a:cubicBezTo>
                <a:cubicBezTo>
                  <a:pt x="1246" y="37"/>
                  <a:pt x="1247" y="40"/>
                  <a:pt x="1247" y="40"/>
                </a:cubicBezTo>
                <a:cubicBezTo>
                  <a:pt x="1247" y="40"/>
                  <a:pt x="1247" y="40"/>
                  <a:pt x="1243" y="40"/>
                </a:cubicBezTo>
                <a:cubicBezTo>
                  <a:pt x="1243" y="40"/>
                  <a:pt x="1243" y="40"/>
                  <a:pt x="1243" y="42"/>
                </a:cubicBezTo>
                <a:cubicBezTo>
                  <a:pt x="1243" y="42"/>
                  <a:pt x="1249" y="42"/>
                  <a:pt x="1254" y="42"/>
                </a:cubicBezTo>
                <a:cubicBezTo>
                  <a:pt x="1257" y="42"/>
                  <a:pt x="1255" y="46"/>
                  <a:pt x="1250" y="46"/>
                </a:cubicBezTo>
                <a:cubicBezTo>
                  <a:pt x="1250" y="46"/>
                  <a:pt x="1249" y="46"/>
                  <a:pt x="1249" y="46"/>
                </a:cubicBezTo>
                <a:cubicBezTo>
                  <a:pt x="1244" y="46"/>
                  <a:pt x="1242" y="45"/>
                  <a:pt x="1242" y="45"/>
                </a:cubicBezTo>
                <a:cubicBezTo>
                  <a:pt x="1242" y="45"/>
                  <a:pt x="1242" y="45"/>
                  <a:pt x="1236" y="47"/>
                </a:cubicBezTo>
                <a:cubicBezTo>
                  <a:pt x="1236" y="47"/>
                  <a:pt x="1234" y="46"/>
                  <a:pt x="1233" y="46"/>
                </a:cubicBezTo>
                <a:cubicBezTo>
                  <a:pt x="1232" y="46"/>
                  <a:pt x="1231" y="47"/>
                  <a:pt x="1231" y="47"/>
                </a:cubicBezTo>
                <a:cubicBezTo>
                  <a:pt x="1230" y="48"/>
                  <a:pt x="1233" y="49"/>
                  <a:pt x="1233" y="49"/>
                </a:cubicBezTo>
                <a:cubicBezTo>
                  <a:pt x="1233" y="49"/>
                  <a:pt x="1233" y="49"/>
                  <a:pt x="1240" y="51"/>
                </a:cubicBezTo>
                <a:cubicBezTo>
                  <a:pt x="1240" y="51"/>
                  <a:pt x="1243" y="53"/>
                  <a:pt x="1244" y="54"/>
                </a:cubicBezTo>
                <a:cubicBezTo>
                  <a:pt x="1245" y="55"/>
                  <a:pt x="1244" y="58"/>
                  <a:pt x="1242" y="59"/>
                </a:cubicBezTo>
                <a:cubicBezTo>
                  <a:pt x="1242" y="59"/>
                  <a:pt x="1242" y="59"/>
                  <a:pt x="1241" y="59"/>
                </a:cubicBezTo>
                <a:cubicBezTo>
                  <a:pt x="1241" y="59"/>
                  <a:pt x="1240" y="58"/>
                  <a:pt x="1240" y="58"/>
                </a:cubicBezTo>
                <a:cubicBezTo>
                  <a:pt x="1240" y="58"/>
                  <a:pt x="1239" y="57"/>
                  <a:pt x="1239" y="57"/>
                </a:cubicBezTo>
                <a:cubicBezTo>
                  <a:pt x="1239" y="57"/>
                  <a:pt x="1239" y="57"/>
                  <a:pt x="1239" y="57"/>
                </a:cubicBezTo>
                <a:cubicBezTo>
                  <a:pt x="1239" y="57"/>
                  <a:pt x="1239" y="57"/>
                  <a:pt x="1238" y="57"/>
                </a:cubicBezTo>
                <a:cubicBezTo>
                  <a:pt x="1237" y="57"/>
                  <a:pt x="1233" y="56"/>
                  <a:pt x="1232" y="56"/>
                </a:cubicBezTo>
                <a:cubicBezTo>
                  <a:pt x="1232" y="56"/>
                  <a:pt x="1232" y="56"/>
                  <a:pt x="1231" y="56"/>
                </a:cubicBezTo>
                <a:cubicBezTo>
                  <a:pt x="1229" y="56"/>
                  <a:pt x="1227" y="56"/>
                  <a:pt x="1227" y="56"/>
                </a:cubicBezTo>
                <a:cubicBezTo>
                  <a:pt x="1227" y="56"/>
                  <a:pt x="1234" y="57"/>
                  <a:pt x="1234" y="58"/>
                </a:cubicBezTo>
                <a:cubicBezTo>
                  <a:pt x="1233" y="59"/>
                  <a:pt x="1228" y="60"/>
                  <a:pt x="1227" y="60"/>
                </a:cubicBezTo>
                <a:cubicBezTo>
                  <a:pt x="1227" y="60"/>
                  <a:pt x="1228" y="60"/>
                  <a:pt x="1229" y="60"/>
                </a:cubicBezTo>
                <a:cubicBezTo>
                  <a:pt x="1230" y="60"/>
                  <a:pt x="1233" y="60"/>
                  <a:pt x="1234" y="60"/>
                </a:cubicBezTo>
                <a:cubicBezTo>
                  <a:pt x="1236" y="61"/>
                  <a:pt x="1235" y="62"/>
                  <a:pt x="1235" y="62"/>
                </a:cubicBezTo>
                <a:cubicBezTo>
                  <a:pt x="1236" y="62"/>
                  <a:pt x="1244" y="62"/>
                  <a:pt x="1245" y="62"/>
                </a:cubicBezTo>
                <a:cubicBezTo>
                  <a:pt x="1245" y="63"/>
                  <a:pt x="1243" y="64"/>
                  <a:pt x="1241" y="65"/>
                </a:cubicBezTo>
                <a:cubicBezTo>
                  <a:pt x="1240" y="65"/>
                  <a:pt x="1240" y="65"/>
                  <a:pt x="1240" y="65"/>
                </a:cubicBezTo>
                <a:cubicBezTo>
                  <a:pt x="1238" y="65"/>
                  <a:pt x="1235" y="64"/>
                  <a:pt x="1235" y="64"/>
                </a:cubicBezTo>
                <a:cubicBezTo>
                  <a:pt x="1235" y="64"/>
                  <a:pt x="1235" y="64"/>
                  <a:pt x="1230" y="66"/>
                </a:cubicBezTo>
                <a:cubicBezTo>
                  <a:pt x="1230" y="66"/>
                  <a:pt x="1228" y="65"/>
                  <a:pt x="1226" y="65"/>
                </a:cubicBezTo>
                <a:cubicBezTo>
                  <a:pt x="1225" y="65"/>
                  <a:pt x="1224" y="65"/>
                  <a:pt x="1224" y="66"/>
                </a:cubicBezTo>
                <a:cubicBezTo>
                  <a:pt x="1223" y="66"/>
                  <a:pt x="1226" y="69"/>
                  <a:pt x="1226" y="69"/>
                </a:cubicBezTo>
                <a:cubicBezTo>
                  <a:pt x="1226" y="69"/>
                  <a:pt x="1226" y="69"/>
                  <a:pt x="1228" y="67"/>
                </a:cubicBezTo>
                <a:cubicBezTo>
                  <a:pt x="1228" y="67"/>
                  <a:pt x="1228" y="67"/>
                  <a:pt x="1234" y="68"/>
                </a:cubicBezTo>
                <a:cubicBezTo>
                  <a:pt x="1234" y="68"/>
                  <a:pt x="1234" y="68"/>
                  <a:pt x="1233" y="71"/>
                </a:cubicBezTo>
                <a:cubicBezTo>
                  <a:pt x="1233" y="71"/>
                  <a:pt x="1233" y="71"/>
                  <a:pt x="1226" y="72"/>
                </a:cubicBezTo>
                <a:cubicBezTo>
                  <a:pt x="1226" y="72"/>
                  <a:pt x="1221" y="72"/>
                  <a:pt x="1218" y="72"/>
                </a:cubicBezTo>
                <a:cubicBezTo>
                  <a:pt x="1215" y="72"/>
                  <a:pt x="1213" y="69"/>
                  <a:pt x="1211" y="69"/>
                </a:cubicBezTo>
                <a:cubicBezTo>
                  <a:pt x="1211" y="69"/>
                  <a:pt x="1211" y="69"/>
                  <a:pt x="1211" y="69"/>
                </a:cubicBezTo>
                <a:cubicBezTo>
                  <a:pt x="1210" y="70"/>
                  <a:pt x="1208" y="71"/>
                  <a:pt x="1208" y="71"/>
                </a:cubicBezTo>
                <a:cubicBezTo>
                  <a:pt x="1208" y="71"/>
                  <a:pt x="1208" y="71"/>
                  <a:pt x="1214" y="72"/>
                </a:cubicBezTo>
                <a:cubicBezTo>
                  <a:pt x="1214" y="72"/>
                  <a:pt x="1214" y="72"/>
                  <a:pt x="1217" y="74"/>
                </a:cubicBezTo>
                <a:cubicBezTo>
                  <a:pt x="1217" y="74"/>
                  <a:pt x="1217" y="74"/>
                  <a:pt x="1222" y="74"/>
                </a:cubicBezTo>
                <a:cubicBezTo>
                  <a:pt x="1222" y="74"/>
                  <a:pt x="1223" y="77"/>
                  <a:pt x="1221" y="77"/>
                </a:cubicBezTo>
                <a:cubicBezTo>
                  <a:pt x="1219" y="77"/>
                  <a:pt x="1214" y="73"/>
                  <a:pt x="1214" y="73"/>
                </a:cubicBezTo>
                <a:cubicBezTo>
                  <a:pt x="1214" y="73"/>
                  <a:pt x="1214" y="73"/>
                  <a:pt x="1212" y="74"/>
                </a:cubicBezTo>
                <a:cubicBezTo>
                  <a:pt x="1212" y="74"/>
                  <a:pt x="1212" y="74"/>
                  <a:pt x="1206" y="72"/>
                </a:cubicBezTo>
                <a:cubicBezTo>
                  <a:pt x="1206" y="72"/>
                  <a:pt x="1206" y="72"/>
                  <a:pt x="1203" y="73"/>
                </a:cubicBezTo>
                <a:cubicBezTo>
                  <a:pt x="1203" y="73"/>
                  <a:pt x="1201" y="74"/>
                  <a:pt x="1199" y="74"/>
                </a:cubicBezTo>
                <a:cubicBezTo>
                  <a:pt x="1199" y="74"/>
                  <a:pt x="1198" y="74"/>
                  <a:pt x="1198" y="74"/>
                </a:cubicBezTo>
                <a:cubicBezTo>
                  <a:pt x="1197" y="73"/>
                  <a:pt x="1196" y="73"/>
                  <a:pt x="1195" y="73"/>
                </a:cubicBezTo>
                <a:cubicBezTo>
                  <a:pt x="1195" y="73"/>
                  <a:pt x="1194" y="73"/>
                  <a:pt x="1194" y="73"/>
                </a:cubicBezTo>
                <a:cubicBezTo>
                  <a:pt x="1194" y="73"/>
                  <a:pt x="1194" y="73"/>
                  <a:pt x="1192" y="76"/>
                </a:cubicBezTo>
                <a:cubicBezTo>
                  <a:pt x="1192" y="76"/>
                  <a:pt x="1198" y="76"/>
                  <a:pt x="1201" y="76"/>
                </a:cubicBezTo>
                <a:cubicBezTo>
                  <a:pt x="1204" y="76"/>
                  <a:pt x="1204" y="78"/>
                  <a:pt x="1204" y="78"/>
                </a:cubicBezTo>
                <a:cubicBezTo>
                  <a:pt x="1204" y="78"/>
                  <a:pt x="1204" y="78"/>
                  <a:pt x="1204" y="79"/>
                </a:cubicBezTo>
                <a:cubicBezTo>
                  <a:pt x="1204" y="79"/>
                  <a:pt x="1204" y="79"/>
                  <a:pt x="1200" y="80"/>
                </a:cubicBezTo>
                <a:cubicBezTo>
                  <a:pt x="1200" y="80"/>
                  <a:pt x="1200" y="80"/>
                  <a:pt x="1201" y="80"/>
                </a:cubicBezTo>
                <a:cubicBezTo>
                  <a:pt x="1201" y="80"/>
                  <a:pt x="1201" y="80"/>
                  <a:pt x="1206" y="79"/>
                </a:cubicBezTo>
                <a:cubicBezTo>
                  <a:pt x="1206" y="79"/>
                  <a:pt x="1206" y="79"/>
                  <a:pt x="1214" y="83"/>
                </a:cubicBezTo>
                <a:cubicBezTo>
                  <a:pt x="1214" y="83"/>
                  <a:pt x="1214" y="83"/>
                  <a:pt x="1214" y="84"/>
                </a:cubicBezTo>
                <a:cubicBezTo>
                  <a:pt x="1214" y="84"/>
                  <a:pt x="1214" y="84"/>
                  <a:pt x="1216" y="85"/>
                </a:cubicBezTo>
                <a:cubicBezTo>
                  <a:pt x="1216" y="85"/>
                  <a:pt x="1216" y="85"/>
                  <a:pt x="1217" y="88"/>
                </a:cubicBezTo>
                <a:cubicBezTo>
                  <a:pt x="1217" y="88"/>
                  <a:pt x="1218" y="87"/>
                  <a:pt x="1219" y="87"/>
                </a:cubicBezTo>
                <a:cubicBezTo>
                  <a:pt x="1219" y="87"/>
                  <a:pt x="1220" y="87"/>
                  <a:pt x="1220" y="87"/>
                </a:cubicBezTo>
                <a:cubicBezTo>
                  <a:pt x="1221" y="88"/>
                  <a:pt x="1219" y="90"/>
                  <a:pt x="1219" y="90"/>
                </a:cubicBezTo>
                <a:cubicBezTo>
                  <a:pt x="1219" y="90"/>
                  <a:pt x="1219" y="90"/>
                  <a:pt x="1220" y="91"/>
                </a:cubicBezTo>
                <a:cubicBezTo>
                  <a:pt x="1220" y="91"/>
                  <a:pt x="1220" y="91"/>
                  <a:pt x="1220" y="93"/>
                </a:cubicBezTo>
                <a:cubicBezTo>
                  <a:pt x="1220" y="93"/>
                  <a:pt x="1217" y="95"/>
                  <a:pt x="1216" y="95"/>
                </a:cubicBezTo>
                <a:cubicBezTo>
                  <a:pt x="1214" y="95"/>
                  <a:pt x="1215" y="93"/>
                  <a:pt x="1214" y="92"/>
                </a:cubicBezTo>
                <a:cubicBezTo>
                  <a:pt x="1214" y="92"/>
                  <a:pt x="1214" y="92"/>
                  <a:pt x="1214" y="92"/>
                </a:cubicBezTo>
                <a:cubicBezTo>
                  <a:pt x="1213" y="92"/>
                  <a:pt x="1213" y="94"/>
                  <a:pt x="1213" y="94"/>
                </a:cubicBezTo>
                <a:cubicBezTo>
                  <a:pt x="1213" y="94"/>
                  <a:pt x="1209" y="94"/>
                  <a:pt x="1205" y="93"/>
                </a:cubicBezTo>
                <a:cubicBezTo>
                  <a:pt x="1202" y="92"/>
                  <a:pt x="1204" y="89"/>
                  <a:pt x="1203" y="88"/>
                </a:cubicBezTo>
                <a:cubicBezTo>
                  <a:pt x="1203" y="87"/>
                  <a:pt x="1203" y="87"/>
                  <a:pt x="1202" y="87"/>
                </a:cubicBezTo>
                <a:cubicBezTo>
                  <a:pt x="1201" y="87"/>
                  <a:pt x="1200" y="88"/>
                  <a:pt x="1200" y="88"/>
                </a:cubicBezTo>
                <a:cubicBezTo>
                  <a:pt x="1200" y="88"/>
                  <a:pt x="1193" y="85"/>
                  <a:pt x="1190" y="85"/>
                </a:cubicBezTo>
                <a:cubicBezTo>
                  <a:pt x="1188" y="85"/>
                  <a:pt x="1185" y="82"/>
                  <a:pt x="1184" y="82"/>
                </a:cubicBezTo>
                <a:cubicBezTo>
                  <a:pt x="1183" y="82"/>
                  <a:pt x="1183" y="84"/>
                  <a:pt x="1183" y="84"/>
                </a:cubicBezTo>
                <a:cubicBezTo>
                  <a:pt x="1183" y="84"/>
                  <a:pt x="1183" y="84"/>
                  <a:pt x="1186" y="85"/>
                </a:cubicBezTo>
                <a:cubicBezTo>
                  <a:pt x="1186" y="85"/>
                  <a:pt x="1186" y="85"/>
                  <a:pt x="1183" y="87"/>
                </a:cubicBezTo>
                <a:cubicBezTo>
                  <a:pt x="1183" y="87"/>
                  <a:pt x="1183" y="87"/>
                  <a:pt x="1189" y="86"/>
                </a:cubicBezTo>
                <a:cubicBezTo>
                  <a:pt x="1189" y="86"/>
                  <a:pt x="1196" y="86"/>
                  <a:pt x="1198" y="88"/>
                </a:cubicBezTo>
                <a:cubicBezTo>
                  <a:pt x="1200" y="89"/>
                  <a:pt x="1196" y="89"/>
                  <a:pt x="1195" y="89"/>
                </a:cubicBezTo>
                <a:cubicBezTo>
                  <a:pt x="1193" y="89"/>
                  <a:pt x="1190" y="90"/>
                  <a:pt x="1189" y="90"/>
                </a:cubicBezTo>
                <a:cubicBezTo>
                  <a:pt x="1189" y="90"/>
                  <a:pt x="1188" y="90"/>
                  <a:pt x="1188" y="90"/>
                </a:cubicBezTo>
                <a:cubicBezTo>
                  <a:pt x="1186" y="90"/>
                  <a:pt x="1183" y="90"/>
                  <a:pt x="1183" y="90"/>
                </a:cubicBezTo>
                <a:cubicBezTo>
                  <a:pt x="1183" y="90"/>
                  <a:pt x="1183" y="90"/>
                  <a:pt x="1181" y="92"/>
                </a:cubicBezTo>
                <a:cubicBezTo>
                  <a:pt x="1181" y="92"/>
                  <a:pt x="1181" y="92"/>
                  <a:pt x="1177" y="94"/>
                </a:cubicBezTo>
                <a:cubicBezTo>
                  <a:pt x="1177" y="94"/>
                  <a:pt x="1178" y="94"/>
                  <a:pt x="1180" y="94"/>
                </a:cubicBezTo>
                <a:cubicBezTo>
                  <a:pt x="1181" y="94"/>
                  <a:pt x="1182" y="94"/>
                  <a:pt x="1182" y="94"/>
                </a:cubicBezTo>
                <a:cubicBezTo>
                  <a:pt x="1183" y="93"/>
                  <a:pt x="1193" y="90"/>
                  <a:pt x="1193" y="90"/>
                </a:cubicBezTo>
                <a:cubicBezTo>
                  <a:pt x="1193" y="90"/>
                  <a:pt x="1195" y="90"/>
                  <a:pt x="1197" y="91"/>
                </a:cubicBezTo>
                <a:cubicBezTo>
                  <a:pt x="1200" y="93"/>
                  <a:pt x="1189" y="95"/>
                  <a:pt x="1189" y="95"/>
                </a:cubicBezTo>
                <a:cubicBezTo>
                  <a:pt x="1189" y="95"/>
                  <a:pt x="1179" y="97"/>
                  <a:pt x="1177" y="98"/>
                </a:cubicBezTo>
                <a:cubicBezTo>
                  <a:pt x="1177" y="98"/>
                  <a:pt x="1178" y="99"/>
                  <a:pt x="1180" y="99"/>
                </a:cubicBezTo>
                <a:cubicBezTo>
                  <a:pt x="1182" y="99"/>
                  <a:pt x="1184" y="98"/>
                  <a:pt x="1184" y="98"/>
                </a:cubicBezTo>
                <a:cubicBezTo>
                  <a:pt x="1184" y="98"/>
                  <a:pt x="1184" y="98"/>
                  <a:pt x="1186" y="97"/>
                </a:cubicBezTo>
                <a:cubicBezTo>
                  <a:pt x="1186" y="97"/>
                  <a:pt x="1190" y="97"/>
                  <a:pt x="1192" y="96"/>
                </a:cubicBezTo>
                <a:cubicBezTo>
                  <a:pt x="1194" y="96"/>
                  <a:pt x="1196" y="95"/>
                  <a:pt x="1198" y="95"/>
                </a:cubicBezTo>
                <a:cubicBezTo>
                  <a:pt x="1200" y="95"/>
                  <a:pt x="1201" y="95"/>
                  <a:pt x="1202" y="96"/>
                </a:cubicBezTo>
                <a:cubicBezTo>
                  <a:pt x="1205" y="96"/>
                  <a:pt x="1206" y="97"/>
                  <a:pt x="1208" y="97"/>
                </a:cubicBezTo>
                <a:cubicBezTo>
                  <a:pt x="1211" y="97"/>
                  <a:pt x="1214" y="97"/>
                  <a:pt x="1214" y="97"/>
                </a:cubicBezTo>
                <a:cubicBezTo>
                  <a:pt x="1214" y="97"/>
                  <a:pt x="1214" y="97"/>
                  <a:pt x="1213" y="98"/>
                </a:cubicBezTo>
                <a:cubicBezTo>
                  <a:pt x="1213" y="98"/>
                  <a:pt x="1213" y="98"/>
                  <a:pt x="1210" y="99"/>
                </a:cubicBezTo>
                <a:cubicBezTo>
                  <a:pt x="1210" y="99"/>
                  <a:pt x="1210" y="99"/>
                  <a:pt x="1204" y="101"/>
                </a:cubicBezTo>
                <a:cubicBezTo>
                  <a:pt x="1204" y="101"/>
                  <a:pt x="1199" y="102"/>
                  <a:pt x="1198" y="102"/>
                </a:cubicBezTo>
                <a:cubicBezTo>
                  <a:pt x="1198" y="103"/>
                  <a:pt x="1195" y="106"/>
                  <a:pt x="1195" y="106"/>
                </a:cubicBezTo>
                <a:cubicBezTo>
                  <a:pt x="1195" y="106"/>
                  <a:pt x="1195" y="106"/>
                  <a:pt x="1192" y="106"/>
                </a:cubicBezTo>
                <a:cubicBezTo>
                  <a:pt x="1192" y="106"/>
                  <a:pt x="1192" y="106"/>
                  <a:pt x="1190" y="108"/>
                </a:cubicBezTo>
                <a:cubicBezTo>
                  <a:pt x="1190" y="108"/>
                  <a:pt x="1190" y="108"/>
                  <a:pt x="1187" y="108"/>
                </a:cubicBezTo>
                <a:cubicBezTo>
                  <a:pt x="1187" y="108"/>
                  <a:pt x="1186" y="109"/>
                  <a:pt x="1184" y="109"/>
                </a:cubicBezTo>
                <a:cubicBezTo>
                  <a:pt x="1183" y="110"/>
                  <a:pt x="1176" y="110"/>
                  <a:pt x="1172" y="111"/>
                </a:cubicBezTo>
                <a:cubicBezTo>
                  <a:pt x="1168" y="111"/>
                  <a:pt x="1164" y="113"/>
                  <a:pt x="1162" y="113"/>
                </a:cubicBezTo>
                <a:cubicBezTo>
                  <a:pt x="1160" y="114"/>
                  <a:pt x="1153" y="114"/>
                  <a:pt x="1153" y="114"/>
                </a:cubicBezTo>
                <a:cubicBezTo>
                  <a:pt x="1151" y="114"/>
                  <a:pt x="1149" y="109"/>
                  <a:pt x="1148" y="109"/>
                </a:cubicBezTo>
                <a:cubicBezTo>
                  <a:pt x="1147" y="109"/>
                  <a:pt x="1147" y="109"/>
                  <a:pt x="1147" y="109"/>
                </a:cubicBezTo>
                <a:cubicBezTo>
                  <a:pt x="1146" y="110"/>
                  <a:pt x="1147" y="112"/>
                  <a:pt x="1148" y="113"/>
                </a:cubicBezTo>
                <a:cubicBezTo>
                  <a:pt x="1148" y="114"/>
                  <a:pt x="1147" y="116"/>
                  <a:pt x="1147" y="116"/>
                </a:cubicBezTo>
                <a:cubicBezTo>
                  <a:pt x="1147" y="116"/>
                  <a:pt x="1140" y="118"/>
                  <a:pt x="1136" y="120"/>
                </a:cubicBezTo>
                <a:cubicBezTo>
                  <a:pt x="1133" y="122"/>
                  <a:pt x="1134" y="125"/>
                  <a:pt x="1129" y="127"/>
                </a:cubicBezTo>
                <a:cubicBezTo>
                  <a:pt x="1126" y="128"/>
                  <a:pt x="1124" y="128"/>
                  <a:pt x="1123" y="128"/>
                </a:cubicBezTo>
                <a:cubicBezTo>
                  <a:pt x="1122" y="128"/>
                  <a:pt x="1121" y="128"/>
                  <a:pt x="1121" y="128"/>
                </a:cubicBezTo>
                <a:cubicBezTo>
                  <a:pt x="1121" y="128"/>
                  <a:pt x="1118" y="131"/>
                  <a:pt x="1116" y="132"/>
                </a:cubicBezTo>
                <a:cubicBezTo>
                  <a:pt x="1116" y="132"/>
                  <a:pt x="1115" y="132"/>
                  <a:pt x="1115" y="132"/>
                </a:cubicBezTo>
                <a:cubicBezTo>
                  <a:pt x="1113" y="132"/>
                  <a:pt x="1111" y="131"/>
                  <a:pt x="1111" y="131"/>
                </a:cubicBezTo>
                <a:cubicBezTo>
                  <a:pt x="1111" y="131"/>
                  <a:pt x="1111" y="131"/>
                  <a:pt x="1109" y="132"/>
                </a:cubicBezTo>
                <a:cubicBezTo>
                  <a:pt x="1109" y="132"/>
                  <a:pt x="1109" y="132"/>
                  <a:pt x="1108" y="132"/>
                </a:cubicBezTo>
                <a:cubicBezTo>
                  <a:pt x="1108" y="132"/>
                  <a:pt x="1108" y="132"/>
                  <a:pt x="1107" y="134"/>
                </a:cubicBezTo>
                <a:cubicBezTo>
                  <a:pt x="1107" y="134"/>
                  <a:pt x="1106" y="135"/>
                  <a:pt x="1104" y="135"/>
                </a:cubicBezTo>
                <a:cubicBezTo>
                  <a:pt x="1103" y="135"/>
                  <a:pt x="1108" y="129"/>
                  <a:pt x="1107" y="129"/>
                </a:cubicBezTo>
                <a:cubicBezTo>
                  <a:pt x="1107" y="129"/>
                  <a:pt x="1107" y="129"/>
                  <a:pt x="1106" y="129"/>
                </a:cubicBezTo>
                <a:cubicBezTo>
                  <a:pt x="1104" y="129"/>
                  <a:pt x="1104" y="131"/>
                  <a:pt x="1104" y="131"/>
                </a:cubicBezTo>
                <a:cubicBezTo>
                  <a:pt x="1104" y="131"/>
                  <a:pt x="1104" y="131"/>
                  <a:pt x="1103" y="132"/>
                </a:cubicBezTo>
                <a:cubicBezTo>
                  <a:pt x="1103" y="132"/>
                  <a:pt x="1102" y="133"/>
                  <a:pt x="1101" y="135"/>
                </a:cubicBezTo>
                <a:cubicBezTo>
                  <a:pt x="1100" y="135"/>
                  <a:pt x="1099" y="135"/>
                  <a:pt x="1098" y="135"/>
                </a:cubicBezTo>
                <a:cubicBezTo>
                  <a:pt x="1096" y="135"/>
                  <a:pt x="1094" y="135"/>
                  <a:pt x="1094" y="135"/>
                </a:cubicBezTo>
                <a:cubicBezTo>
                  <a:pt x="1094" y="135"/>
                  <a:pt x="1094" y="135"/>
                  <a:pt x="1090" y="136"/>
                </a:cubicBezTo>
                <a:cubicBezTo>
                  <a:pt x="1090" y="136"/>
                  <a:pt x="1091" y="138"/>
                  <a:pt x="1089" y="139"/>
                </a:cubicBezTo>
                <a:cubicBezTo>
                  <a:pt x="1089" y="139"/>
                  <a:pt x="1088" y="139"/>
                  <a:pt x="1087" y="139"/>
                </a:cubicBezTo>
                <a:cubicBezTo>
                  <a:pt x="1086" y="139"/>
                  <a:pt x="1086" y="139"/>
                  <a:pt x="1086" y="139"/>
                </a:cubicBezTo>
                <a:cubicBezTo>
                  <a:pt x="1086" y="139"/>
                  <a:pt x="1086" y="139"/>
                  <a:pt x="1082" y="139"/>
                </a:cubicBezTo>
                <a:cubicBezTo>
                  <a:pt x="1082" y="139"/>
                  <a:pt x="1082" y="139"/>
                  <a:pt x="1081" y="141"/>
                </a:cubicBezTo>
                <a:cubicBezTo>
                  <a:pt x="1081" y="141"/>
                  <a:pt x="1081" y="141"/>
                  <a:pt x="1083" y="142"/>
                </a:cubicBezTo>
                <a:cubicBezTo>
                  <a:pt x="1083" y="142"/>
                  <a:pt x="1083" y="142"/>
                  <a:pt x="1083" y="144"/>
                </a:cubicBezTo>
                <a:cubicBezTo>
                  <a:pt x="1083" y="144"/>
                  <a:pt x="1083" y="144"/>
                  <a:pt x="1079" y="146"/>
                </a:cubicBezTo>
                <a:cubicBezTo>
                  <a:pt x="1079" y="146"/>
                  <a:pt x="1079" y="146"/>
                  <a:pt x="1076" y="147"/>
                </a:cubicBezTo>
                <a:cubicBezTo>
                  <a:pt x="1076" y="147"/>
                  <a:pt x="1076" y="147"/>
                  <a:pt x="1081" y="147"/>
                </a:cubicBezTo>
                <a:cubicBezTo>
                  <a:pt x="1081" y="147"/>
                  <a:pt x="1082" y="149"/>
                  <a:pt x="1081" y="150"/>
                </a:cubicBezTo>
                <a:cubicBezTo>
                  <a:pt x="1080" y="151"/>
                  <a:pt x="1080" y="152"/>
                  <a:pt x="1079" y="152"/>
                </a:cubicBezTo>
                <a:cubicBezTo>
                  <a:pt x="1078" y="152"/>
                  <a:pt x="1077" y="151"/>
                  <a:pt x="1077" y="151"/>
                </a:cubicBezTo>
                <a:cubicBezTo>
                  <a:pt x="1077" y="151"/>
                  <a:pt x="1078" y="152"/>
                  <a:pt x="1076" y="153"/>
                </a:cubicBezTo>
                <a:cubicBezTo>
                  <a:pt x="1076" y="153"/>
                  <a:pt x="1076" y="153"/>
                  <a:pt x="1075" y="153"/>
                </a:cubicBezTo>
                <a:cubicBezTo>
                  <a:pt x="1074" y="153"/>
                  <a:pt x="1072" y="153"/>
                  <a:pt x="1072" y="153"/>
                </a:cubicBezTo>
                <a:cubicBezTo>
                  <a:pt x="1072" y="153"/>
                  <a:pt x="1072" y="153"/>
                  <a:pt x="1071" y="156"/>
                </a:cubicBezTo>
                <a:cubicBezTo>
                  <a:pt x="1071" y="156"/>
                  <a:pt x="1071" y="156"/>
                  <a:pt x="1068" y="156"/>
                </a:cubicBezTo>
                <a:cubicBezTo>
                  <a:pt x="1068" y="156"/>
                  <a:pt x="1070" y="158"/>
                  <a:pt x="1069" y="158"/>
                </a:cubicBezTo>
                <a:cubicBezTo>
                  <a:pt x="1069" y="158"/>
                  <a:pt x="1068" y="159"/>
                  <a:pt x="1068" y="159"/>
                </a:cubicBezTo>
                <a:cubicBezTo>
                  <a:pt x="1067" y="159"/>
                  <a:pt x="1066" y="158"/>
                  <a:pt x="1066" y="158"/>
                </a:cubicBezTo>
                <a:cubicBezTo>
                  <a:pt x="1066" y="158"/>
                  <a:pt x="1064" y="160"/>
                  <a:pt x="1064" y="160"/>
                </a:cubicBezTo>
                <a:cubicBezTo>
                  <a:pt x="1063" y="160"/>
                  <a:pt x="1063" y="160"/>
                  <a:pt x="1063" y="160"/>
                </a:cubicBezTo>
                <a:cubicBezTo>
                  <a:pt x="1062" y="160"/>
                  <a:pt x="1060" y="158"/>
                  <a:pt x="1060" y="158"/>
                </a:cubicBezTo>
                <a:cubicBezTo>
                  <a:pt x="1060" y="158"/>
                  <a:pt x="1060" y="158"/>
                  <a:pt x="1063" y="161"/>
                </a:cubicBezTo>
                <a:cubicBezTo>
                  <a:pt x="1063" y="161"/>
                  <a:pt x="1060" y="162"/>
                  <a:pt x="1061" y="162"/>
                </a:cubicBezTo>
                <a:cubicBezTo>
                  <a:pt x="1061" y="162"/>
                  <a:pt x="1064" y="164"/>
                  <a:pt x="1064" y="164"/>
                </a:cubicBezTo>
                <a:cubicBezTo>
                  <a:pt x="1064" y="164"/>
                  <a:pt x="1064" y="164"/>
                  <a:pt x="1062" y="165"/>
                </a:cubicBezTo>
                <a:cubicBezTo>
                  <a:pt x="1062" y="165"/>
                  <a:pt x="1062" y="165"/>
                  <a:pt x="1063" y="167"/>
                </a:cubicBezTo>
                <a:cubicBezTo>
                  <a:pt x="1063" y="167"/>
                  <a:pt x="1063" y="167"/>
                  <a:pt x="1060" y="167"/>
                </a:cubicBezTo>
                <a:cubicBezTo>
                  <a:pt x="1060" y="167"/>
                  <a:pt x="1061" y="168"/>
                  <a:pt x="1061" y="169"/>
                </a:cubicBezTo>
                <a:cubicBezTo>
                  <a:pt x="1061" y="169"/>
                  <a:pt x="1061" y="169"/>
                  <a:pt x="1060" y="169"/>
                </a:cubicBezTo>
                <a:cubicBezTo>
                  <a:pt x="1059" y="169"/>
                  <a:pt x="1057" y="169"/>
                  <a:pt x="1057" y="169"/>
                </a:cubicBezTo>
                <a:cubicBezTo>
                  <a:pt x="1057" y="169"/>
                  <a:pt x="1058" y="169"/>
                  <a:pt x="1059" y="171"/>
                </a:cubicBezTo>
                <a:cubicBezTo>
                  <a:pt x="1060" y="172"/>
                  <a:pt x="1059" y="174"/>
                  <a:pt x="1058" y="174"/>
                </a:cubicBezTo>
                <a:cubicBezTo>
                  <a:pt x="1057" y="173"/>
                  <a:pt x="1056" y="172"/>
                  <a:pt x="1056" y="172"/>
                </a:cubicBezTo>
                <a:cubicBezTo>
                  <a:pt x="1056" y="172"/>
                  <a:pt x="1056" y="173"/>
                  <a:pt x="1057" y="175"/>
                </a:cubicBezTo>
                <a:cubicBezTo>
                  <a:pt x="1057" y="175"/>
                  <a:pt x="1056" y="176"/>
                  <a:pt x="1056" y="176"/>
                </a:cubicBezTo>
                <a:cubicBezTo>
                  <a:pt x="1055" y="176"/>
                  <a:pt x="1053" y="175"/>
                  <a:pt x="1053" y="175"/>
                </a:cubicBezTo>
                <a:cubicBezTo>
                  <a:pt x="1053" y="175"/>
                  <a:pt x="1053" y="178"/>
                  <a:pt x="1052" y="178"/>
                </a:cubicBezTo>
                <a:cubicBezTo>
                  <a:pt x="1052" y="179"/>
                  <a:pt x="1051" y="179"/>
                  <a:pt x="1051" y="179"/>
                </a:cubicBezTo>
                <a:cubicBezTo>
                  <a:pt x="1051" y="179"/>
                  <a:pt x="1050" y="179"/>
                  <a:pt x="1050" y="179"/>
                </a:cubicBezTo>
                <a:cubicBezTo>
                  <a:pt x="1050" y="179"/>
                  <a:pt x="1049" y="179"/>
                  <a:pt x="1049" y="179"/>
                </a:cubicBezTo>
                <a:cubicBezTo>
                  <a:pt x="1049" y="179"/>
                  <a:pt x="1049" y="179"/>
                  <a:pt x="1049" y="179"/>
                </a:cubicBezTo>
                <a:cubicBezTo>
                  <a:pt x="1050" y="180"/>
                  <a:pt x="1051" y="181"/>
                  <a:pt x="1051" y="181"/>
                </a:cubicBezTo>
                <a:cubicBezTo>
                  <a:pt x="1051" y="181"/>
                  <a:pt x="1049" y="182"/>
                  <a:pt x="1047" y="183"/>
                </a:cubicBezTo>
                <a:cubicBezTo>
                  <a:pt x="1047" y="184"/>
                  <a:pt x="1047" y="184"/>
                  <a:pt x="1046" y="184"/>
                </a:cubicBezTo>
                <a:cubicBezTo>
                  <a:pt x="1045" y="184"/>
                  <a:pt x="1043" y="181"/>
                  <a:pt x="1043" y="181"/>
                </a:cubicBezTo>
                <a:cubicBezTo>
                  <a:pt x="1043" y="181"/>
                  <a:pt x="1042" y="182"/>
                  <a:pt x="1040" y="182"/>
                </a:cubicBezTo>
                <a:cubicBezTo>
                  <a:pt x="1040" y="182"/>
                  <a:pt x="1039" y="182"/>
                  <a:pt x="1038" y="181"/>
                </a:cubicBezTo>
                <a:cubicBezTo>
                  <a:pt x="1037" y="180"/>
                  <a:pt x="1042" y="177"/>
                  <a:pt x="1042" y="177"/>
                </a:cubicBezTo>
                <a:cubicBezTo>
                  <a:pt x="1042" y="177"/>
                  <a:pt x="1037" y="178"/>
                  <a:pt x="1036" y="178"/>
                </a:cubicBezTo>
                <a:cubicBezTo>
                  <a:pt x="1035" y="178"/>
                  <a:pt x="1035" y="177"/>
                  <a:pt x="1036" y="176"/>
                </a:cubicBezTo>
                <a:cubicBezTo>
                  <a:pt x="1037" y="175"/>
                  <a:pt x="1041" y="173"/>
                  <a:pt x="1041" y="173"/>
                </a:cubicBezTo>
                <a:cubicBezTo>
                  <a:pt x="1041" y="173"/>
                  <a:pt x="1041" y="173"/>
                  <a:pt x="1038" y="174"/>
                </a:cubicBezTo>
                <a:cubicBezTo>
                  <a:pt x="1038" y="174"/>
                  <a:pt x="1038" y="174"/>
                  <a:pt x="1036" y="174"/>
                </a:cubicBezTo>
                <a:cubicBezTo>
                  <a:pt x="1036" y="174"/>
                  <a:pt x="1038" y="172"/>
                  <a:pt x="1037" y="172"/>
                </a:cubicBezTo>
                <a:cubicBezTo>
                  <a:pt x="1037" y="172"/>
                  <a:pt x="1037" y="172"/>
                  <a:pt x="1037" y="172"/>
                </a:cubicBezTo>
                <a:cubicBezTo>
                  <a:pt x="1036" y="172"/>
                  <a:pt x="1032" y="174"/>
                  <a:pt x="1030" y="176"/>
                </a:cubicBezTo>
                <a:cubicBezTo>
                  <a:pt x="1030" y="176"/>
                  <a:pt x="1030" y="176"/>
                  <a:pt x="1029" y="176"/>
                </a:cubicBezTo>
                <a:cubicBezTo>
                  <a:pt x="1028" y="176"/>
                  <a:pt x="1027" y="175"/>
                  <a:pt x="1027" y="175"/>
                </a:cubicBezTo>
                <a:cubicBezTo>
                  <a:pt x="1027" y="175"/>
                  <a:pt x="1027" y="175"/>
                  <a:pt x="1023" y="176"/>
                </a:cubicBezTo>
                <a:cubicBezTo>
                  <a:pt x="1023" y="176"/>
                  <a:pt x="1023" y="176"/>
                  <a:pt x="1023" y="174"/>
                </a:cubicBezTo>
                <a:cubicBezTo>
                  <a:pt x="1023" y="174"/>
                  <a:pt x="1022" y="174"/>
                  <a:pt x="1022" y="174"/>
                </a:cubicBezTo>
                <a:cubicBezTo>
                  <a:pt x="1021" y="174"/>
                  <a:pt x="1020" y="174"/>
                  <a:pt x="1020" y="174"/>
                </a:cubicBezTo>
                <a:cubicBezTo>
                  <a:pt x="1019" y="173"/>
                  <a:pt x="1022" y="171"/>
                  <a:pt x="1022" y="171"/>
                </a:cubicBezTo>
                <a:cubicBezTo>
                  <a:pt x="1022" y="171"/>
                  <a:pt x="1021" y="171"/>
                  <a:pt x="1021" y="171"/>
                </a:cubicBezTo>
                <a:cubicBezTo>
                  <a:pt x="1020" y="171"/>
                  <a:pt x="1020" y="171"/>
                  <a:pt x="1019" y="170"/>
                </a:cubicBezTo>
                <a:cubicBezTo>
                  <a:pt x="1019" y="169"/>
                  <a:pt x="1021" y="169"/>
                  <a:pt x="1021" y="169"/>
                </a:cubicBezTo>
                <a:cubicBezTo>
                  <a:pt x="1021" y="169"/>
                  <a:pt x="1017" y="169"/>
                  <a:pt x="1017" y="168"/>
                </a:cubicBezTo>
                <a:cubicBezTo>
                  <a:pt x="1016" y="167"/>
                  <a:pt x="1019" y="165"/>
                  <a:pt x="1019" y="165"/>
                </a:cubicBezTo>
                <a:cubicBezTo>
                  <a:pt x="1019" y="165"/>
                  <a:pt x="1019" y="165"/>
                  <a:pt x="1015" y="166"/>
                </a:cubicBezTo>
                <a:cubicBezTo>
                  <a:pt x="1015" y="166"/>
                  <a:pt x="1015" y="166"/>
                  <a:pt x="1017" y="163"/>
                </a:cubicBezTo>
                <a:cubicBezTo>
                  <a:pt x="1017" y="163"/>
                  <a:pt x="1017" y="163"/>
                  <a:pt x="1016" y="163"/>
                </a:cubicBezTo>
                <a:cubicBezTo>
                  <a:pt x="1015" y="163"/>
                  <a:pt x="1013" y="163"/>
                  <a:pt x="1012" y="162"/>
                </a:cubicBezTo>
                <a:cubicBezTo>
                  <a:pt x="1012" y="160"/>
                  <a:pt x="1016" y="157"/>
                  <a:pt x="1016" y="157"/>
                </a:cubicBezTo>
                <a:cubicBezTo>
                  <a:pt x="1016" y="157"/>
                  <a:pt x="1016" y="157"/>
                  <a:pt x="1012" y="158"/>
                </a:cubicBezTo>
                <a:cubicBezTo>
                  <a:pt x="1012" y="158"/>
                  <a:pt x="1012" y="158"/>
                  <a:pt x="1015" y="155"/>
                </a:cubicBezTo>
                <a:cubicBezTo>
                  <a:pt x="1015" y="155"/>
                  <a:pt x="1014" y="155"/>
                  <a:pt x="1013" y="155"/>
                </a:cubicBezTo>
                <a:cubicBezTo>
                  <a:pt x="1011" y="155"/>
                  <a:pt x="1010" y="155"/>
                  <a:pt x="1010" y="154"/>
                </a:cubicBezTo>
                <a:cubicBezTo>
                  <a:pt x="1010" y="153"/>
                  <a:pt x="1014" y="153"/>
                  <a:pt x="1014" y="153"/>
                </a:cubicBezTo>
                <a:cubicBezTo>
                  <a:pt x="1014" y="153"/>
                  <a:pt x="1010" y="152"/>
                  <a:pt x="1010" y="152"/>
                </a:cubicBezTo>
                <a:cubicBezTo>
                  <a:pt x="1010" y="151"/>
                  <a:pt x="1014" y="151"/>
                  <a:pt x="1014" y="151"/>
                </a:cubicBezTo>
                <a:cubicBezTo>
                  <a:pt x="1014" y="151"/>
                  <a:pt x="1013" y="151"/>
                  <a:pt x="1012" y="151"/>
                </a:cubicBezTo>
                <a:cubicBezTo>
                  <a:pt x="1011" y="151"/>
                  <a:pt x="1009" y="151"/>
                  <a:pt x="1009" y="150"/>
                </a:cubicBezTo>
                <a:cubicBezTo>
                  <a:pt x="1010" y="149"/>
                  <a:pt x="1014" y="148"/>
                  <a:pt x="1014" y="148"/>
                </a:cubicBezTo>
                <a:cubicBezTo>
                  <a:pt x="1014" y="148"/>
                  <a:pt x="1013" y="147"/>
                  <a:pt x="1014" y="147"/>
                </a:cubicBezTo>
                <a:cubicBezTo>
                  <a:pt x="1015" y="147"/>
                  <a:pt x="1019" y="146"/>
                  <a:pt x="1019" y="146"/>
                </a:cubicBezTo>
                <a:cubicBezTo>
                  <a:pt x="1019" y="146"/>
                  <a:pt x="1017" y="146"/>
                  <a:pt x="1018" y="145"/>
                </a:cubicBezTo>
                <a:cubicBezTo>
                  <a:pt x="1018" y="144"/>
                  <a:pt x="1024" y="144"/>
                  <a:pt x="1024" y="144"/>
                </a:cubicBezTo>
                <a:cubicBezTo>
                  <a:pt x="1024" y="144"/>
                  <a:pt x="1024" y="144"/>
                  <a:pt x="1020" y="144"/>
                </a:cubicBezTo>
                <a:cubicBezTo>
                  <a:pt x="1020" y="144"/>
                  <a:pt x="1020" y="144"/>
                  <a:pt x="1022" y="141"/>
                </a:cubicBezTo>
                <a:cubicBezTo>
                  <a:pt x="1022" y="141"/>
                  <a:pt x="1022" y="141"/>
                  <a:pt x="1020" y="142"/>
                </a:cubicBezTo>
                <a:cubicBezTo>
                  <a:pt x="1020" y="142"/>
                  <a:pt x="1020" y="142"/>
                  <a:pt x="1020" y="141"/>
                </a:cubicBezTo>
                <a:cubicBezTo>
                  <a:pt x="1020" y="141"/>
                  <a:pt x="1017" y="142"/>
                  <a:pt x="1016" y="142"/>
                </a:cubicBezTo>
                <a:cubicBezTo>
                  <a:pt x="1015" y="142"/>
                  <a:pt x="1015" y="142"/>
                  <a:pt x="1015" y="142"/>
                </a:cubicBezTo>
                <a:cubicBezTo>
                  <a:pt x="1015" y="142"/>
                  <a:pt x="1015" y="142"/>
                  <a:pt x="1015" y="142"/>
                </a:cubicBezTo>
                <a:cubicBezTo>
                  <a:pt x="1014" y="142"/>
                  <a:pt x="1012" y="144"/>
                  <a:pt x="1012" y="144"/>
                </a:cubicBezTo>
                <a:cubicBezTo>
                  <a:pt x="1012" y="144"/>
                  <a:pt x="1009" y="146"/>
                  <a:pt x="1008" y="146"/>
                </a:cubicBezTo>
                <a:cubicBezTo>
                  <a:pt x="1008" y="146"/>
                  <a:pt x="1007" y="146"/>
                  <a:pt x="1007" y="146"/>
                </a:cubicBezTo>
                <a:cubicBezTo>
                  <a:pt x="1007" y="144"/>
                  <a:pt x="1010" y="142"/>
                  <a:pt x="1011" y="142"/>
                </a:cubicBezTo>
                <a:cubicBezTo>
                  <a:pt x="1012" y="142"/>
                  <a:pt x="1013" y="139"/>
                  <a:pt x="1013" y="139"/>
                </a:cubicBezTo>
                <a:cubicBezTo>
                  <a:pt x="1013" y="139"/>
                  <a:pt x="1011" y="141"/>
                  <a:pt x="1010" y="141"/>
                </a:cubicBezTo>
                <a:cubicBezTo>
                  <a:pt x="1009" y="141"/>
                  <a:pt x="1010" y="140"/>
                  <a:pt x="1010" y="139"/>
                </a:cubicBezTo>
                <a:cubicBezTo>
                  <a:pt x="1010" y="137"/>
                  <a:pt x="1014" y="135"/>
                  <a:pt x="1014" y="135"/>
                </a:cubicBezTo>
                <a:cubicBezTo>
                  <a:pt x="1014" y="135"/>
                  <a:pt x="1011" y="136"/>
                  <a:pt x="1010" y="136"/>
                </a:cubicBezTo>
                <a:cubicBezTo>
                  <a:pt x="1009" y="136"/>
                  <a:pt x="1008" y="136"/>
                  <a:pt x="1008" y="135"/>
                </a:cubicBezTo>
                <a:cubicBezTo>
                  <a:pt x="1007" y="134"/>
                  <a:pt x="1014" y="132"/>
                  <a:pt x="1014" y="132"/>
                </a:cubicBezTo>
                <a:cubicBezTo>
                  <a:pt x="1014" y="132"/>
                  <a:pt x="1010" y="132"/>
                  <a:pt x="1008" y="132"/>
                </a:cubicBezTo>
                <a:cubicBezTo>
                  <a:pt x="1008" y="132"/>
                  <a:pt x="1008" y="132"/>
                  <a:pt x="1008" y="132"/>
                </a:cubicBezTo>
                <a:cubicBezTo>
                  <a:pt x="1006" y="132"/>
                  <a:pt x="1006" y="130"/>
                  <a:pt x="1006" y="130"/>
                </a:cubicBezTo>
                <a:cubicBezTo>
                  <a:pt x="1006" y="130"/>
                  <a:pt x="1006" y="130"/>
                  <a:pt x="1010" y="129"/>
                </a:cubicBezTo>
                <a:cubicBezTo>
                  <a:pt x="1010" y="129"/>
                  <a:pt x="1010" y="129"/>
                  <a:pt x="1006" y="128"/>
                </a:cubicBezTo>
                <a:cubicBezTo>
                  <a:pt x="1005" y="127"/>
                  <a:pt x="1011" y="126"/>
                  <a:pt x="1011" y="126"/>
                </a:cubicBezTo>
                <a:cubicBezTo>
                  <a:pt x="1011" y="126"/>
                  <a:pt x="1010" y="125"/>
                  <a:pt x="1011" y="124"/>
                </a:cubicBezTo>
                <a:cubicBezTo>
                  <a:pt x="1011" y="124"/>
                  <a:pt x="1012" y="124"/>
                  <a:pt x="1013" y="124"/>
                </a:cubicBezTo>
                <a:cubicBezTo>
                  <a:pt x="1014" y="124"/>
                  <a:pt x="1016" y="124"/>
                  <a:pt x="1016" y="124"/>
                </a:cubicBezTo>
                <a:cubicBezTo>
                  <a:pt x="1016" y="124"/>
                  <a:pt x="1014" y="123"/>
                  <a:pt x="1012" y="123"/>
                </a:cubicBezTo>
                <a:cubicBezTo>
                  <a:pt x="1010" y="123"/>
                  <a:pt x="1009" y="122"/>
                  <a:pt x="1009" y="122"/>
                </a:cubicBezTo>
                <a:cubicBezTo>
                  <a:pt x="1018" y="121"/>
                  <a:pt x="1018" y="121"/>
                  <a:pt x="1018" y="121"/>
                </a:cubicBezTo>
                <a:cubicBezTo>
                  <a:pt x="1018" y="121"/>
                  <a:pt x="1027" y="121"/>
                  <a:pt x="1026" y="120"/>
                </a:cubicBezTo>
                <a:cubicBezTo>
                  <a:pt x="1026" y="120"/>
                  <a:pt x="1025" y="120"/>
                  <a:pt x="1023" y="120"/>
                </a:cubicBezTo>
                <a:cubicBezTo>
                  <a:pt x="1022" y="120"/>
                  <a:pt x="1021" y="120"/>
                  <a:pt x="1021" y="120"/>
                </a:cubicBezTo>
                <a:cubicBezTo>
                  <a:pt x="1021" y="120"/>
                  <a:pt x="1015" y="120"/>
                  <a:pt x="1012" y="121"/>
                </a:cubicBezTo>
                <a:cubicBezTo>
                  <a:pt x="1011" y="121"/>
                  <a:pt x="1011" y="121"/>
                  <a:pt x="1011" y="121"/>
                </a:cubicBezTo>
                <a:cubicBezTo>
                  <a:pt x="1009" y="121"/>
                  <a:pt x="1009" y="120"/>
                  <a:pt x="1010" y="119"/>
                </a:cubicBezTo>
                <a:cubicBezTo>
                  <a:pt x="1011" y="118"/>
                  <a:pt x="1023" y="117"/>
                  <a:pt x="1024" y="117"/>
                </a:cubicBezTo>
                <a:cubicBezTo>
                  <a:pt x="1025" y="117"/>
                  <a:pt x="1029" y="117"/>
                  <a:pt x="1029" y="117"/>
                </a:cubicBezTo>
                <a:cubicBezTo>
                  <a:pt x="1029" y="117"/>
                  <a:pt x="1024" y="117"/>
                  <a:pt x="1022" y="117"/>
                </a:cubicBezTo>
                <a:cubicBezTo>
                  <a:pt x="1022" y="117"/>
                  <a:pt x="1022" y="117"/>
                  <a:pt x="1022" y="117"/>
                </a:cubicBezTo>
                <a:cubicBezTo>
                  <a:pt x="1021" y="117"/>
                  <a:pt x="1019" y="117"/>
                  <a:pt x="1018" y="117"/>
                </a:cubicBezTo>
                <a:cubicBezTo>
                  <a:pt x="1016" y="117"/>
                  <a:pt x="1014" y="117"/>
                  <a:pt x="1013" y="117"/>
                </a:cubicBezTo>
                <a:cubicBezTo>
                  <a:pt x="1013" y="117"/>
                  <a:pt x="1012" y="117"/>
                  <a:pt x="1012" y="117"/>
                </a:cubicBezTo>
                <a:cubicBezTo>
                  <a:pt x="1011" y="117"/>
                  <a:pt x="1015" y="116"/>
                  <a:pt x="1016" y="115"/>
                </a:cubicBezTo>
                <a:cubicBezTo>
                  <a:pt x="1017" y="115"/>
                  <a:pt x="1017" y="115"/>
                  <a:pt x="1018" y="115"/>
                </a:cubicBezTo>
                <a:cubicBezTo>
                  <a:pt x="1019" y="115"/>
                  <a:pt x="1021" y="115"/>
                  <a:pt x="1022" y="115"/>
                </a:cubicBezTo>
                <a:cubicBezTo>
                  <a:pt x="1024" y="115"/>
                  <a:pt x="1027" y="115"/>
                  <a:pt x="1027" y="115"/>
                </a:cubicBezTo>
                <a:cubicBezTo>
                  <a:pt x="1027" y="115"/>
                  <a:pt x="1023" y="114"/>
                  <a:pt x="1021" y="113"/>
                </a:cubicBezTo>
                <a:cubicBezTo>
                  <a:pt x="1018" y="111"/>
                  <a:pt x="1023" y="109"/>
                  <a:pt x="1025" y="109"/>
                </a:cubicBezTo>
                <a:cubicBezTo>
                  <a:pt x="1025" y="109"/>
                  <a:pt x="1025" y="109"/>
                  <a:pt x="1025" y="109"/>
                </a:cubicBezTo>
                <a:cubicBezTo>
                  <a:pt x="1027" y="109"/>
                  <a:pt x="1030" y="114"/>
                  <a:pt x="1030" y="114"/>
                </a:cubicBezTo>
                <a:cubicBezTo>
                  <a:pt x="1030" y="114"/>
                  <a:pt x="1032" y="115"/>
                  <a:pt x="1032" y="117"/>
                </a:cubicBezTo>
                <a:cubicBezTo>
                  <a:pt x="1033" y="118"/>
                  <a:pt x="1033" y="118"/>
                  <a:pt x="1033" y="118"/>
                </a:cubicBezTo>
                <a:cubicBezTo>
                  <a:pt x="1033" y="118"/>
                  <a:pt x="1033" y="118"/>
                  <a:pt x="1033" y="118"/>
                </a:cubicBezTo>
                <a:cubicBezTo>
                  <a:pt x="1033" y="118"/>
                  <a:pt x="1032" y="117"/>
                  <a:pt x="1033" y="117"/>
                </a:cubicBezTo>
                <a:cubicBezTo>
                  <a:pt x="1035" y="117"/>
                  <a:pt x="1034" y="115"/>
                  <a:pt x="1034" y="115"/>
                </a:cubicBezTo>
                <a:cubicBezTo>
                  <a:pt x="1034" y="115"/>
                  <a:pt x="1031" y="114"/>
                  <a:pt x="1030" y="112"/>
                </a:cubicBezTo>
                <a:cubicBezTo>
                  <a:pt x="1030" y="111"/>
                  <a:pt x="1034" y="110"/>
                  <a:pt x="1034" y="110"/>
                </a:cubicBezTo>
                <a:cubicBezTo>
                  <a:pt x="1034" y="110"/>
                  <a:pt x="1034" y="110"/>
                  <a:pt x="1033" y="108"/>
                </a:cubicBezTo>
                <a:cubicBezTo>
                  <a:pt x="1033" y="108"/>
                  <a:pt x="1033" y="108"/>
                  <a:pt x="1036" y="108"/>
                </a:cubicBezTo>
                <a:cubicBezTo>
                  <a:pt x="1036" y="108"/>
                  <a:pt x="1034" y="107"/>
                  <a:pt x="1034" y="106"/>
                </a:cubicBezTo>
                <a:cubicBezTo>
                  <a:pt x="1035" y="105"/>
                  <a:pt x="1035" y="105"/>
                  <a:pt x="1035" y="105"/>
                </a:cubicBezTo>
                <a:cubicBezTo>
                  <a:pt x="1036" y="105"/>
                  <a:pt x="1036" y="106"/>
                  <a:pt x="1037" y="106"/>
                </a:cubicBezTo>
                <a:cubicBezTo>
                  <a:pt x="1038" y="106"/>
                  <a:pt x="1038" y="107"/>
                  <a:pt x="1039" y="107"/>
                </a:cubicBezTo>
                <a:cubicBezTo>
                  <a:pt x="1039" y="107"/>
                  <a:pt x="1039" y="107"/>
                  <a:pt x="1039" y="107"/>
                </a:cubicBezTo>
                <a:cubicBezTo>
                  <a:pt x="1040" y="106"/>
                  <a:pt x="1040" y="105"/>
                  <a:pt x="1040" y="105"/>
                </a:cubicBezTo>
                <a:cubicBezTo>
                  <a:pt x="1040" y="105"/>
                  <a:pt x="1037" y="104"/>
                  <a:pt x="1037" y="103"/>
                </a:cubicBezTo>
                <a:cubicBezTo>
                  <a:pt x="1036" y="103"/>
                  <a:pt x="1041" y="103"/>
                  <a:pt x="1041" y="103"/>
                </a:cubicBezTo>
                <a:cubicBezTo>
                  <a:pt x="1041" y="103"/>
                  <a:pt x="1039" y="101"/>
                  <a:pt x="1040" y="100"/>
                </a:cubicBezTo>
                <a:cubicBezTo>
                  <a:pt x="1040" y="100"/>
                  <a:pt x="1040" y="100"/>
                  <a:pt x="1041" y="100"/>
                </a:cubicBezTo>
                <a:cubicBezTo>
                  <a:pt x="1041" y="100"/>
                  <a:pt x="1043" y="100"/>
                  <a:pt x="1043" y="100"/>
                </a:cubicBezTo>
                <a:cubicBezTo>
                  <a:pt x="1043" y="100"/>
                  <a:pt x="1043" y="100"/>
                  <a:pt x="1043" y="98"/>
                </a:cubicBezTo>
                <a:cubicBezTo>
                  <a:pt x="1043" y="98"/>
                  <a:pt x="1043" y="98"/>
                  <a:pt x="1041" y="99"/>
                </a:cubicBezTo>
                <a:cubicBezTo>
                  <a:pt x="1041" y="99"/>
                  <a:pt x="1041" y="99"/>
                  <a:pt x="1038" y="98"/>
                </a:cubicBezTo>
                <a:cubicBezTo>
                  <a:pt x="1038" y="98"/>
                  <a:pt x="1036" y="99"/>
                  <a:pt x="1033" y="99"/>
                </a:cubicBezTo>
                <a:cubicBezTo>
                  <a:pt x="1031" y="99"/>
                  <a:pt x="1029" y="96"/>
                  <a:pt x="1028" y="96"/>
                </a:cubicBezTo>
                <a:cubicBezTo>
                  <a:pt x="1027" y="95"/>
                  <a:pt x="1027" y="95"/>
                  <a:pt x="1026" y="95"/>
                </a:cubicBezTo>
                <a:cubicBezTo>
                  <a:pt x="1026" y="95"/>
                  <a:pt x="1026" y="95"/>
                  <a:pt x="1025" y="95"/>
                </a:cubicBezTo>
                <a:cubicBezTo>
                  <a:pt x="1025" y="95"/>
                  <a:pt x="1025" y="95"/>
                  <a:pt x="1024" y="95"/>
                </a:cubicBezTo>
                <a:cubicBezTo>
                  <a:pt x="1024" y="95"/>
                  <a:pt x="1024" y="95"/>
                  <a:pt x="1024" y="95"/>
                </a:cubicBezTo>
                <a:cubicBezTo>
                  <a:pt x="1023" y="95"/>
                  <a:pt x="1021" y="94"/>
                  <a:pt x="1021" y="93"/>
                </a:cubicBezTo>
                <a:cubicBezTo>
                  <a:pt x="1021" y="91"/>
                  <a:pt x="1022" y="91"/>
                  <a:pt x="1023" y="91"/>
                </a:cubicBezTo>
                <a:cubicBezTo>
                  <a:pt x="1024" y="91"/>
                  <a:pt x="1026" y="93"/>
                  <a:pt x="1026" y="93"/>
                </a:cubicBezTo>
                <a:cubicBezTo>
                  <a:pt x="1026" y="93"/>
                  <a:pt x="1026" y="93"/>
                  <a:pt x="1033" y="93"/>
                </a:cubicBezTo>
                <a:cubicBezTo>
                  <a:pt x="1033" y="93"/>
                  <a:pt x="1035" y="95"/>
                  <a:pt x="1036" y="95"/>
                </a:cubicBezTo>
                <a:cubicBezTo>
                  <a:pt x="1038" y="95"/>
                  <a:pt x="1041" y="95"/>
                  <a:pt x="1041" y="95"/>
                </a:cubicBezTo>
                <a:cubicBezTo>
                  <a:pt x="1041" y="95"/>
                  <a:pt x="1041" y="95"/>
                  <a:pt x="1041" y="94"/>
                </a:cubicBezTo>
                <a:cubicBezTo>
                  <a:pt x="1041" y="94"/>
                  <a:pt x="1041" y="94"/>
                  <a:pt x="1042" y="94"/>
                </a:cubicBezTo>
                <a:cubicBezTo>
                  <a:pt x="1042" y="94"/>
                  <a:pt x="1043" y="94"/>
                  <a:pt x="1044" y="93"/>
                </a:cubicBezTo>
                <a:cubicBezTo>
                  <a:pt x="1045" y="92"/>
                  <a:pt x="1042" y="90"/>
                  <a:pt x="1041" y="89"/>
                </a:cubicBezTo>
                <a:cubicBezTo>
                  <a:pt x="1039" y="89"/>
                  <a:pt x="1040" y="86"/>
                  <a:pt x="1040" y="86"/>
                </a:cubicBezTo>
                <a:cubicBezTo>
                  <a:pt x="1040" y="86"/>
                  <a:pt x="1040" y="86"/>
                  <a:pt x="1042" y="85"/>
                </a:cubicBezTo>
                <a:cubicBezTo>
                  <a:pt x="1042" y="85"/>
                  <a:pt x="1037" y="85"/>
                  <a:pt x="1037" y="84"/>
                </a:cubicBezTo>
                <a:cubicBezTo>
                  <a:pt x="1036" y="83"/>
                  <a:pt x="1037" y="82"/>
                  <a:pt x="1037" y="82"/>
                </a:cubicBezTo>
                <a:cubicBezTo>
                  <a:pt x="1037" y="82"/>
                  <a:pt x="1037" y="82"/>
                  <a:pt x="1034" y="84"/>
                </a:cubicBezTo>
                <a:cubicBezTo>
                  <a:pt x="1034" y="84"/>
                  <a:pt x="1034" y="84"/>
                  <a:pt x="1034" y="81"/>
                </a:cubicBezTo>
                <a:cubicBezTo>
                  <a:pt x="1034" y="81"/>
                  <a:pt x="1033" y="83"/>
                  <a:pt x="1033" y="85"/>
                </a:cubicBezTo>
                <a:cubicBezTo>
                  <a:pt x="1033" y="86"/>
                  <a:pt x="1031" y="86"/>
                  <a:pt x="1030" y="86"/>
                </a:cubicBezTo>
                <a:cubicBezTo>
                  <a:pt x="1029" y="86"/>
                  <a:pt x="1029" y="86"/>
                  <a:pt x="1029" y="86"/>
                </a:cubicBezTo>
                <a:cubicBezTo>
                  <a:pt x="1029" y="86"/>
                  <a:pt x="1028" y="88"/>
                  <a:pt x="1025" y="88"/>
                </a:cubicBezTo>
                <a:cubicBezTo>
                  <a:pt x="1025" y="88"/>
                  <a:pt x="1025" y="88"/>
                  <a:pt x="1024" y="88"/>
                </a:cubicBezTo>
                <a:cubicBezTo>
                  <a:pt x="1022" y="88"/>
                  <a:pt x="1020" y="87"/>
                  <a:pt x="1018" y="85"/>
                </a:cubicBezTo>
                <a:cubicBezTo>
                  <a:pt x="1016" y="84"/>
                  <a:pt x="1025" y="84"/>
                  <a:pt x="1025" y="84"/>
                </a:cubicBezTo>
                <a:cubicBezTo>
                  <a:pt x="1025" y="84"/>
                  <a:pt x="1027" y="82"/>
                  <a:pt x="1026" y="82"/>
                </a:cubicBezTo>
                <a:cubicBezTo>
                  <a:pt x="1026" y="82"/>
                  <a:pt x="1025" y="82"/>
                  <a:pt x="1025" y="82"/>
                </a:cubicBezTo>
                <a:cubicBezTo>
                  <a:pt x="1025" y="82"/>
                  <a:pt x="1025" y="82"/>
                  <a:pt x="1024" y="82"/>
                </a:cubicBezTo>
                <a:cubicBezTo>
                  <a:pt x="1023" y="82"/>
                  <a:pt x="1022" y="82"/>
                  <a:pt x="1021" y="81"/>
                </a:cubicBezTo>
                <a:cubicBezTo>
                  <a:pt x="1021" y="81"/>
                  <a:pt x="1029" y="80"/>
                  <a:pt x="1029" y="80"/>
                </a:cubicBezTo>
                <a:cubicBezTo>
                  <a:pt x="1029" y="80"/>
                  <a:pt x="1029" y="80"/>
                  <a:pt x="1027" y="78"/>
                </a:cubicBezTo>
                <a:cubicBezTo>
                  <a:pt x="1027" y="78"/>
                  <a:pt x="1031" y="77"/>
                  <a:pt x="1031" y="76"/>
                </a:cubicBezTo>
                <a:cubicBezTo>
                  <a:pt x="1032" y="75"/>
                  <a:pt x="1028" y="74"/>
                  <a:pt x="1028" y="73"/>
                </a:cubicBezTo>
                <a:cubicBezTo>
                  <a:pt x="1028" y="72"/>
                  <a:pt x="1029" y="71"/>
                  <a:pt x="1030" y="71"/>
                </a:cubicBezTo>
                <a:cubicBezTo>
                  <a:pt x="1030" y="71"/>
                  <a:pt x="1030" y="71"/>
                  <a:pt x="1030" y="71"/>
                </a:cubicBezTo>
                <a:cubicBezTo>
                  <a:pt x="1030" y="71"/>
                  <a:pt x="1030" y="71"/>
                  <a:pt x="1028" y="69"/>
                </a:cubicBezTo>
                <a:cubicBezTo>
                  <a:pt x="1028" y="69"/>
                  <a:pt x="1028" y="69"/>
                  <a:pt x="1031" y="68"/>
                </a:cubicBezTo>
                <a:cubicBezTo>
                  <a:pt x="1031" y="68"/>
                  <a:pt x="1031" y="68"/>
                  <a:pt x="1028" y="66"/>
                </a:cubicBezTo>
                <a:cubicBezTo>
                  <a:pt x="1028" y="66"/>
                  <a:pt x="1028" y="66"/>
                  <a:pt x="1026" y="64"/>
                </a:cubicBezTo>
                <a:cubicBezTo>
                  <a:pt x="1026" y="64"/>
                  <a:pt x="1029" y="63"/>
                  <a:pt x="1029" y="61"/>
                </a:cubicBezTo>
                <a:cubicBezTo>
                  <a:pt x="1029" y="60"/>
                  <a:pt x="1023" y="59"/>
                  <a:pt x="1023" y="59"/>
                </a:cubicBezTo>
                <a:cubicBezTo>
                  <a:pt x="1023" y="59"/>
                  <a:pt x="1023" y="59"/>
                  <a:pt x="1022" y="57"/>
                </a:cubicBezTo>
                <a:cubicBezTo>
                  <a:pt x="1022" y="57"/>
                  <a:pt x="1024" y="55"/>
                  <a:pt x="1024" y="54"/>
                </a:cubicBezTo>
                <a:cubicBezTo>
                  <a:pt x="1024" y="54"/>
                  <a:pt x="1023" y="54"/>
                  <a:pt x="1023" y="54"/>
                </a:cubicBezTo>
                <a:cubicBezTo>
                  <a:pt x="1022" y="54"/>
                  <a:pt x="1020" y="54"/>
                  <a:pt x="1020" y="54"/>
                </a:cubicBezTo>
                <a:cubicBezTo>
                  <a:pt x="1020" y="54"/>
                  <a:pt x="1019" y="52"/>
                  <a:pt x="1015" y="51"/>
                </a:cubicBezTo>
                <a:cubicBezTo>
                  <a:pt x="1014" y="51"/>
                  <a:pt x="1012" y="51"/>
                  <a:pt x="1010" y="51"/>
                </a:cubicBezTo>
                <a:cubicBezTo>
                  <a:pt x="1008" y="51"/>
                  <a:pt x="1005" y="51"/>
                  <a:pt x="1005" y="51"/>
                </a:cubicBezTo>
                <a:cubicBezTo>
                  <a:pt x="1005" y="51"/>
                  <a:pt x="1002" y="49"/>
                  <a:pt x="1001" y="49"/>
                </a:cubicBezTo>
                <a:cubicBezTo>
                  <a:pt x="1000" y="49"/>
                  <a:pt x="998" y="51"/>
                  <a:pt x="997" y="51"/>
                </a:cubicBezTo>
                <a:cubicBezTo>
                  <a:pt x="997" y="51"/>
                  <a:pt x="995" y="50"/>
                  <a:pt x="994" y="50"/>
                </a:cubicBezTo>
                <a:cubicBezTo>
                  <a:pt x="994" y="50"/>
                  <a:pt x="993" y="50"/>
                  <a:pt x="993" y="50"/>
                </a:cubicBezTo>
                <a:cubicBezTo>
                  <a:pt x="991" y="50"/>
                  <a:pt x="987" y="52"/>
                  <a:pt x="986" y="52"/>
                </a:cubicBezTo>
                <a:cubicBezTo>
                  <a:pt x="986" y="52"/>
                  <a:pt x="985" y="50"/>
                  <a:pt x="985" y="50"/>
                </a:cubicBezTo>
                <a:cubicBezTo>
                  <a:pt x="985" y="50"/>
                  <a:pt x="985" y="50"/>
                  <a:pt x="981" y="52"/>
                </a:cubicBezTo>
                <a:cubicBezTo>
                  <a:pt x="981" y="52"/>
                  <a:pt x="980" y="50"/>
                  <a:pt x="978" y="50"/>
                </a:cubicBezTo>
                <a:cubicBezTo>
                  <a:pt x="978" y="50"/>
                  <a:pt x="978" y="50"/>
                  <a:pt x="978" y="50"/>
                </a:cubicBezTo>
                <a:cubicBezTo>
                  <a:pt x="977" y="50"/>
                  <a:pt x="977" y="52"/>
                  <a:pt x="977" y="52"/>
                </a:cubicBezTo>
                <a:cubicBezTo>
                  <a:pt x="977" y="52"/>
                  <a:pt x="977" y="52"/>
                  <a:pt x="972" y="51"/>
                </a:cubicBezTo>
                <a:cubicBezTo>
                  <a:pt x="972" y="51"/>
                  <a:pt x="967" y="50"/>
                  <a:pt x="967" y="49"/>
                </a:cubicBezTo>
                <a:cubicBezTo>
                  <a:pt x="966" y="48"/>
                  <a:pt x="973" y="47"/>
                  <a:pt x="973" y="47"/>
                </a:cubicBezTo>
                <a:cubicBezTo>
                  <a:pt x="973" y="47"/>
                  <a:pt x="971" y="47"/>
                  <a:pt x="969" y="47"/>
                </a:cubicBezTo>
                <a:cubicBezTo>
                  <a:pt x="968" y="47"/>
                  <a:pt x="968" y="47"/>
                  <a:pt x="967" y="47"/>
                </a:cubicBezTo>
                <a:cubicBezTo>
                  <a:pt x="967" y="47"/>
                  <a:pt x="967" y="47"/>
                  <a:pt x="967" y="47"/>
                </a:cubicBezTo>
                <a:cubicBezTo>
                  <a:pt x="965" y="47"/>
                  <a:pt x="961" y="46"/>
                  <a:pt x="963" y="43"/>
                </a:cubicBezTo>
                <a:cubicBezTo>
                  <a:pt x="963" y="42"/>
                  <a:pt x="965" y="41"/>
                  <a:pt x="966" y="41"/>
                </a:cubicBezTo>
                <a:cubicBezTo>
                  <a:pt x="968" y="41"/>
                  <a:pt x="972" y="43"/>
                  <a:pt x="972" y="43"/>
                </a:cubicBezTo>
                <a:cubicBezTo>
                  <a:pt x="972" y="43"/>
                  <a:pt x="972" y="43"/>
                  <a:pt x="976" y="44"/>
                </a:cubicBezTo>
                <a:cubicBezTo>
                  <a:pt x="976" y="44"/>
                  <a:pt x="982" y="43"/>
                  <a:pt x="984" y="43"/>
                </a:cubicBezTo>
                <a:cubicBezTo>
                  <a:pt x="986" y="43"/>
                  <a:pt x="986" y="44"/>
                  <a:pt x="987" y="44"/>
                </a:cubicBezTo>
                <a:cubicBezTo>
                  <a:pt x="988" y="44"/>
                  <a:pt x="990" y="42"/>
                  <a:pt x="990" y="42"/>
                </a:cubicBezTo>
                <a:cubicBezTo>
                  <a:pt x="990" y="42"/>
                  <a:pt x="990" y="42"/>
                  <a:pt x="992" y="42"/>
                </a:cubicBezTo>
                <a:cubicBezTo>
                  <a:pt x="992" y="42"/>
                  <a:pt x="992" y="40"/>
                  <a:pt x="991" y="40"/>
                </a:cubicBezTo>
                <a:cubicBezTo>
                  <a:pt x="990" y="39"/>
                  <a:pt x="990" y="39"/>
                  <a:pt x="990" y="39"/>
                </a:cubicBezTo>
                <a:cubicBezTo>
                  <a:pt x="988" y="39"/>
                  <a:pt x="983" y="42"/>
                  <a:pt x="981" y="42"/>
                </a:cubicBezTo>
                <a:cubicBezTo>
                  <a:pt x="979" y="42"/>
                  <a:pt x="980" y="40"/>
                  <a:pt x="980" y="40"/>
                </a:cubicBezTo>
                <a:cubicBezTo>
                  <a:pt x="980" y="40"/>
                  <a:pt x="977" y="41"/>
                  <a:pt x="975" y="41"/>
                </a:cubicBezTo>
                <a:cubicBezTo>
                  <a:pt x="974" y="41"/>
                  <a:pt x="974" y="41"/>
                  <a:pt x="974" y="41"/>
                </a:cubicBezTo>
                <a:cubicBezTo>
                  <a:pt x="972" y="41"/>
                  <a:pt x="972" y="39"/>
                  <a:pt x="972" y="39"/>
                </a:cubicBezTo>
                <a:cubicBezTo>
                  <a:pt x="972" y="39"/>
                  <a:pt x="972" y="39"/>
                  <a:pt x="968" y="40"/>
                </a:cubicBezTo>
                <a:cubicBezTo>
                  <a:pt x="968" y="40"/>
                  <a:pt x="964" y="38"/>
                  <a:pt x="962" y="36"/>
                </a:cubicBezTo>
                <a:cubicBezTo>
                  <a:pt x="959" y="35"/>
                  <a:pt x="969" y="33"/>
                  <a:pt x="969" y="33"/>
                </a:cubicBezTo>
                <a:cubicBezTo>
                  <a:pt x="969" y="33"/>
                  <a:pt x="969" y="33"/>
                  <a:pt x="975" y="34"/>
                </a:cubicBezTo>
                <a:cubicBezTo>
                  <a:pt x="975" y="34"/>
                  <a:pt x="975" y="34"/>
                  <a:pt x="979" y="32"/>
                </a:cubicBezTo>
                <a:cubicBezTo>
                  <a:pt x="979" y="32"/>
                  <a:pt x="980" y="33"/>
                  <a:pt x="982" y="33"/>
                </a:cubicBezTo>
                <a:cubicBezTo>
                  <a:pt x="982" y="33"/>
                  <a:pt x="983" y="33"/>
                  <a:pt x="984" y="32"/>
                </a:cubicBezTo>
                <a:cubicBezTo>
                  <a:pt x="986" y="30"/>
                  <a:pt x="998" y="30"/>
                  <a:pt x="1001" y="30"/>
                </a:cubicBezTo>
                <a:cubicBezTo>
                  <a:pt x="1004" y="30"/>
                  <a:pt x="1013" y="27"/>
                  <a:pt x="1013" y="27"/>
                </a:cubicBezTo>
                <a:cubicBezTo>
                  <a:pt x="1013" y="27"/>
                  <a:pt x="1013" y="27"/>
                  <a:pt x="1015" y="25"/>
                </a:cubicBezTo>
                <a:cubicBezTo>
                  <a:pt x="1015" y="25"/>
                  <a:pt x="1015" y="25"/>
                  <a:pt x="1019" y="23"/>
                </a:cubicBezTo>
                <a:cubicBezTo>
                  <a:pt x="1019" y="23"/>
                  <a:pt x="1016" y="24"/>
                  <a:pt x="1015" y="24"/>
                </a:cubicBezTo>
                <a:cubicBezTo>
                  <a:pt x="1015" y="24"/>
                  <a:pt x="1015" y="24"/>
                  <a:pt x="1015" y="24"/>
                </a:cubicBezTo>
                <a:cubicBezTo>
                  <a:pt x="1012" y="24"/>
                  <a:pt x="1007" y="23"/>
                  <a:pt x="1005" y="22"/>
                </a:cubicBezTo>
                <a:cubicBezTo>
                  <a:pt x="1004" y="21"/>
                  <a:pt x="1016" y="19"/>
                  <a:pt x="1017" y="19"/>
                </a:cubicBezTo>
                <a:cubicBezTo>
                  <a:pt x="1018" y="19"/>
                  <a:pt x="1031" y="16"/>
                  <a:pt x="1031" y="16"/>
                </a:cubicBezTo>
                <a:cubicBezTo>
                  <a:pt x="1031" y="16"/>
                  <a:pt x="1038" y="16"/>
                  <a:pt x="1040" y="16"/>
                </a:cubicBezTo>
                <a:cubicBezTo>
                  <a:pt x="1042" y="16"/>
                  <a:pt x="1046" y="15"/>
                  <a:pt x="1046" y="13"/>
                </a:cubicBezTo>
                <a:cubicBezTo>
                  <a:pt x="1047" y="12"/>
                  <a:pt x="1048" y="12"/>
                  <a:pt x="1049" y="12"/>
                </a:cubicBezTo>
                <a:cubicBezTo>
                  <a:pt x="1051" y="12"/>
                  <a:pt x="1053" y="12"/>
                  <a:pt x="1053" y="12"/>
                </a:cubicBezTo>
                <a:cubicBezTo>
                  <a:pt x="1055" y="12"/>
                  <a:pt x="1065" y="15"/>
                  <a:pt x="1065" y="15"/>
                </a:cubicBezTo>
                <a:cubicBezTo>
                  <a:pt x="1065" y="15"/>
                  <a:pt x="1058" y="12"/>
                  <a:pt x="1057" y="11"/>
                </a:cubicBezTo>
                <a:cubicBezTo>
                  <a:pt x="1057" y="11"/>
                  <a:pt x="1058" y="11"/>
                  <a:pt x="1058" y="11"/>
                </a:cubicBezTo>
                <a:cubicBezTo>
                  <a:pt x="1059" y="11"/>
                  <a:pt x="1060" y="11"/>
                  <a:pt x="1061" y="11"/>
                </a:cubicBezTo>
                <a:cubicBezTo>
                  <a:pt x="1062" y="11"/>
                  <a:pt x="1063" y="11"/>
                  <a:pt x="1064" y="11"/>
                </a:cubicBezTo>
                <a:cubicBezTo>
                  <a:pt x="1065" y="11"/>
                  <a:pt x="1065" y="11"/>
                  <a:pt x="1066" y="11"/>
                </a:cubicBezTo>
                <a:cubicBezTo>
                  <a:pt x="1069" y="10"/>
                  <a:pt x="1082" y="10"/>
                  <a:pt x="1084" y="10"/>
                </a:cubicBezTo>
                <a:cubicBezTo>
                  <a:pt x="1087" y="10"/>
                  <a:pt x="1085" y="13"/>
                  <a:pt x="1085" y="13"/>
                </a:cubicBezTo>
                <a:cubicBezTo>
                  <a:pt x="1085" y="13"/>
                  <a:pt x="1088" y="12"/>
                  <a:pt x="1089" y="11"/>
                </a:cubicBezTo>
                <a:cubicBezTo>
                  <a:pt x="1089" y="11"/>
                  <a:pt x="1090" y="11"/>
                  <a:pt x="1090" y="11"/>
                </a:cubicBezTo>
                <a:cubicBezTo>
                  <a:pt x="1092" y="11"/>
                  <a:pt x="1095" y="12"/>
                  <a:pt x="1097" y="13"/>
                </a:cubicBezTo>
                <a:cubicBezTo>
                  <a:pt x="1098" y="13"/>
                  <a:pt x="1099" y="13"/>
                  <a:pt x="1099" y="13"/>
                </a:cubicBezTo>
                <a:cubicBezTo>
                  <a:pt x="1101" y="13"/>
                  <a:pt x="1103" y="13"/>
                  <a:pt x="1103" y="13"/>
                </a:cubicBezTo>
                <a:cubicBezTo>
                  <a:pt x="1103" y="13"/>
                  <a:pt x="1103" y="13"/>
                  <a:pt x="1103" y="9"/>
                </a:cubicBezTo>
                <a:cubicBezTo>
                  <a:pt x="1103" y="9"/>
                  <a:pt x="1108" y="9"/>
                  <a:pt x="1113" y="9"/>
                </a:cubicBezTo>
                <a:cubicBezTo>
                  <a:pt x="1117" y="10"/>
                  <a:pt x="1122" y="11"/>
                  <a:pt x="1125" y="12"/>
                </a:cubicBezTo>
                <a:cubicBezTo>
                  <a:pt x="1126" y="13"/>
                  <a:pt x="1128" y="13"/>
                  <a:pt x="1129" y="13"/>
                </a:cubicBezTo>
                <a:cubicBezTo>
                  <a:pt x="1131" y="13"/>
                  <a:pt x="1131" y="13"/>
                  <a:pt x="1131" y="13"/>
                </a:cubicBezTo>
                <a:cubicBezTo>
                  <a:pt x="1130" y="12"/>
                  <a:pt x="1133" y="10"/>
                  <a:pt x="1133" y="10"/>
                </a:cubicBezTo>
                <a:cubicBezTo>
                  <a:pt x="1133" y="10"/>
                  <a:pt x="1133" y="10"/>
                  <a:pt x="1139" y="9"/>
                </a:cubicBezTo>
                <a:cubicBezTo>
                  <a:pt x="1139" y="9"/>
                  <a:pt x="1135" y="8"/>
                  <a:pt x="1135" y="8"/>
                </a:cubicBezTo>
                <a:cubicBezTo>
                  <a:pt x="1135" y="8"/>
                  <a:pt x="1135" y="8"/>
                  <a:pt x="1136" y="8"/>
                </a:cubicBezTo>
                <a:cubicBezTo>
                  <a:pt x="1137" y="8"/>
                  <a:pt x="1144" y="9"/>
                  <a:pt x="1145" y="9"/>
                </a:cubicBezTo>
                <a:cubicBezTo>
                  <a:pt x="1146" y="9"/>
                  <a:pt x="1156" y="9"/>
                  <a:pt x="1156" y="9"/>
                </a:cubicBezTo>
                <a:cubicBezTo>
                  <a:pt x="1156" y="9"/>
                  <a:pt x="1156" y="9"/>
                  <a:pt x="1146" y="8"/>
                </a:cubicBezTo>
                <a:cubicBezTo>
                  <a:pt x="1146" y="8"/>
                  <a:pt x="1134" y="7"/>
                  <a:pt x="1130" y="6"/>
                </a:cubicBezTo>
                <a:cubicBezTo>
                  <a:pt x="1126" y="6"/>
                  <a:pt x="1135" y="4"/>
                  <a:pt x="1136" y="4"/>
                </a:cubicBezTo>
                <a:cubicBezTo>
                  <a:pt x="1137" y="4"/>
                  <a:pt x="1141" y="4"/>
                  <a:pt x="1144" y="4"/>
                </a:cubicBezTo>
                <a:cubicBezTo>
                  <a:pt x="1145" y="4"/>
                  <a:pt x="1146" y="4"/>
                  <a:pt x="1146" y="4"/>
                </a:cubicBezTo>
                <a:cubicBezTo>
                  <a:pt x="1149" y="4"/>
                  <a:pt x="1159" y="6"/>
                  <a:pt x="1161" y="6"/>
                </a:cubicBezTo>
                <a:cubicBezTo>
                  <a:pt x="1161" y="6"/>
                  <a:pt x="1161" y="6"/>
                  <a:pt x="1162" y="6"/>
                </a:cubicBezTo>
                <a:cubicBezTo>
                  <a:pt x="1164" y="6"/>
                  <a:pt x="1170" y="5"/>
                  <a:pt x="1170" y="5"/>
                </a:cubicBezTo>
                <a:cubicBezTo>
                  <a:pt x="1170" y="5"/>
                  <a:pt x="1164" y="5"/>
                  <a:pt x="1164" y="4"/>
                </a:cubicBezTo>
                <a:cubicBezTo>
                  <a:pt x="1164" y="3"/>
                  <a:pt x="1166" y="3"/>
                  <a:pt x="1168" y="3"/>
                </a:cubicBezTo>
                <a:cubicBezTo>
                  <a:pt x="1169" y="3"/>
                  <a:pt x="1170" y="3"/>
                  <a:pt x="1172" y="3"/>
                </a:cubicBezTo>
                <a:cubicBezTo>
                  <a:pt x="1173" y="3"/>
                  <a:pt x="1175" y="3"/>
                  <a:pt x="1177" y="3"/>
                </a:cubicBezTo>
                <a:cubicBezTo>
                  <a:pt x="1178" y="3"/>
                  <a:pt x="1179" y="3"/>
                  <a:pt x="1180" y="3"/>
                </a:cubicBezTo>
                <a:cubicBezTo>
                  <a:pt x="1182" y="3"/>
                  <a:pt x="1185" y="2"/>
                  <a:pt x="1188" y="2"/>
                </a:cubicBezTo>
                <a:cubicBezTo>
                  <a:pt x="1189" y="2"/>
                  <a:pt x="1189" y="2"/>
                  <a:pt x="1190" y="3"/>
                </a:cubicBezTo>
                <a:cubicBezTo>
                  <a:pt x="1194" y="3"/>
                  <a:pt x="1201" y="4"/>
                  <a:pt x="1201" y="4"/>
                </a:cubicBezTo>
                <a:cubicBezTo>
                  <a:pt x="1201" y="4"/>
                  <a:pt x="1211" y="3"/>
                  <a:pt x="1215" y="3"/>
                </a:cubicBezTo>
                <a:cubicBezTo>
                  <a:pt x="1217" y="3"/>
                  <a:pt x="1218" y="3"/>
                  <a:pt x="1220" y="3"/>
                </a:cubicBezTo>
                <a:cubicBezTo>
                  <a:pt x="1223" y="3"/>
                  <a:pt x="1226" y="3"/>
                  <a:pt x="1225" y="4"/>
                </a:cubicBezTo>
                <a:cubicBezTo>
                  <a:pt x="1224" y="5"/>
                  <a:pt x="1218" y="5"/>
                  <a:pt x="1219" y="5"/>
                </a:cubicBezTo>
                <a:cubicBezTo>
                  <a:pt x="1220" y="5"/>
                  <a:pt x="1226" y="6"/>
                  <a:pt x="1226" y="6"/>
                </a:cubicBezTo>
                <a:cubicBezTo>
                  <a:pt x="1226" y="6"/>
                  <a:pt x="1229" y="5"/>
                  <a:pt x="1232" y="5"/>
                </a:cubicBezTo>
                <a:cubicBezTo>
                  <a:pt x="1233" y="5"/>
                  <a:pt x="1233" y="5"/>
                  <a:pt x="1234" y="5"/>
                </a:cubicBezTo>
                <a:cubicBezTo>
                  <a:pt x="1236" y="5"/>
                  <a:pt x="1232" y="7"/>
                  <a:pt x="1232" y="7"/>
                </a:cubicBezTo>
                <a:cubicBezTo>
                  <a:pt x="1232" y="7"/>
                  <a:pt x="1232" y="7"/>
                  <a:pt x="1233" y="7"/>
                </a:cubicBezTo>
                <a:cubicBezTo>
                  <a:pt x="1234" y="7"/>
                  <a:pt x="1236" y="7"/>
                  <a:pt x="1238" y="7"/>
                </a:cubicBezTo>
                <a:cubicBezTo>
                  <a:pt x="1238" y="7"/>
                  <a:pt x="1240" y="7"/>
                  <a:pt x="1241" y="7"/>
                </a:cubicBezTo>
                <a:cubicBezTo>
                  <a:pt x="1245" y="7"/>
                  <a:pt x="1250" y="7"/>
                  <a:pt x="1252" y="8"/>
                </a:cubicBezTo>
                <a:cubicBezTo>
                  <a:pt x="1253" y="10"/>
                  <a:pt x="1239" y="10"/>
                  <a:pt x="1237" y="10"/>
                </a:cubicBezTo>
                <a:cubicBezTo>
                  <a:pt x="1236" y="10"/>
                  <a:pt x="1212" y="11"/>
                  <a:pt x="1208" y="11"/>
                </a:cubicBezTo>
                <a:cubicBezTo>
                  <a:pt x="1204" y="11"/>
                  <a:pt x="1193" y="12"/>
                  <a:pt x="1193" y="13"/>
                </a:cubicBezTo>
                <a:cubicBezTo>
                  <a:pt x="1193" y="13"/>
                  <a:pt x="1193" y="13"/>
                  <a:pt x="1194" y="13"/>
                </a:cubicBezTo>
                <a:cubicBezTo>
                  <a:pt x="1196" y="13"/>
                  <a:pt x="1202" y="12"/>
                  <a:pt x="1202" y="12"/>
                </a:cubicBezTo>
                <a:cubicBezTo>
                  <a:pt x="1202" y="12"/>
                  <a:pt x="1202" y="12"/>
                  <a:pt x="1210" y="12"/>
                </a:cubicBezTo>
                <a:cubicBezTo>
                  <a:pt x="1210" y="12"/>
                  <a:pt x="1210" y="12"/>
                  <a:pt x="1214" y="11"/>
                </a:cubicBezTo>
                <a:cubicBezTo>
                  <a:pt x="1214" y="11"/>
                  <a:pt x="1226" y="12"/>
                  <a:pt x="1230" y="12"/>
                </a:cubicBezTo>
                <a:cubicBezTo>
                  <a:pt x="1233" y="12"/>
                  <a:pt x="1220" y="15"/>
                  <a:pt x="1220" y="15"/>
                </a:cubicBezTo>
                <a:cubicBezTo>
                  <a:pt x="1220" y="15"/>
                  <a:pt x="1220" y="15"/>
                  <a:pt x="1234" y="13"/>
                </a:cubicBezTo>
                <a:cubicBezTo>
                  <a:pt x="1234" y="13"/>
                  <a:pt x="1237" y="12"/>
                  <a:pt x="1239" y="11"/>
                </a:cubicBezTo>
                <a:cubicBezTo>
                  <a:pt x="1239" y="11"/>
                  <a:pt x="1240" y="11"/>
                  <a:pt x="1241" y="11"/>
                </a:cubicBezTo>
                <a:cubicBezTo>
                  <a:pt x="1243" y="11"/>
                  <a:pt x="1246" y="12"/>
                  <a:pt x="1247" y="13"/>
                </a:cubicBezTo>
                <a:cubicBezTo>
                  <a:pt x="1248" y="15"/>
                  <a:pt x="1235" y="18"/>
                  <a:pt x="1233" y="19"/>
                </a:cubicBezTo>
                <a:cubicBezTo>
                  <a:pt x="1233" y="19"/>
                  <a:pt x="1233" y="19"/>
                  <a:pt x="1233" y="19"/>
                </a:cubicBezTo>
                <a:cubicBezTo>
                  <a:pt x="1235" y="19"/>
                  <a:pt x="1241" y="18"/>
                  <a:pt x="1242" y="18"/>
                </a:cubicBezTo>
                <a:cubicBezTo>
                  <a:pt x="1243" y="17"/>
                  <a:pt x="1252" y="14"/>
                  <a:pt x="1254" y="14"/>
                </a:cubicBezTo>
                <a:cubicBezTo>
                  <a:pt x="1254" y="13"/>
                  <a:pt x="1254" y="13"/>
                  <a:pt x="1255" y="13"/>
                </a:cubicBezTo>
                <a:cubicBezTo>
                  <a:pt x="1258" y="13"/>
                  <a:pt x="1263" y="15"/>
                  <a:pt x="1265" y="15"/>
                </a:cubicBezTo>
                <a:cubicBezTo>
                  <a:pt x="1267" y="15"/>
                  <a:pt x="1271" y="13"/>
                  <a:pt x="1272" y="12"/>
                </a:cubicBezTo>
                <a:cubicBezTo>
                  <a:pt x="1273" y="12"/>
                  <a:pt x="1274" y="12"/>
                  <a:pt x="1276" y="12"/>
                </a:cubicBezTo>
                <a:cubicBezTo>
                  <a:pt x="1280" y="12"/>
                  <a:pt x="1287" y="12"/>
                  <a:pt x="1289" y="12"/>
                </a:cubicBezTo>
                <a:cubicBezTo>
                  <a:pt x="1292" y="12"/>
                  <a:pt x="1297" y="14"/>
                  <a:pt x="1297" y="14"/>
                </a:cubicBezTo>
                <a:cubicBezTo>
                  <a:pt x="1297" y="14"/>
                  <a:pt x="1293" y="16"/>
                  <a:pt x="1290" y="16"/>
                </a:cubicBezTo>
                <a:cubicBezTo>
                  <a:pt x="1288" y="16"/>
                  <a:pt x="1286" y="16"/>
                  <a:pt x="1285" y="16"/>
                </a:cubicBezTo>
                <a:close/>
                <a:moveTo>
                  <a:pt x="926" y="7"/>
                </a:moveTo>
                <a:cubicBezTo>
                  <a:pt x="923" y="7"/>
                  <a:pt x="905" y="8"/>
                  <a:pt x="903" y="8"/>
                </a:cubicBezTo>
                <a:cubicBezTo>
                  <a:pt x="902" y="8"/>
                  <a:pt x="901" y="9"/>
                  <a:pt x="901" y="9"/>
                </a:cubicBezTo>
                <a:cubicBezTo>
                  <a:pt x="901" y="9"/>
                  <a:pt x="901" y="9"/>
                  <a:pt x="895" y="9"/>
                </a:cubicBezTo>
                <a:cubicBezTo>
                  <a:pt x="895" y="9"/>
                  <a:pt x="895" y="9"/>
                  <a:pt x="895" y="10"/>
                </a:cubicBezTo>
                <a:cubicBezTo>
                  <a:pt x="895" y="10"/>
                  <a:pt x="895" y="10"/>
                  <a:pt x="886" y="11"/>
                </a:cubicBezTo>
                <a:cubicBezTo>
                  <a:pt x="886" y="11"/>
                  <a:pt x="886" y="11"/>
                  <a:pt x="894" y="11"/>
                </a:cubicBezTo>
                <a:cubicBezTo>
                  <a:pt x="894" y="11"/>
                  <a:pt x="894" y="11"/>
                  <a:pt x="897" y="10"/>
                </a:cubicBezTo>
                <a:cubicBezTo>
                  <a:pt x="897" y="10"/>
                  <a:pt x="909" y="9"/>
                  <a:pt x="910" y="9"/>
                </a:cubicBezTo>
                <a:cubicBezTo>
                  <a:pt x="911" y="9"/>
                  <a:pt x="910" y="10"/>
                  <a:pt x="904" y="11"/>
                </a:cubicBezTo>
                <a:cubicBezTo>
                  <a:pt x="898" y="12"/>
                  <a:pt x="888" y="14"/>
                  <a:pt x="888" y="14"/>
                </a:cubicBezTo>
                <a:cubicBezTo>
                  <a:pt x="888" y="14"/>
                  <a:pt x="882" y="16"/>
                  <a:pt x="881" y="16"/>
                </a:cubicBezTo>
                <a:cubicBezTo>
                  <a:pt x="879" y="16"/>
                  <a:pt x="877" y="16"/>
                  <a:pt x="877" y="16"/>
                </a:cubicBezTo>
                <a:cubicBezTo>
                  <a:pt x="877" y="16"/>
                  <a:pt x="877" y="16"/>
                  <a:pt x="876" y="18"/>
                </a:cubicBezTo>
                <a:cubicBezTo>
                  <a:pt x="876" y="18"/>
                  <a:pt x="876" y="18"/>
                  <a:pt x="868" y="18"/>
                </a:cubicBezTo>
                <a:cubicBezTo>
                  <a:pt x="868" y="18"/>
                  <a:pt x="869" y="21"/>
                  <a:pt x="866" y="21"/>
                </a:cubicBezTo>
                <a:cubicBezTo>
                  <a:pt x="863" y="21"/>
                  <a:pt x="859" y="19"/>
                  <a:pt x="856" y="19"/>
                </a:cubicBezTo>
                <a:cubicBezTo>
                  <a:pt x="855" y="19"/>
                  <a:pt x="854" y="19"/>
                  <a:pt x="853" y="20"/>
                </a:cubicBezTo>
                <a:cubicBezTo>
                  <a:pt x="850" y="21"/>
                  <a:pt x="859" y="21"/>
                  <a:pt x="856" y="22"/>
                </a:cubicBezTo>
                <a:cubicBezTo>
                  <a:pt x="853" y="22"/>
                  <a:pt x="845" y="23"/>
                  <a:pt x="845" y="23"/>
                </a:cubicBezTo>
                <a:cubicBezTo>
                  <a:pt x="845" y="23"/>
                  <a:pt x="837" y="22"/>
                  <a:pt x="837" y="22"/>
                </a:cubicBezTo>
                <a:cubicBezTo>
                  <a:pt x="837" y="22"/>
                  <a:pt x="837" y="22"/>
                  <a:pt x="837" y="22"/>
                </a:cubicBezTo>
                <a:cubicBezTo>
                  <a:pt x="836" y="22"/>
                  <a:pt x="826" y="24"/>
                  <a:pt x="828" y="25"/>
                </a:cubicBezTo>
                <a:cubicBezTo>
                  <a:pt x="829" y="25"/>
                  <a:pt x="832" y="25"/>
                  <a:pt x="834" y="25"/>
                </a:cubicBezTo>
                <a:cubicBezTo>
                  <a:pt x="835" y="25"/>
                  <a:pt x="835" y="25"/>
                  <a:pt x="835" y="25"/>
                </a:cubicBezTo>
                <a:cubicBezTo>
                  <a:pt x="835" y="25"/>
                  <a:pt x="846" y="27"/>
                  <a:pt x="841" y="28"/>
                </a:cubicBezTo>
                <a:cubicBezTo>
                  <a:pt x="837" y="29"/>
                  <a:pt x="833" y="29"/>
                  <a:pt x="833" y="29"/>
                </a:cubicBezTo>
                <a:cubicBezTo>
                  <a:pt x="833" y="29"/>
                  <a:pt x="833" y="29"/>
                  <a:pt x="836" y="31"/>
                </a:cubicBezTo>
                <a:cubicBezTo>
                  <a:pt x="836" y="31"/>
                  <a:pt x="829" y="33"/>
                  <a:pt x="826" y="33"/>
                </a:cubicBezTo>
                <a:cubicBezTo>
                  <a:pt x="822" y="33"/>
                  <a:pt x="818" y="34"/>
                  <a:pt x="818" y="34"/>
                </a:cubicBezTo>
                <a:cubicBezTo>
                  <a:pt x="818" y="34"/>
                  <a:pt x="819" y="37"/>
                  <a:pt x="815" y="37"/>
                </a:cubicBezTo>
                <a:cubicBezTo>
                  <a:pt x="812" y="37"/>
                  <a:pt x="802" y="38"/>
                  <a:pt x="802" y="38"/>
                </a:cubicBezTo>
                <a:cubicBezTo>
                  <a:pt x="802" y="38"/>
                  <a:pt x="802" y="38"/>
                  <a:pt x="794" y="35"/>
                </a:cubicBezTo>
                <a:cubicBezTo>
                  <a:pt x="794" y="35"/>
                  <a:pt x="794" y="35"/>
                  <a:pt x="792" y="38"/>
                </a:cubicBezTo>
                <a:cubicBezTo>
                  <a:pt x="792" y="38"/>
                  <a:pt x="792" y="38"/>
                  <a:pt x="799" y="39"/>
                </a:cubicBezTo>
                <a:cubicBezTo>
                  <a:pt x="799" y="39"/>
                  <a:pt x="801" y="39"/>
                  <a:pt x="803" y="39"/>
                </a:cubicBezTo>
                <a:cubicBezTo>
                  <a:pt x="803" y="39"/>
                  <a:pt x="804" y="39"/>
                  <a:pt x="805" y="39"/>
                </a:cubicBezTo>
                <a:cubicBezTo>
                  <a:pt x="806" y="39"/>
                  <a:pt x="804" y="41"/>
                  <a:pt x="804" y="41"/>
                </a:cubicBezTo>
                <a:cubicBezTo>
                  <a:pt x="804" y="41"/>
                  <a:pt x="807" y="40"/>
                  <a:pt x="810" y="40"/>
                </a:cubicBezTo>
                <a:cubicBezTo>
                  <a:pt x="811" y="40"/>
                  <a:pt x="812" y="40"/>
                  <a:pt x="812" y="41"/>
                </a:cubicBezTo>
                <a:cubicBezTo>
                  <a:pt x="811" y="42"/>
                  <a:pt x="807" y="44"/>
                  <a:pt x="805" y="44"/>
                </a:cubicBezTo>
                <a:cubicBezTo>
                  <a:pt x="803" y="44"/>
                  <a:pt x="792" y="46"/>
                  <a:pt x="791" y="46"/>
                </a:cubicBezTo>
                <a:cubicBezTo>
                  <a:pt x="791" y="46"/>
                  <a:pt x="790" y="44"/>
                  <a:pt x="790" y="44"/>
                </a:cubicBezTo>
                <a:cubicBezTo>
                  <a:pt x="790" y="44"/>
                  <a:pt x="790" y="44"/>
                  <a:pt x="783" y="42"/>
                </a:cubicBezTo>
                <a:cubicBezTo>
                  <a:pt x="783" y="42"/>
                  <a:pt x="785" y="44"/>
                  <a:pt x="782" y="44"/>
                </a:cubicBezTo>
                <a:cubicBezTo>
                  <a:pt x="780" y="44"/>
                  <a:pt x="778" y="43"/>
                  <a:pt x="778" y="43"/>
                </a:cubicBezTo>
                <a:cubicBezTo>
                  <a:pt x="778" y="43"/>
                  <a:pt x="777" y="44"/>
                  <a:pt x="775" y="44"/>
                </a:cubicBezTo>
                <a:cubicBezTo>
                  <a:pt x="775" y="44"/>
                  <a:pt x="775" y="44"/>
                  <a:pt x="775" y="44"/>
                </a:cubicBezTo>
                <a:cubicBezTo>
                  <a:pt x="774" y="44"/>
                  <a:pt x="773" y="42"/>
                  <a:pt x="773" y="42"/>
                </a:cubicBezTo>
                <a:cubicBezTo>
                  <a:pt x="773" y="42"/>
                  <a:pt x="773" y="42"/>
                  <a:pt x="769" y="44"/>
                </a:cubicBezTo>
                <a:cubicBezTo>
                  <a:pt x="769" y="44"/>
                  <a:pt x="769" y="44"/>
                  <a:pt x="768" y="42"/>
                </a:cubicBezTo>
                <a:cubicBezTo>
                  <a:pt x="768" y="42"/>
                  <a:pt x="765" y="45"/>
                  <a:pt x="763" y="45"/>
                </a:cubicBezTo>
                <a:cubicBezTo>
                  <a:pt x="763" y="45"/>
                  <a:pt x="763" y="45"/>
                  <a:pt x="762" y="45"/>
                </a:cubicBezTo>
                <a:cubicBezTo>
                  <a:pt x="761" y="45"/>
                  <a:pt x="760" y="43"/>
                  <a:pt x="760" y="43"/>
                </a:cubicBezTo>
                <a:cubicBezTo>
                  <a:pt x="760" y="43"/>
                  <a:pt x="760" y="43"/>
                  <a:pt x="757" y="43"/>
                </a:cubicBezTo>
                <a:cubicBezTo>
                  <a:pt x="757" y="43"/>
                  <a:pt x="757" y="43"/>
                  <a:pt x="754" y="44"/>
                </a:cubicBezTo>
                <a:cubicBezTo>
                  <a:pt x="754" y="44"/>
                  <a:pt x="754" y="44"/>
                  <a:pt x="754" y="42"/>
                </a:cubicBezTo>
                <a:cubicBezTo>
                  <a:pt x="754" y="42"/>
                  <a:pt x="754" y="42"/>
                  <a:pt x="752" y="44"/>
                </a:cubicBezTo>
                <a:cubicBezTo>
                  <a:pt x="752" y="44"/>
                  <a:pt x="752" y="44"/>
                  <a:pt x="747" y="44"/>
                </a:cubicBezTo>
                <a:cubicBezTo>
                  <a:pt x="747" y="44"/>
                  <a:pt x="747" y="44"/>
                  <a:pt x="749" y="42"/>
                </a:cubicBezTo>
                <a:cubicBezTo>
                  <a:pt x="749" y="42"/>
                  <a:pt x="747" y="44"/>
                  <a:pt x="745" y="44"/>
                </a:cubicBezTo>
                <a:cubicBezTo>
                  <a:pt x="742" y="44"/>
                  <a:pt x="739" y="42"/>
                  <a:pt x="739" y="42"/>
                </a:cubicBezTo>
                <a:cubicBezTo>
                  <a:pt x="740" y="42"/>
                  <a:pt x="741" y="42"/>
                  <a:pt x="744" y="42"/>
                </a:cubicBezTo>
                <a:cubicBezTo>
                  <a:pt x="747" y="42"/>
                  <a:pt x="752" y="39"/>
                  <a:pt x="754" y="39"/>
                </a:cubicBezTo>
                <a:cubicBezTo>
                  <a:pt x="755" y="39"/>
                  <a:pt x="763" y="38"/>
                  <a:pt x="763" y="38"/>
                </a:cubicBezTo>
                <a:cubicBezTo>
                  <a:pt x="763" y="38"/>
                  <a:pt x="760" y="34"/>
                  <a:pt x="762" y="34"/>
                </a:cubicBezTo>
                <a:cubicBezTo>
                  <a:pt x="762" y="33"/>
                  <a:pt x="763" y="33"/>
                  <a:pt x="764" y="33"/>
                </a:cubicBezTo>
                <a:cubicBezTo>
                  <a:pt x="766" y="33"/>
                  <a:pt x="770" y="34"/>
                  <a:pt x="770" y="34"/>
                </a:cubicBezTo>
                <a:cubicBezTo>
                  <a:pt x="770" y="34"/>
                  <a:pt x="770" y="34"/>
                  <a:pt x="771" y="37"/>
                </a:cubicBezTo>
                <a:cubicBezTo>
                  <a:pt x="771" y="37"/>
                  <a:pt x="771" y="37"/>
                  <a:pt x="779" y="37"/>
                </a:cubicBezTo>
                <a:cubicBezTo>
                  <a:pt x="779" y="37"/>
                  <a:pt x="779" y="37"/>
                  <a:pt x="791" y="33"/>
                </a:cubicBezTo>
                <a:cubicBezTo>
                  <a:pt x="791" y="33"/>
                  <a:pt x="783" y="36"/>
                  <a:pt x="780" y="36"/>
                </a:cubicBezTo>
                <a:cubicBezTo>
                  <a:pt x="778" y="36"/>
                  <a:pt x="776" y="34"/>
                  <a:pt x="776" y="34"/>
                </a:cubicBezTo>
                <a:cubicBezTo>
                  <a:pt x="776" y="34"/>
                  <a:pt x="776" y="34"/>
                  <a:pt x="785" y="30"/>
                </a:cubicBezTo>
                <a:cubicBezTo>
                  <a:pt x="785" y="30"/>
                  <a:pt x="785" y="30"/>
                  <a:pt x="777" y="33"/>
                </a:cubicBezTo>
                <a:cubicBezTo>
                  <a:pt x="777" y="33"/>
                  <a:pt x="777" y="33"/>
                  <a:pt x="777" y="30"/>
                </a:cubicBezTo>
                <a:cubicBezTo>
                  <a:pt x="777" y="30"/>
                  <a:pt x="777" y="30"/>
                  <a:pt x="769" y="32"/>
                </a:cubicBezTo>
                <a:cubicBezTo>
                  <a:pt x="769" y="32"/>
                  <a:pt x="775" y="27"/>
                  <a:pt x="778" y="27"/>
                </a:cubicBezTo>
                <a:cubicBezTo>
                  <a:pt x="781" y="27"/>
                  <a:pt x="790" y="26"/>
                  <a:pt x="792" y="26"/>
                </a:cubicBezTo>
                <a:cubicBezTo>
                  <a:pt x="792" y="26"/>
                  <a:pt x="793" y="26"/>
                  <a:pt x="793" y="26"/>
                </a:cubicBezTo>
                <a:cubicBezTo>
                  <a:pt x="794" y="26"/>
                  <a:pt x="798" y="27"/>
                  <a:pt x="801" y="27"/>
                </a:cubicBezTo>
                <a:cubicBezTo>
                  <a:pt x="802" y="27"/>
                  <a:pt x="802" y="27"/>
                  <a:pt x="803" y="27"/>
                </a:cubicBezTo>
                <a:cubicBezTo>
                  <a:pt x="806" y="27"/>
                  <a:pt x="807" y="25"/>
                  <a:pt x="807" y="25"/>
                </a:cubicBezTo>
                <a:cubicBezTo>
                  <a:pt x="807" y="25"/>
                  <a:pt x="804" y="25"/>
                  <a:pt x="801" y="25"/>
                </a:cubicBezTo>
                <a:cubicBezTo>
                  <a:pt x="800" y="25"/>
                  <a:pt x="799" y="25"/>
                  <a:pt x="798" y="25"/>
                </a:cubicBezTo>
                <a:cubicBezTo>
                  <a:pt x="795" y="25"/>
                  <a:pt x="793" y="22"/>
                  <a:pt x="793" y="22"/>
                </a:cubicBezTo>
                <a:cubicBezTo>
                  <a:pt x="793" y="22"/>
                  <a:pt x="793" y="22"/>
                  <a:pt x="790" y="20"/>
                </a:cubicBezTo>
                <a:cubicBezTo>
                  <a:pt x="790" y="20"/>
                  <a:pt x="791" y="17"/>
                  <a:pt x="793" y="17"/>
                </a:cubicBezTo>
                <a:cubicBezTo>
                  <a:pt x="796" y="17"/>
                  <a:pt x="804" y="17"/>
                  <a:pt x="804" y="17"/>
                </a:cubicBezTo>
                <a:cubicBezTo>
                  <a:pt x="804" y="17"/>
                  <a:pt x="813" y="22"/>
                  <a:pt x="815" y="22"/>
                </a:cubicBezTo>
                <a:cubicBezTo>
                  <a:pt x="817" y="22"/>
                  <a:pt x="821" y="21"/>
                  <a:pt x="821" y="21"/>
                </a:cubicBezTo>
                <a:cubicBezTo>
                  <a:pt x="821" y="21"/>
                  <a:pt x="821" y="21"/>
                  <a:pt x="812" y="18"/>
                </a:cubicBezTo>
                <a:cubicBezTo>
                  <a:pt x="812" y="18"/>
                  <a:pt x="812" y="16"/>
                  <a:pt x="814" y="16"/>
                </a:cubicBezTo>
                <a:cubicBezTo>
                  <a:pt x="816" y="16"/>
                  <a:pt x="836" y="15"/>
                  <a:pt x="836" y="15"/>
                </a:cubicBezTo>
                <a:cubicBezTo>
                  <a:pt x="836" y="15"/>
                  <a:pt x="836" y="15"/>
                  <a:pt x="842" y="13"/>
                </a:cubicBezTo>
                <a:cubicBezTo>
                  <a:pt x="842" y="13"/>
                  <a:pt x="842" y="13"/>
                  <a:pt x="838" y="13"/>
                </a:cubicBezTo>
                <a:cubicBezTo>
                  <a:pt x="838" y="13"/>
                  <a:pt x="838" y="13"/>
                  <a:pt x="848" y="10"/>
                </a:cubicBezTo>
                <a:cubicBezTo>
                  <a:pt x="848" y="10"/>
                  <a:pt x="847" y="9"/>
                  <a:pt x="845" y="9"/>
                </a:cubicBezTo>
                <a:cubicBezTo>
                  <a:pt x="844" y="9"/>
                  <a:pt x="843" y="10"/>
                  <a:pt x="842" y="10"/>
                </a:cubicBezTo>
                <a:cubicBezTo>
                  <a:pt x="840" y="11"/>
                  <a:pt x="835" y="11"/>
                  <a:pt x="834" y="12"/>
                </a:cubicBezTo>
                <a:cubicBezTo>
                  <a:pt x="834" y="12"/>
                  <a:pt x="827" y="14"/>
                  <a:pt x="824" y="14"/>
                </a:cubicBezTo>
                <a:cubicBezTo>
                  <a:pt x="820" y="14"/>
                  <a:pt x="818" y="14"/>
                  <a:pt x="818" y="14"/>
                </a:cubicBezTo>
                <a:cubicBezTo>
                  <a:pt x="818" y="14"/>
                  <a:pt x="818" y="14"/>
                  <a:pt x="810" y="14"/>
                </a:cubicBezTo>
                <a:cubicBezTo>
                  <a:pt x="810" y="14"/>
                  <a:pt x="809" y="15"/>
                  <a:pt x="806" y="15"/>
                </a:cubicBezTo>
                <a:cubicBezTo>
                  <a:pt x="806" y="15"/>
                  <a:pt x="806" y="15"/>
                  <a:pt x="805" y="15"/>
                </a:cubicBezTo>
                <a:cubicBezTo>
                  <a:pt x="802" y="15"/>
                  <a:pt x="797" y="15"/>
                  <a:pt x="797" y="15"/>
                </a:cubicBezTo>
                <a:cubicBezTo>
                  <a:pt x="797" y="15"/>
                  <a:pt x="803" y="13"/>
                  <a:pt x="805" y="12"/>
                </a:cubicBezTo>
                <a:cubicBezTo>
                  <a:pt x="807" y="12"/>
                  <a:pt x="816" y="12"/>
                  <a:pt x="816" y="12"/>
                </a:cubicBezTo>
                <a:cubicBezTo>
                  <a:pt x="816" y="12"/>
                  <a:pt x="809" y="10"/>
                  <a:pt x="805" y="10"/>
                </a:cubicBezTo>
                <a:cubicBezTo>
                  <a:pt x="802" y="10"/>
                  <a:pt x="797" y="12"/>
                  <a:pt x="797" y="12"/>
                </a:cubicBezTo>
                <a:cubicBezTo>
                  <a:pt x="797" y="12"/>
                  <a:pt x="791" y="13"/>
                  <a:pt x="788" y="13"/>
                </a:cubicBezTo>
                <a:cubicBezTo>
                  <a:pt x="786" y="13"/>
                  <a:pt x="782" y="11"/>
                  <a:pt x="782" y="11"/>
                </a:cubicBezTo>
                <a:cubicBezTo>
                  <a:pt x="782" y="11"/>
                  <a:pt x="782" y="11"/>
                  <a:pt x="792" y="10"/>
                </a:cubicBezTo>
                <a:cubicBezTo>
                  <a:pt x="792" y="10"/>
                  <a:pt x="792" y="10"/>
                  <a:pt x="782" y="9"/>
                </a:cubicBezTo>
                <a:cubicBezTo>
                  <a:pt x="782" y="9"/>
                  <a:pt x="777" y="8"/>
                  <a:pt x="778" y="8"/>
                </a:cubicBezTo>
                <a:cubicBezTo>
                  <a:pt x="779" y="8"/>
                  <a:pt x="797" y="6"/>
                  <a:pt x="799" y="6"/>
                </a:cubicBezTo>
                <a:cubicBezTo>
                  <a:pt x="801" y="6"/>
                  <a:pt x="812" y="7"/>
                  <a:pt x="812" y="7"/>
                </a:cubicBezTo>
                <a:cubicBezTo>
                  <a:pt x="812" y="7"/>
                  <a:pt x="811" y="4"/>
                  <a:pt x="815" y="4"/>
                </a:cubicBezTo>
                <a:cubicBezTo>
                  <a:pt x="815" y="4"/>
                  <a:pt x="816" y="4"/>
                  <a:pt x="816" y="4"/>
                </a:cubicBezTo>
                <a:cubicBezTo>
                  <a:pt x="821" y="4"/>
                  <a:pt x="829" y="5"/>
                  <a:pt x="829" y="5"/>
                </a:cubicBezTo>
                <a:cubicBezTo>
                  <a:pt x="829" y="5"/>
                  <a:pt x="829" y="5"/>
                  <a:pt x="840" y="7"/>
                </a:cubicBezTo>
                <a:cubicBezTo>
                  <a:pt x="840" y="7"/>
                  <a:pt x="840" y="7"/>
                  <a:pt x="829" y="4"/>
                </a:cubicBezTo>
                <a:cubicBezTo>
                  <a:pt x="829" y="4"/>
                  <a:pt x="838" y="1"/>
                  <a:pt x="841" y="1"/>
                </a:cubicBezTo>
                <a:cubicBezTo>
                  <a:pt x="844" y="1"/>
                  <a:pt x="849" y="3"/>
                  <a:pt x="849" y="3"/>
                </a:cubicBezTo>
                <a:cubicBezTo>
                  <a:pt x="849" y="3"/>
                  <a:pt x="849" y="3"/>
                  <a:pt x="857" y="1"/>
                </a:cubicBezTo>
                <a:cubicBezTo>
                  <a:pt x="857" y="1"/>
                  <a:pt x="857" y="1"/>
                  <a:pt x="864" y="4"/>
                </a:cubicBezTo>
                <a:cubicBezTo>
                  <a:pt x="864" y="4"/>
                  <a:pt x="864" y="4"/>
                  <a:pt x="861" y="1"/>
                </a:cubicBezTo>
                <a:cubicBezTo>
                  <a:pt x="861" y="1"/>
                  <a:pt x="861" y="1"/>
                  <a:pt x="874" y="1"/>
                </a:cubicBezTo>
                <a:cubicBezTo>
                  <a:pt x="874" y="1"/>
                  <a:pt x="874" y="1"/>
                  <a:pt x="879" y="3"/>
                </a:cubicBezTo>
                <a:cubicBezTo>
                  <a:pt x="879" y="3"/>
                  <a:pt x="882" y="0"/>
                  <a:pt x="884" y="0"/>
                </a:cubicBezTo>
                <a:cubicBezTo>
                  <a:pt x="886" y="0"/>
                  <a:pt x="890" y="2"/>
                  <a:pt x="890" y="2"/>
                </a:cubicBezTo>
                <a:cubicBezTo>
                  <a:pt x="890" y="2"/>
                  <a:pt x="891" y="0"/>
                  <a:pt x="893" y="0"/>
                </a:cubicBezTo>
                <a:cubicBezTo>
                  <a:pt x="893" y="0"/>
                  <a:pt x="893" y="0"/>
                  <a:pt x="894" y="0"/>
                </a:cubicBezTo>
                <a:cubicBezTo>
                  <a:pt x="896" y="0"/>
                  <a:pt x="901" y="1"/>
                  <a:pt x="901" y="1"/>
                </a:cubicBezTo>
                <a:cubicBezTo>
                  <a:pt x="901" y="1"/>
                  <a:pt x="901" y="1"/>
                  <a:pt x="909" y="1"/>
                </a:cubicBezTo>
                <a:cubicBezTo>
                  <a:pt x="909" y="1"/>
                  <a:pt x="909" y="1"/>
                  <a:pt x="903" y="4"/>
                </a:cubicBezTo>
                <a:cubicBezTo>
                  <a:pt x="903" y="4"/>
                  <a:pt x="916" y="1"/>
                  <a:pt x="919" y="1"/>
                </a:cubicBezTo>
                <a:cubicBezTo>
                  <a:pt x="921" y="1"/>
                  <a:pt x="927" y="3"/>
                  <a:pt x="927" y="3"/>
                </a:cubicBezTo>
                <a:cubicBezTo>
                  <a:pt x="927" y="3"/>
                  <a:pt x="927" y="3"/>
                  <a:pt x="927" y="4"/>
                </a:cubicBezTo>
                <a:cubicBezTo>
                  <a:pt x="927" y="4"/>
                  <a:pt x="933" y="4"/>
                  <a:pt x="936" y="4"/>
                </a:cubicBezTo>
                <a:cubicBezTo>
                  <a:pt x="936" y="4"/>
                  <a:pt x="937" y="4"/>
                  <a:pt x="937" y="4"/>
                </a:cubicBezTo>
                <a:cubicBezTo>
                  <a:pt x="938" y="5"/>
                  <a:pt x="929" y="7"/>
                  <a:pt x="926" y="7"/>
                </a:cubicBezTo>
                <a:close/>
                <a:moveTo>
                  <a:pt x="745" y="35"/>
                </a:moveTo>
                <a:cubicBezTo>
                  <a:pt x="746" y="35"/>
                  <a:pt x="746" y="35"/>
                  <a:pt x="746" y="35"/>
                </a:cubicBezTo>
                <a:cubicBezTo>
                  <a:pt x="749" y="35"/>
                  <a:pt x="747" y="38"/>
                  <a:pt x="745" y="38"/>
                </a:cubicBezTo>
                <a:cubicBezTo>
                  <a:pt x="745" y="38"/>
                  <a:pt x="745" y="38"/>
                  <a:pt x="741" y="37"/>
                </a:cubicBezTo>
                <a:cubicBezTo>
                  <a:pt x="741" y="37"/>
                  <a:pt x="741" y="36"/>
                  <a:pt x="745" y="35"/>
                </a:cubicBezTo>
                <a:close/>
                <a:moveTo>
                  <a:pt x="778" y="18"/>
                </a:moveTo>
                <a:cubicBezTo>
                  <a:pt x="778" y="18"/>
                  <a:pt x="783" y="15"/>
                  <a:pt x="785" y="15"/>
                </a:cubicBezTo>
                <a:cubicBezTo>
                  <a:pt x="785" y="15"/>
                  <a:pt x="785" y="15"/>
                  <a:pt x="785" y="15"/>
                </a:cubicBezTo>
                <a:cubicBezTo>
                  <a:pt x="786" y="17"/>
                  <a:pt x="785" y="20"/>
                  <a:pt x="785" y="20"/>
                </a:cubicBezTo>
                <a:cubicBezTo>
                  <a:pt x="785" y="20"/>
                  <a:pt x="785" y="20"/>
                  <a:pt x="781" y="22"/>
                </a:cubicBezTo>
                <a:cubicBezTo>
                  <a:pt x="781" y="22"/>
                  <a:pt x="781" y="22"/>
                  <a:pt x="789" y="22"/>
                </a:cubicBezTo>
                <a:cubicBezTo>
                  <a:pt x="789" y="22"/>
                  <a:pt x="789" y="25"/>
                  <a:pt x="787" y="25"/>
                </a:cubicBezTo>
                <a:cubicBezTo>
                  <a:pt x="786" y="25"/>
                  <a:pt x="784" y="25"/>
                  <a:pt x="781" y="25"/>
                </a:cubicBezTo>
                <a:cubicBezTo>
                  <a:pt x="778" y="25"/>
                  <a:pt x="775" y="25"/>
                  <a:pt x="775" y="25"/>
                </a:cubicBezTo>
                <a:cubicBezTo>
                  <a:pt x="775" y="26"/>
                  <a:pt x="772" y="29"/>
                  <a:pt x="772" y="29"/>
                </a:cubicBezTo>
                <a:cubicBezTo>
                  <a:pt x="772" y="29"/>
                  <a:pt x="772" y="29"/>
                  <a:pt x="771" y="27"/>
                </a:cubicBezTo>
                <a:cubicBezTo>
                  <a:pt x="771" y="27"/>
                  <a:pt x="769" y="30"/>
                  <a:pt x="767" y="30"/>
                </a:cubicBezTo>
                <a:cubicBezTo>
                  <a:pt x="766" y="30"/>
                  <a:pt x="763" y="32"/>
                  <a:pt x="761" y="32"/>
                </a:cubicBezTo>
                <a:cubicBezTo>
                  <a:pt x="760" y="32"/>
                  <a:pt x="760" y="32"/>
                  <a:pt x="760" y="32"/>
                </a:cubicBezTo>
                <a:cubicBezTo>
                  <a:pt x="759" y="30"/>
                  <a:pt x="758" y="29"/>
                  <a:pt x="758" y="29"/>
                </a:cubicBezTo>
                <a:cubicBezTo>
                  <a:pt x="758" y="29"/>
                  <a:pt x="758" y="29"/>
                  <a:pt x="755" y="30"/>
                </a:cubicBezTo>
                <a:cubicBezTo>
                  <a:pt x="755" y="30"/>
                  <a:pt x="752" y="33"/>
                  <a:pt x="749" y="33"/>
                </a:cubicBezTo>
                <a:cubicBezTo>
                  <a:pt x="749" y="33"/>
                  <a:pt x="748" y="33"/>
                  <a:pt x="748" y="32"/>
                </a:cubicBezTo>
                <a:cubicBezTo>
                  <a:pt x="745" y="31"/>
                  <a:pt x="742" y="30"/>
                  <a:pt x="742" y="30"/>
                </a:cubicBezTo>
                <a:cubicBezTo>
                  <a:pt x="742" y="30"/>
                  <a:pt x="742" y="30"/>
                  <a:pt x="745" y="28"/>
                </a:cubicBezTo>
                <a:cubicBezTo>
                  <a:pt x="745" y="28"/>
                  <a:pt x="744" y="28"/>
                  <a:pt x="743" y="28"/>
                </a:cubicBezTo>
                <a:cubicBezTo>
                  <a:pt x="741" y="28"/>
                  <a:pt x="740" y="28"/>
                  <a:pt x="739" y="27"/>
                </a:cubicBezTo>
                <a:cubicBezTo>
                  <a:pt x="739" y="25"/>
                  <a:pt x="742" y="25"/>
                  <a:pt x="742" y="25"/>
                </a:cubicBezTo>
                <a:cubicBezTo>
                  <a:pt x="742" y="25"/>
                  <a:pt x="742" y="25"/>
                  <a:pt x="737" y="23"/>
                </a:cubicBezTo>
                <a:cubicBezTo>
                  <a:pt x="737" y="23"/>
                  <a:pt x="737" y="23"/>
                  <a:pt x="744" y="21"/>
                </a:cubicBezTo>
                <a:cubicBezTo>
                  <a:pt x="744" y="21"/>
                  <a:pt x="742" y="21"/>
                  <a:pt x="740" y="21"/>
                </a:cubicBezTo>
                <a:cubicBezTo>
                  <a:pt x="738" y="21"/>
                  <a:pt x="735" y="21"/>
                  <a:pt x="736" y="20"/>
                </a:cubicBezTo>
                <a:cubicBezTo>
                  <a:pt x="736" y="18"/>
                  <a:pt x="740" y="18"/>
                  <a:pt x="742" y="18"/>
                </a:cubicBezTo>
                <a:cubicBezTo>
                  <a:pt x="745" y="18"/>
                  <a:pt x="747" y="18"/>
                  <a:pt x="747" y="18"/>
                </a:cubicBezTo>
                <a:cubicBezTo>
                  <a:pt x="747" y="18"/>
                  <a:pt x="743" y="16"/>
                  <a:pt x="745" y="15"/>
                </a:cubicBezTo>
                <a:cubicBezTo>
                  <a:pt x="746" y="15"/>
                  <a:pt x="748" y="15"/>
                  <a:pt x="750" y="15"/>
                </a:cubicBezTo>
                <a:cubicBezTo>
                  <a:pt x="752" y="15"/>
                  <a:pt x="754" y="15"/>
                  <a:pt x="754" y="15"/>
                </a:cubicBezTo>
                <a:cubicBezTo>
                  <a:pt x="754" y="15"/>
                  <a:pt x="754" y="15"/>
                  <a:pt x="751" y="13"/>
                </a:cubicBezTo>
                <a:cubicBezTo>
                  <a:pt x="751" y="13"/>
                  <a:pt x="751" y="13"/>
                  <a:pt x="761" y="12"/>
                </a:cubicBezTo>
                <a:cubicBezTo>
                  <a:pt x="761" y="12"/>
                  <a:pt x="766" y="10"/>
                  <a:pt x="768" y="10"/>
                </a:cubicBezTo>
                <a:cubicBezTo>
                  <a:pt x="769" y="10"/>
                  <a:pt x="770" y="10"/>
                  <a:pt x="770" y="10"/>
                </a:cubicBezTo>
                <a:cubicBezTo>
                  <a:pt x="772" y="12"/>
                  <a:pt x="772" y="16"/>
                  <a:pt x="772" y="16"/>
                </a:cubicBezTo>
                <a:cubicBezTo>
                  <a:pt x="772" y="16"/>
                  <a:pt x="772" y="16"/>
                  <a:pt x="778" y="15"/>
                </a:cubicBezTo>
                <a:cubicBezTo>
                  <a:pt x="778" y="15"/>
                  <a:pt x="778" y="15"/>
                  <a:pt x="778" y="18"/>
                </a:cubicBezTo>
                <a:close/>
                <a:moveTo>
                  <a:pt x="736" y="44"/>
                </a:moveTo>
                <a:cubicBezTo>
                  <a:pt x="736" y="44"/>
                  <a:pt x="736" y="44"/>
                  <a:pt x="740" y="46"/>
                </a:cubicBezTo>
                <a:cubicBezTo>
                  <a:pt x="740" y="46"/>
                  <a:pt x="740" y="46"/>
                  <a:pt x="732" y="46"/>
                </a:cubicBezTo>
                <a:cubicBezTo>
                  <a:pt x="732" y="46"/>
                  <a:pt x="732" y="46"/>
                  <a:pt x="732" y="47"/>
                </a:cubicBezTo>
                <a:cubicBezTo>
                  <a:pt x="732" y="47"/>
                  <a:pt x="732" y="47"/>
                  <a:pt x="728" y="48"/>
                </a:cubicBezTo>
                <a:cubicBezTo>
                  <a:pt x="728" y="48"/>
                  <a:pt x="728" y="48"/>
                  <a:pt x="734" y="47"/>
                </a:cubicBezTo>
                <a:cubicBezTo>
                  <a:pt x="734" y="47"/>
                  <a:pt x="734" y="47"/>
                  <a:pt x="737" y="48"/>
                </a:cubicBezTo>
                <a:cubicBezTo>
                  <a:pt x="737" y="48"/>
                  <a:pt x="737" y="48"/>
                  <a:pt x="733" y="50"/>
                </a:cubicBezTo>
                <a:cubicBezTo>
                  <a:pt x="733" y="50"/>
                  <a:pt x="733" y="50"/>
                  <a:pt x="737" y="51"/>
                </a:cubicBezTo>
                <a:cubicBezTo>
                  <a:pt x="737" y="51"/>
                  <a:pt x="737" y="51"/>
                  <a:pt x="739" y="49"/>
                </a:cubicBezTo>
                <a:cubicBezTo>
                  <a:pt x="739" y="49"/>
                  <a:pt x="739" y="49"/>
                  <a:pt x="741" y="52"/>
                </a:cubicBezTo>
                <a:cubicBezTo>
                  <a:pt x="741" y="52"/>
                  <a:pt x="746" y="50"/>
                  <a:pt x="748" y="50"/>
                </a:cubicBezTo>
                <a:cubicBezTo>
                  <a:pt x="748" y="50"/>
                  <a:pt x="748" y="50"/>
                  <a:pt x="748" y="50"/>
                </a:cubicBezTo>
                <a:cubicBezTo>
                  <a:pt x="749" y="50"/>
                  <a:pt x="752" y="52"/>
                  <a:pt x="752" y="52"/>
                </a:cubicBezTo>
                <a:cubicBezTo>
                  <a:pt x="752" y="52"/>
                  <a:pt x="774" y="48"/>
                  <a:pt x="776" y="48"/>
                </a:cubicBezTo>
                <a:cubicBezTo>
                  <a:pt x="779" y="48"/>
                  <a:pt x="787" y="50"/>
                  <a:pt x="787" y="50"/>
                </a:cubicBezTo>
                <a:cubicBezTo>
                  <a:pt x="787" y="50"/>
                  <a:pt x="787" y="50"/>
                  <a:pt x="787" y="51"/>
                </a:cubicBezTo>
                <a:cubicBezTo>
                  <a:pt x="787" y="51"/>
                  <a:pt x="787" y="51"/>
                  <a:pt x="789" y="52"/>
                </a:cubicBezTo>
                <a:cubicBezTo>
                  <a:pt x="789" y="52"/>
                  <a:pt x="789" y="52"/>
                  <a:pt x="781" y="55"/>
                </a:cubicBezTo>
                <a:cubicBezTo>
                  <a:pt x="781" y="55"/>
                  <a:pt x="781" y="55"/>
                  <a:pt x="780" y="58"/>
                </a:cubicBezTo>
                <a:cubicBezTo>
                  <a:pt x="780" y="58"/>
                  <a:pt x="772" y="58"/>
                  <a:pt x="767" y="58"/>
                </a:cubicBezTo>
                <a:cubicBezTo>
                  <a:pt x="766" y="58"/>
                  <a:pt x="765" y="58"/>
                  <a:pt x="764" y="58"/>
                </a:cubicBezTo>
                <a:cubicBezTo>
                  <a:pt x="762" y="58"/>
                  <a:pt x="764" y="55"/>
                  <a:pt x="764" y="55"/>
                </a:cubicBezTo>
                <a:cubicBezTo>
                  <a:pt x="764" y="55"/>
                  <a:pt x="764" y="55"/>
                  <a:pt x="761" y="58"/>
                </a:cubicBezTo>
                <a:cubicBezTo>
                  <a:pt x="761" y="58"/>
                  <a:pt x="761" y="58"/>
                  <a:pt x="749" y="59"/>
                </a:cubicBezTo>
                <a:cubicBezTo>
                  <a:pt x="749" y="59"/>
                  <a:pt x="749" y="59"/>
                  <a:pt x="740" y="57"/>
                </a:cubicBezTo>
                <a:cubicBezTo>
                  <a:pt x="740" y="57"/>
                  <a:pt x="740" y="57"/>
                  <a:pt x="732" y="58"/>
                </a:cubicBezTo>
                <a:cubicBezTo>
                  <a:pt x="732" y="58"/>
                  <a:pt x="732" y="58"/>
                  <a:pt x="732" y="55"/>
                </a:cubicBezTo>
                <a:cubicBezTo>
                  <a:pt x="732" y="55"/>
                  <a:pt x="725" y="57"/>
                  <a:pt x="722" y="57"/>
                </a:cubicBezTo>
                <a:cubicBezTo>
                  <a:pt x="722" y="57"/>
                  <a:pt x="722" y="57"/>
                  <a:pt x="721" y="57"/>
                </a:cubicBezTo>
                <a:cubicBezTo>
                  <a:pt x="719" y="57"/>
                  <a:pt x="720" y="55"/>
                  <a:pt x="720" y="55"/>
                </a:cubicBezTo>
                <a:cubicBezTo>
                  <a:pt x="720" y="55"/>
                  <a:pt x="717" y="57"/>
                  <a:pt x="715" y="57"/>
                </a:cubicBezTo>
                <a:cubicBezTo>
                  <a:pt x="713" y="57"/>
                  <a:pt x="717" y="54"/>
                  <a:pt x="717" y="54"/>
                </a:cubicBezTo>
                <a:cubicBezTo>
                  <a:pt x="717" y="54"/>
                  <a:pt x="717" y="54"/>
                  <a:pt x="714" y="53"/>
                </a:cubicBezTo>
                <a:cubicBezTo>
                  <a:pt x="714" y="53"/>
                  <a:pt x="714" y="53"/>
                  <a:pt x="721" y="48"/>
                </a:cubicBezTo>
                <a:cubicBezTo>
                  <a:pt x="721" y="48"/>
                  <a:pt x="721" y="46"/>
                  <a:pt x="722" y="45"/>
                </a:cubicBezTo>
                <a:cubicBezTo>
                  <a:pt x="721" y="45"/>
                  <a:pt x="720" y="45"/>
                  <a:pt x="720" y="45"/>
                </a:cubicBezTo>
                <a:cubicBezTo>
                  <a:pt x="719" y="45"/>
                  <a:pt x="718" y="45"/>
                  <a:pt x="718" y="45"/>
                </a:cubicBezTo>
                <a:cubicBezTo>
                  <a:pt x="718" y="45"/>
                  <a:pt x="717" y="45"/>
                  <a:pt x="717" y="45"/>
                </a:cubicBezTo>
                <a:cubicBezTo>
                  <a:pt x="714" y="45"/>
                  <a:pt x="708" y="45"/>
                  <a:pt x="708" y="45"/>
                </a:cubicBezTo>
                <a:cubicBezTo>
                  <a:pt x="708" y="45"/>
                  <a:pt x="708" y="45"/>
                  <a:pt x="708" y="42"/>
                </a:cubicBezTo>
                <a:cubicBezTo>
                  <a:pt x="708" y="42"/>
                  <a:pt x="704" y="42"/>
                  <a:pt x="704" y="41"/>
                </a:cubicBezTo>
                <a:cubicBezTo>
                  <a:pt x="704" y="39"/>
                  <a:pt x="715" y="39"/>
                  <a:pt x="715" y="39"/>
                </a:cubicBezTo>
                <a:cubicBezTo>
                  <a:pt x="715" y="39"/>
                  <a:pt x="717" y="40"/>
                  <a:pt x="717" y="40"/>
                </a:cubicBezTo>
                <a:cubicBezTo>
                  <a:pt x="718" y="40"/>
                  <a:pt x="723" y="42"/>
                  <a:pt x="724" y="43"/>
                </a:cubicBezTo>
                <a:cubicBezTo>
                  <a:pt x="726" y="43"/>
                  <a:pt x="730" y="42"/>
                  <a:pt x="732" y="42"/>
                </a:cubicBezTo>
                <a:cubicBezTo>
                  <a:pt x="733" y="42"/>
                  <a:pt x="733" y="42"/>
                  <a:pt x="733" y="42"/>
                </a:cubicBezTo>
                <a:cubicBezTo>
                  <a:pt x="735" y="42"/>
                  <a:pt x="733" y="44"/>
                  <a:pt x="733" y="44"/>
                </a:cubicBezTo>
                <a:cubicBezTo>
                  <a:pt x="733" y="44"/>
                  <a:pt x="733" y="44"/>
                  <a:pt x="736" y="44"/>
                </a:cubicBezTo>
                <a:close/>
                <a:moveTo>
                  <a:pt x="718" y="36"/>
                </a:moveTo>
                <a:cubicBezTo>
                  <a:pt x="718" y="36"/>
                  <a:pt x="717" y="34"/>
                  <a:pt x="715" y="34"/>
                </a:cubicBezTo>
                <a:cubicBezTo>
                  <a:pt x="714" y="33"/>
                  <a:pt x="712" y="30"/>
                  <a:pt x="712" y="29"/>
                </a:cubicBezTo>
                <a:cubicBezTo>
                  <a:pt x="713" y="28"/>
                  <a:pt x="717" y="27"/>
                  <a:pt x="717" y="27"/>
                </a:cubicBezTo>
                <a:cubicBezTo>
                  <a:pt x="723" y="28"/>
                  <a:pt x="730" y="31"/>
                  <a:pt x="728" y="31"/>
                </a:cubicBezTo>
                <a:cubicBezTo>
                  <a:pt x="726" y="31"/>
                  <a:pt x="725" y="33"/>
                  <a:pt x="725" y="33"/>
                </a:cubicBezTo>
                <a:cubicBezTo>
                  <a:pt x="725" y="33"/>
                  <a:pt x="732" y="35"/>
                  <a:pt x="729" y="35"/>
                </a:cubicBezTo>
                <a:cubicBezTo>
                  <a:pt x="725" y="35"/>
                  <a:pt x="718" y="36"/>
                  <a:pt x="718" y="36"/>
                </a:cubicBezTo>
                <a:close/>
                <a:moveTo>
                  <a:pt x="718" y="18"/>
                </a:moveTo>
                <a:cubicBezTo>
                  <a:pt x="718" y="18"/>
                  <a:pt x="718" y="18"/>
                  <a:pt x="724" y="17"/>
                </a:cubicBezTo>
                <a:cubicBezTo>
                  <a:pt x="720" y="21"/>
                  <a:pt x="720" y="21"/>
                  <a:pt x="720" y="21"/>
                </a:cubicBezTo>
                <a:cubicBezTo>
                  <a:pt x="720" y="21"/>
                  <a:pt x="720" y="21"/>
                  <a:pt x="718" y="18"/>
                </a:cubicBezTo>
                <a:close/>
                <a:moveTo>
                  <a:pt x="704" y="31"/>
                </a:moveTo>
                <a:cubicBezTo>
                  <a:pt x="704" y="31"/>
                  <a:pt x="701" y="34"/>
                  <a:pt x="698" y="34"/>
                </a:cubicBezTo>
                <a:cubicBezTo>
                  <a:pt x="695" y="34"/>
                  <a:pt x="692" y="31"/>
                  <a:pt x="692" y="31"/>
                </a:cubicBezTo>
                <a:cubicBezTo>
                  <a:pt x="692" y="31"/>
                  <a:pt x="687" y="30"/>
                  <a:pt x="684" y="30"/>
                </a:cubicBezTo>
                <a:cubicBezTo>
                  <a:pt x="682" y="30"/>
                  <a:pt x="685" y="27"/>
                  <a:pt x="685" y="27"/>
                </a:cubicBezTo>
                <a:cubicBezTo>
                  <a:pt x="685" y="27"/>
                  <a:pt x="685" y="27"/>
                  <a:pt x="685" y="27"/>
                </a:cubicBezTo>
                <a:cubicBezTo>
                  <a:pt x="684" y="27"/>
                  <a:pt x="680" y="27"/>
                  <a:pt x="680" y="25"/>
                </a:cubicBezTo>
                <a:cubicBezTo>
                  <a:pt x="680" y="23"/>
                  <a:pt x="686" y="23"/>
                  <a:pt x="690" y="23"/>
                </a:cubicBezTo>
                <a:cubicBezTo>
                  <a:pt x="690" y="23"/>
                  <a:pt x="690" y="23"/>
                  <a:pt x="694" y="23"/>
                </a:cubicBezTo>
                <a:cubicBezTo>
                  <a:pt x="694" y="23"/>
                  <a:pt x="694" y="23"/>
                  <a:pt x="695" y="26"/>
                </a:cubicBezTo>
                <a:cubicBezTo>
                  <a:pt x="695" y="26"/>
                  <a:pt x="695" y="26"/>
                  <a:pt x="700" y="25"/>
                </a:cubicBezTo>
                <a:cubicBezTo>
                  <a:pt x="700" y="25"/>
                  <a:pt x="700" y="25"/>
                  <a:pt x="706" y="29"/>
                </a:cubicBezTo>
                <a:cubicBezTo>
                  <a:pt x="706" y="29"/>
                  <a:pt x="706" y="29"/>
                  <a:pt x="702" y="30"/>
                </a:cubicBezTo>
                <a:cubicBezTo>
                  <a:pt x="702" y="30"/>
                  <a:pt x="702" y="30"/>
                  <a:pt x="704" y="31"/>
                </a:cubicBezTo>
                <a:close/>
                <a:moveTo>
                  <a:pt x="681" y="41"/>
                </a:moveTo>
                <a:cubicBezTo>
                  <a:pt x="684" y="41"/>
                  <a:pt x="689" y="43"/>
                  <a:pt x="689" y="43"/>
                </a:cubicBezTo>
                <a:cubicBezTo>
                  <a:pt x="689" y="43"/>
                  <a:pt x="690" y="43"/>
                  <a:pt x="692" y="43"/>
                </a:cubicBezTo>
                <a:cubicBezTo>
                  <a:pt x="693" y="43"/>
                  <a:pt x="694" y="43"/>
                  <a:pt x="695" y="44"/>
                </a:cubicBezTo>
                <a:cubicBezTo>
                  <a:pt x="697" y="46"/>
                  <a:pt x="690" y="47"/>
                  <a:pt x="691" y="48"/>
                </a:cubicBezTo>
                <a:cubicBezTo>
                  <a:pt x="691" y="50"/>
                  <a:pt x="684" y="50"/>
                  <a:pt x="685" y="52"/>
                </a:cubicBezTo>
                <a:cubicBezTo>
                  <a:pt x="685" y="53"/>
                  <a:pt x="681" y="54"/>
                  <a:pt x="678" y="54"/>
                </a:cubicBezTo>
                <a:cubicBezTo>
                  <a:pt x="678" y="54"/>
                  <a:pt x="672" y="54"/>
                  <a:pt x="669" y="54"/>
                </a:cubicBezTo>
                <a:cubicBezTo>
                  <a:pt x="666" y="54"/>
                  <a:pt x="670" y="51"/>
                  <a:pt x="670" y="51"/>
                </a:cubicBezTo>
                <a:cubicBezTo>
                  <a:pt x="670" y="51"/>
                  <a:pt x="663" y="50"/>
                  <a:pt x="661" y="50"/>
                </a:cubicBezTo>
                <a:cubicBezTo>
                  <a:pt x="660" y="50"/>
                  <a:pt x="658" y="48"/>
                  <a:pt x="658" y="45"/>
                </a:cubicBezTo>
                <a:cubicBezTo>
                  <a:pt x="658" y="43"/>
                  <a:pt x="661" y="43"/>
                  <a:pt x="663" y="43"/>
                </a:cubicBezTo>
                <a:cubicBezTo>
                  <a:pt x="663" y="43"/>
                  <a:pt x="664" y="43"/>
                  <a:pt x="664" y="43"/>
                </a:cubicBezTo>
                <a:cubicBezTo>
                  <a:pt x="666" y="43"/>
                  <a:pt x="667" y="48"/>
                  <a:pt x="668" y="49"/>
                </a:cubicBezTo>
                <a:cubicBezTo>
                  <a:pt x="668" y="49"/>
                  <a:pt x="669" y="49"/>
                  <a:pt x="669" y="49"/>
                </a:cubicBezTo>
                <a:cubicBezTo>
                  <a:pt x="670" y="49"/>
                  <a:pt x="672" y="46"/>
                  <a:pt x="674" y="44"/>
                </a:cubicBezTo>
                <a:cubicBezTo>
                  <a:pt x="674" y="44"/>
                  <a:pt x="674" y="44"/>
                  <a:pt x="675" y="44"/>
                </a:cubicBezTo>
                <a:cubicBezTo>
                  <a:pt x="677" y="44"/>
                  <a:pt x="679" y="47"/>
                  <a:pt x="679" y="47"/>
                </a:cubicBezTo>
                <a:cubicBezTo>
                  <a:pt x="679" y="47"/>
                  <a:pt x="679" y="43"/>
                  <a:pt x="680" y="42"/>
                </a:cubicBezTo>
                <a:cubicBezTo>
                  <a:pt x="680" y="42"/>
                  <a:pt x="681" y="41"/>
                  <a:pt x="681" y="41"/>
                </a:cubicBezTo>
                <a:close/>
                <a:moveTo>
                  <a:pt x="663" y="39"/>
                </a:moveTo>
                <a:cubicBezTo>
                  <a:pt x="663" y="39"/>
                  <a:pt x="663" y="39"/>
                  <a:pt x="662" y="39"/>
                </a:cubicBezTo>
                <a:cubicBezTo>
                  <a:pt x="660" y="39"/>
                  <a:pt x="661" y="34"/>
                  <a:pt x="663" y="34"/>
                </a:cubicBezTo>
                <a:cubicBezTo>
                  <a:pt x="666" y="34"/>
                  <a:pt x="666" y="39"/>
                  <a:pt x="663" y="39"/>
                </a:cubicBezTo>
                <a:close/>
                <a:moveTo>
                  <a:pt x="649" y="30"/>
                </a:moveTo>
                <a:cubicBezTo>
                  <a:pt x="648" y="30"/>
                  <a:pt x="647" y="30"/>
                  <a:pt x="646" y="30"/>
                </a:cubicBezTo>
                <a:cubicBezTo>
                  <a:pt x="645" y="30"/>
                  <a:pt x="644" y="30"/>
                  <a:pt x="644" y="30"/>
                </a:cubicBezTo>
                <a:cubicBezTo>
                  <a:pt x="643" y="30"/>
                  <a:pt x="643" y="30"/>
                  <a:pt x="643" y="30"/>
                </a:cubicBezTo>
                <a:cubicBezTo>
                  <a:pt x="643" y="30"/>
                  <a:pt x="643" y="30"/>
                  <a:pt x="643" y="30"/>
                </a:cubicBezTo>
                <a:cubicBezTo>
                  <a:pt x="640" y="30"/>
                  <a:pt x="632" y="29"/>
                  <a:pt x="632" y="29"/>
                </a:cubicBezTo>
                <a:cubicBezTo>
                  <a:pt x="632" y="29"/>
                  <a:pt x="643" y="27"/>
                  <a:pt x="646" y="27"/>
                </a:cubicBezTo>
                <a:cubicBezTo>
                  <a:pt x="649" y="27"/>
                  <a:pt x="651" y="28"/>
                  <a:pt x="651" y="30"/>
                </a:cubicBezTo>
                <a:cubicBezTo>
                  <a:pt x="650" y="30"/>
                  <a:pt x="650" y="30"/>
                  <a:pt x="649" y="30"/>
                </a:cubicBezTo>
                <a:close/>
                <a:moveTo>
                  <a:pt x="636" y="31"/>
                </a:moveTo>
                <a:cubicBezTo>
                  <a:pt x="636" y="31"/>
                  <a:pt x="636" y="31"/>
                  <a:pt x="644" y="31"/>
                </a:cubicBezTo>
                <a:cubicBezTo>
                  <a:pt x="644" y="31"/>
                  <a:pt x="644" y="31"/>
                  <a:pt x="646" y="32"/>
                </a:cubicBezTo>
                <a:cubicBezTo>
                  <a:pt x="646" y="32"/>
                  <a:pt x="646" y="32"/>
                  <a:pt x="638" y="33"/>
                </a:cubicBezTo>
                <a:cubicBezTo>
                  <a:pt x="638" y="33"/>
                  <a:pt x="638" y="33"/>
                  <a:pt x="638" y="35"/>
                </a:cubicBezTo>
                <a:cubicBezTo>
                  <a:pt x="638" y="35"/>
                  <a:pt x="639" y="38"/>
                  <a:pt x="631" y="38"/>
                </a:cubicBezTo>
                <a:cubicBezTo>
                  <a:pt x="630" y="38"/>
                  <a:pt x="629" y="38"/>
                  <a:pt x="628" y="38"/>
                </a:cubicBezTo>
                <a:cubicBezTo>
                  <a:pt x="628" y="38"/>
                  <a:pt x="622" y="36"/>
                  <a:pt x="623" y="33"/>
                </a:cubicBezTo>
                <a:cubicBezTo>
                  <a:pt x="623" y="32"/>
                  <a:pt x="625" y="32"/>
                  <a:pt x="627" y="32"/>
                </a:cubicBezTo>
                <a:cubicBezTo>
                  <a:pt x="630" y="32"/>
                  <a:pt x="634" y="33"/>
                  <a:pt x="634" y="33"/>
                </a:cubicBezTo>
                <a:cubicBezTo>
                  <a:pt x="634" y="33"/>
                  <a:pt x="634" y="33"/>
                  <a:pt x="636" y="31"/>
                </a:cubicBezTo>
                <a:close/>
                <a:moveTo>
                  <a:pt x="632" y="48"/>
                </a:moveTo>
                <a:cubicBezTo>
                  <a:pt x="632" y="48"/>
                  <a:pt x="632" y="48"/>
                  <a:pt x="632" y="45"/>
                </a:cubicBezTo>
                <a:cubicBezTo>
                  <a:pt x="632" y="45"/>
                  <a:pt x="631" y="45"/>
                  <a:pt x="629" y="45"/>
                </a:cubicBezTo>
                <a:cubicBezTo>
                  <a:pt x="627" y="45"/>
                  <a:pt x="625" y="45"/>
                  <a:pt x="628" y="44"/>
                </a:cubicBezTo>
                <a:cubicBezTo>
                  <a:pt x="634" y="42"/>
                  <a:pt x="638" y="40"/>
                  <a:pt x="641" y="40"/>
                </a:cubicBezTo>
                <a:cubicBezTo>
                  <a:pt x="641" y="40"/>
                  <a:pt x="641" y="40"/>
                  <a:pt x="641" y="40"/>
                </a:cubicBezTo>
                <a:cubicBezTo>
                  <a:pt x="643" y="40"/>
                  <a:pt x="641" y="43"/>
                  <a:pt x="640" y="44"/>
                </a:cubicBezTo>
                <a:cubicBezTo>
                  <a:pt x="639" y="46"/>
                  <a:pt x="638" y="47"/>
                  <a:pt x="638" y="47"/>
                </a:cubicBezTo>
                <a:cubicBezTo>
                  <a:pt x="638" y="47"/>
                  <a:pt x="638" y="47"/>
                  <a:pt x="643" y="47"/>
                </a:cubicBezTo>
                <a:cubicBezTo>
                  <a:pt x="643" y="47"/>
                  <a:pt x="642" y="45"/>
                  <a:pt x="645" y="45"/>
                </a:cubicBezTo>
                <a:cubicBezTo>
                  <a:pt x="649" y="45"/>
                  <a:pt x="652" y="48"/>
                  <a:pt x="648" y="49"/>
                </a:cubicBezTo>
                <a:cubicBezTo>
                  <a:pt x="645" y="50"/>
                  <a:pt x="644" y="52"/>
                  <a:pt x="636" y="53"/>
                </a:cubicBezTo>
                <a:cubicBezTo>
                  <a:pt x="633" y="53"/>
                  <a:pt x="631" y="54"/>
                  <a:pt x="629" y="54"/>
                </a:cubicBezTo>
                <a:cubicBezTo>
                  <a:pt x="626" y="54"/>
                  <a:pt x="625" y="53"/>
                  <a:pt x="625" y="53"/>
                </a:cubicBezTo>
                <a:cubicBezTo>
                  <a:pt x="625" y="53"/>
                  <a:pt x="625" y="53"/>
                  <a:pt x="616" y="55"/>
                </a:cubicBezTo>
                <a:cubicBezTo>
                  <a:pt x="616" y="55"/>
                  <a:pt x="610" y="59"/>
                  <a:pt x="602" y="59"/>
                </a:cubicBezTo>
                <a:cubicBezTo>
                  <a:pt x="601" y="59"/>
                  <a:pt x="601" y="59"/>
                  <a:pt x="601" y="59"/>
                </a:cubicBezTo>
                <a:cubicBezTo>
                  <a:pt x="592" y="59"/>
                  <a:pt x="587" y="58"/>
                  <a:pt x="587" y="58"/>
                </a:cubicBezTo>
                <a:cubicBezTo>
                  <a:pt x="587" y="58"/>
                  <a:pt x="593" y="56"/>
                  <a:pt x="597" y="55"/>
                </a:cubicBezTo>
                <a:cubicBezTo>
                  <a:pt x="602" y="55"/>
                  <a:pt x="608" y="54"/>
                  <a:pt x="609" y="54"/>
                </a:cubicBezTo>
                <a:cubicBezTo>
                  <a:pt x="611" y="53"/>
                  <a:pt x="615" y="52"/>
                  <a:pt x="612" y="52"/>
                </a:cubicBezTo>
                <a:cubicBezTo>
                  <a:pt x="612" y="52"/>
                  <a:pt x="611" y="52"/>
                  <a:pt x="611" y="53"/>
                </a:cubicBezTo>
                <a:cubicBezTo>
                  <a:pt x="605" y="53"/>
                  <a:pt x="598" y="54"/>
                  <a:pt x="598" y="54"/>
                </a:cubicBezTo>
                <a:cubicBezTo>
                  <a:pt x="598" y="54"/>
                  <a:pt x="598" y="54"/>
                  <a:pt x="599" y="52"/>
                </a:cubicBezTo>
                <a:cubicBezTo>
                  <a:pt x="599" y="52"/>
                  <a:pt x="590" y="55"/>
                  <a:pt x="586" y="55"/>
                </a:cubicBezTo>
                <a:cubicBezTo>
                  <a:pt x="586" y="55"/>
                  <a:pt x="586" y="55"/>
                  <a:pt x="585" y="55"/>
                </a:cubicBezTo>
                <a:cubicBezTo>
                  <a:pt x="582" y="54"/>
                  <a:pt x="579" y="54"/>
                  <a:pt x="579" y="54"/>
                </a:cubicBezTo>
                <a:cubicBezTo>
                  <a:pt x="579" y="54"/>
                  <a:pt x="579" y="54"/>
                  <a:pt x="573" y="54"/>
                </a:cubicBezTo>
                <a:cubicBezTo>
                  <a:pt x="573" y="54"/>
                  <a:pt x="573" y="54"/>
                  <a:pt x="575" y="52"/>
                </a:cubicBezTo>
                <a:cubicBezTo>
                  <a:pt x="575" y="52"/>
                  <a:pt x="586" y="51"/>
                  <a:pt x="588" y="50"/>
                </a:cubicBezTo>
                <a:cubicBezTo>
                  <a:pt x="591" y="50"/>
                  <a:pt x="585" y="49"/>
                  <a:pt x="585" y="49"/>
                </a:cubicBezTo>
                <a:cubicBezTo>
                  <a:pt x="585" y="49"/>
                  <a:pt x="585" y="49"/>
                  <a:pt x="591" y="45"/>
                </a:cubicBezTo>
                <a:cubicBezTo>
                  <a:pt x="608" y="42"/>
                  <a:pt x="608" y="42"/>
                  <a:pt x="608" y="42"/>
                </a:cubicBezTo>
                <a:cubicBezTo>
                  <a:pt x="608" y="42"/>
                  <a:pt x="618" y="43"/>
                  <a:pt x="617" y="45"/>
                </a:cubicBezTo>
                <a:cubicBezTo>
                  <a:pt x="616" y="46"/>
                  <a:pt x="617" y="50"/>
                  <a:pt x="617" y="50"/>
                </a:cubicBezTo>
                <a:cubicBezTo>
                  <a:pt x="617" y="50"/>
                  <a:pt x="617" y="50"/>
                  <a:pt x="632" y="48"/>
                </a:cubicBezTo>
                <a:close/>
                <a:moveTo>
                  <a:pt x="606" y="38"/>
                </a:moveTo>
                <a:cubicBezTo>
                  <a:pt x="607" y="37"/>
                  <a:pt x="608" y="37"/>
                  <a:pt x="609" y="37"/>
                </a:cubicBezTo>
                <a:cubicBezTo>
                  <a:pt x="611" y="37"/>
                  <a:pt x="612" y="39"/>
                  <a:pt x="610" y="41"/>
                </a:cubicBezTo>
                <a:cubicBezTo>
                  <a:pt x="610" y="41"/>
                  <a:pt x="603" y="40"/>
                  <a:pt x="606" y="38"/>
                </a:cubicBezTo>
                <a:close/>
                <a:moveTo>
                  <a:pt x="586" y="45"/>
                </a:moveTo>
                <a:cubicBezTo>
                  <a:pt x="586" y="45"/>
                  <a:pt x="586" y="45"/>
                  <a:pt x="580" y="44"/>
                </a:cubicBezTo>
                <a:cubicBezTo>
                  <a:pt x="580" y="44"/>
                  <a:pt x="580" y="44"/>
                  <a:pt x="584" y="39"/>
                </a:cubicBezTo>
                <a:cubicBezTo>
                  <a:pt x="584" y="39"/>
                  <a:pt x="584" y="39"/>
                  <a:pt x="576" y="42"/>
                </a:cubicBezTo>
                <a:cubicBezTo>
                  <a:pt x="576" y="42"/>
                  <a:pt x="576" y="42"/>
                  <a:pt x="572" y="42"/>
                </a:cubicBezTo>
                <a:cubicBezTo>
                  <a:pt x="572" y="42"/>
                  <a:pt x="573" y="45"/>
                  <a:pt x="570" y="46"/>
                </a:cubicBezTo>
                <a:cubicBezTo>
                  <a:pt x="569" y="46"/>
                  <a:pt x="568" y="47"/>
                  <a:pt x="568" y="47"/>
                </a:cubicBezTo>
                <a:cubicBezTo>
                  <a:pt x="566" y="47"/>
                  <a:pt x="564" y="46"/>
                  <a:pt x="564" y="46"/>
                </a:cubicBezTo>
                <a:cubicBezTo>
                  <a:pt x="564" y="46"/>
                  <a:pt x="560" y="47"/>
                  <a:pt x="558" y="47"/>
                </a:cubicBezTo>
                <a:cubicBezTo>
                  <a:pt x="556" y="47"/>
                  <a:pt x="557" y="45"/>
                  <a:pt x="555" y="44"/>
                </a:cubicBezTo>
                <a:cubicBezTo>
                  <a:pt x="555" y="43"/>
                  <a:pt x="554" y="43"/>
                  <a:pt x="553" y="43"/>
                </a:cubicBezTo>
                <a:cubicBezTo>
                  <a:pt x="550" y="43"/>
                  <a:pt x="547" y="44"/>
                  <a:pt x="547" y="44"/>
                </a:cubicBezTo>
                <a:cubicBezTo>
                  <a:pt x="547" y="44"/>
                  <a:pt x="547" y="40"/>
                  <a:pt x="547" y="39"/>
                </a:cubicBezTo>
                <a:cubicBezTo>
                  <a:pt x="547" y="39"/>
                  <a:pt x="546" y="38"/>
                  <a:pt x="550" y="37"/>
                </a:cubicBezTo>
                <a:cubicBezTo>
                  <a:pt x="551" y="37"/>
                  <a:pt x="552" y="37"/>
                  <a:pt x="552" y="37"/>
                </a:cubicBezTo>
                <a:cubicBezTo>
                  <a:pt x="556" y="37"/>
                  <a:pt x="559" y="38"/>
                  <a:pt x="559" y="38"/>
                </a:cubicBezTo>
                <a:cubicBezTo>
                  <a:pt x="559" y="38"/>
                  <a:pt x="559" y="38"/>
                  <a:pt x="573" y="37"/>
                </a:cubicBezTo>
                <a:cubicBezTo>
                  <a:pt x="573" y="37"/>
                  <a:pt x="573" y="37"/>
                  <a:pt x="573" y="35"/>
                </a:cubicBezTo>
                <a:cubicBezTo>
                  <a:pt x="573" y="35"/>
                  <a:pt x="573" y="35"/>
                  <a:pt x="582" y="33"/>
                </a:cubicBezTo>
                <a:cubicBezTo>
                  <a:pt x="582" y="33"/>
                  <a:pt x="592" y="34"/>
                  <a:pt x="594" y="34"/>
                </a:cubicBezTo>
                <a:cubicBezTo>
                  <a:pt x="595" y="34"/>
                  <a:pt x="604" y="37"/>
                  <a:pt x="604" y="37"/>
                </a:cubicBezTo>
                <a:cubicBezTo>
                  <a:pt x="604" y="37"/>
                  <a:pt x="604" y="37"/>
                  <a:pt x="593" y="42"/>
                </a:cubicBezTo>
                <a:cubicBezTo>
                  <a:pt x="593" y="42"/>
                  <a:pt x="593" y="42"/>
                  <a:pt x="586" y="45"/>
                </a:cubicBezTo>
                <a:close/>
                <a:moveTo>
                  <a:pt x="557" y="58"/>
                </a:moveTo>
                <a:cubicBezTo>
                  <a:pt x="558" y="58"/>
                  <a:pt x="558" y="58"/>
                  <a:pt x="558" y="58"/>
                </a:cubicBezTo>
                <a:cubicBezTo>
                  <a:pt x="559" y="59"/>
                  <a:pt x="566" y="65"/>
                  <a:pt x="566" y="65"/>
                </a:cubicBezTo>
                <a:cubicBezTo>
                  <a:pt x="566" y="65"/>
                  <a:pt x="566" y="65"/>
                  <a:pt x="554" y="67"/>
                </a:cubicBezTo>
                <a:cubicBezTo>
                  <a:pt x="554" y="67"/>
                  <a:pt x="554" y="67"/>
                  <a:pt x="539" y="71"/>
                </a:cubicBezTo>
                <a:cubicBezTo>
                  <a:pt x="539" y="71"/>
                  <a:pt x="539" y="71"/>
                  <a:pt x="523" y="76"/>
                </a:cubicBezTo>
                <a:cubicBezTo>
                  <a:pt x="523" y="76"/>
                  <a:pt x="523" y="76"/>
                  <a:pt x="514" y="83"/>
                </a:cubicBezTo>
                <a:cubicBezTo>
                  <a:pt x="514" y="83"/>
                  <a:pt x="514" y="83"/>
                  <a:pt x="510" y="82"/>
                </a:cubicBezTo>
                <a:cubicBezTo>
                  <a:pt x="510" y="82"/>
                  <a:pt x="504" y="84"/>
                  <a:pt x="499" y="85"/>
                </a:cubicBezTo>
                <a:cubicBezTo>
                  <a:pt x="498" y="85"/>
                  <a:pt x="498" y="85"/>
                  <a:pt x="497" y="85"/>
                </a:cubicBezTo>
                <a:cubicBezTo>
                  <a:pt x="495" y="85"/>
                  <a:pt x="499" y="83"/>
                  <a:pt x="498" y="81"/>
                </a:cubicBezTo>
                <a:cubicBezTo>
                  <a:pt x="497" y="79"/>
                  <a:pt x="492" y="78"/>
                  <a:pt x="492" y="78"/>
                </a:cubicBezTo>
                <a:cubicBezTo>
                  <a:pt x="492" y="78"/>
                  <a:pt x="492" y="78"/>
                  <a:pt x="506" y="71"/>
                </a:cubicBezTo>
                <a:cubicBezTo>
                  <a:pt x="506" y="71"/>
                  <a:pt x="506" y="71"/>
                  <a:pt x="504" y="70"/>
                </a:cubicBezTo>
                <a:cubicBezTo>
                  <a:pt x="504" y="70"/>
                  <a:pt x="504" y="70"/>
                  <a:pt x="512" y="67"/>
                </a:cubicBezTo>
                <a:cubicBezTo>
                  <a:pt x="512" y="67"/>
                  <a:pt x="512" y="67"/>
                  <a:pt x="518" y="66"/>
                </a:cubicBezTo>
                <a:cubicBezTo>
                  <a:pt x="518" y="66"/>
                  <a:pt x="518" y="66"/>
                  <a:pt x="519" y="62"/>
                </a:cubicBezTo>
                <a:cubicBezTo>
                  <a:pt x="519" y="62"/>
                  <a:pt x="519" y="62"/>
                  <a:pt x="521" y="60"/>
                </a:cubicBezTo>
                <a:cubicBezTo>
                  <a:pt x="521" y="60"/>
                  <a:pt x="521" y="60"/>
                  <a:pt x="527" y="58"/>
                </a:cubicBezTo>
                <a:cubicBezTo>
                  <a:pt x="527" y="58"/>
                  <a:pt x="527" y="58"/>
                  <a:pt x="537" y="57"/>
                </a:cubicBezTo>
                <a:cubicBezTo>
                  <a:pt x="537" y="57"/>
                  <a:pt x="537" y="57"/>
                  <a:pt x="541" y="60"/>
                </a:cubicBezTo>
                <a:cubicBezTo>
                  <a:pt x="541" y="60"/>
                  <a:pt x="541" y="60"/>
                  <a:pt x="549" y="59"/>
                </a:cubicBezTo>
                <a:cubicBezTo>
                  <a:pt x="549" y="59"/>
                  <a:pt x="555" y="58"/>
                  <a:pt x="557" y="58"/>
                </a:cubicBezTo>
                <a:close/>
                <a:moveTo>
                  <a:pt x="644" y="96"/>
                </a:moveTo>
                <a:cubicBezTo>
                  <a:pt x="644" y="96"/>
                  <a:pt x="644" y="96"/>
                  <a:pt x="646" y="105"/>
                </a:cubicBezTo>
                <a:cubicBezTo>
                  <a:pt x="646" y="105"/>
                  <a:pt x="642" y="105"/>
                  <a:pt x="638" y="105"/>
                </a:cubicBezTo>
                <a:cubicBezTo>
                  <a:pt x="636" y="105"/>
                  <a:pt x="635" y="105"/>
                  <a:pt x="634" y="105"/>
                </a:cubicBezTo>
                <a:cubicBezTo>
                  <a:pt x="631" y="103"/>
                  <a:pt x="629" y="102"/>
                  <a:pt x="626" y="102"/>
                </a:cubicBezTo>
                <a:cubicBezTo>
                  <a:pt x="623" y="102"/>
                  <a:pt x="624" y="99"/>
                  <a:pt x="624" y="99"/>
                </a:cubicBezTo>
                <a:cubicBezTo>
                  <a:pt x="624" y="99"/>
                  <a:pt x="624" y="99"/>
                  <a:pt x="628" y="98"/>
                </a:cubicBezTo>
                <a:cubicBezTo>
                  <a:pt x="628" y="98"/>
                  <a:pt x="628" y="98"/>
                  <a:pt x="632" y="94"/>
                </a:cubicBezTo>
                <a:cubicBezTo>
                  <a:pt x="632" y="94"/>
                  <a:pt x="632" y="94"/>
                  <a:pt x="644" y="96"/>
                </a:cubicBezTo>
                <a:close/>
                <a:moveTo>
                  <a:pt x="621" y="63"/>
                </a:moveTo>
                <a:cubicBezTo>
                  <a:pt x="623" y="63"/>
                  <a:pt x="624" y="64"/>
                  <a:pt x="624" y="64"/>
                </a:cubicBezTo>
                <a:cubicBezTo>
                  <a:pt x="624" y="64"/>
                  <a:pt x="624" y="64"/>
                  <a:pt x="628" y="64"/>
                </a:cubicBezTo>
                <a:cubicBezTo>
                  <a:pt x="628" y="64"/>
                  <a:pt x="628" y="64"/>
                  <a:pt x="631" y="67"/>
                </a:cubicBezTo>
                <a:cubicBezTo>
                  <a:pt x="624" y="69"/>
                  <a:pt x="624" y="69"/>
                  <a:pt x="624" y="69"/>
                </a:cubicBezTo>
                <a:cubicBezTo>
                  <a:pt x="624" y="69"/>
                  <a:pt x="613" y="65"/>
                  <a:pt x="618" y="63"/>
                </a:cubicBezTo>
                <a:cubicBezTo>
                  <a:pt x="619" y="63"/>
                  <a:pt x="620" y="63"/>
                  <a:pt x="621" y="63"/>
                </a:cubicBezTo>
                <a:close/>
                <a:moveTo>
                  <a:pt x="617" y="102"/>
                </a:moveTo>
                <a:cubicBezTo>
                  <a:pt x="619" y="102"/>
                  <a:pt x="619" y="103"/>
                  <a:pt x="619" y="104"/>
                </a:cubicBezTo>
                <a:cubicBezTo>
                  <a:pt x="618" y="104"/>
                  <a:pt x="617" y="105"/>
                  <a:pt x="614" y="105"/>
                </a:cubicBezTo>
                <a:cubicBezTo>
                  <a:pt x="614" y="105"/>
                  <a:pt x="614" y="105"/>
                  <a:pt x="614" y="105"/>
                </a:cubicBezTo>
                <a:cubicBezTo>
                  <a:pt x="614" y="105"/>
                  <a:pt x="613" y="102"/>
                  <a:pt x="617" y="102"/>
                </a:cubicBezTo>
                <a:cubicBezTo>
                  <a:pt x="617" y="102"/>
                  <a:pt x="617" y="102"/>
                  <a:pt x="617" y="102"/>
                </a:cubicBezTo>
                <a:close/>
                <a:moveTo>
                  <a:pt x="563" y="52"/>
                </a:moveTo>
                <a:cubicBezTo>
                  <a:pt x="563" y="52"/>
                  <a:pt x="558" y="51"/>
                  <a:pt x="565" y="49"/>
                </a:cubicBezTo>
                <a:cubicBezTo>
                  <a:pt x="567" y="49"/>
                  <a:pt x="569" y="49"/>
                  <a:pt x="570" y="49"/>
                </a:cubicBezTo>
                <a:cubicBezTo>
                  <a:pt x="572" y="49"/>
                  <a:pt x="570" y="50"/>
                  <a:pt x="563" y="52"/>
                </a:cubicBezTo>
                <a:close/>
                <a:moveTo>
                  <a:pt x="594" y="80"/>
                </a:moveTo>
                <a:cubicBezTo>
                  <a:pt x="594" y="80"/>
                  <a:pt x="594" y="80"/>
                  <a:pt x="595" y="80"/>
                </a:cubicBezTo>
                <a:cubicBezTo>
                  <a:pt x="599" y="79"/>
                  <a:pt x="603" y="70"/>
                  <a:pt x="603" y="70"/>
                </a:cubicBezTo>
                <a:cubicBezTo>
                  <a:pt x="603" y="70"/>
                  <a:pt x="608" y="68"/>
                  <a:pt x="612" y="68"/>
                </a:cubicBezTo>
                <a:cubicBezTo>
                  <a:pt x="613" y="68"/>
                  <a:pt x="614" y="68"/>
                  <a:pt x="615" y="68"/>
                </a:cubicBezTo>
                <a:cubicBezTo>
                  <a:pt x="620" y="70"/>
                  <a:pt x="615" y="83"/>
                  <a:pt x="615" y="83"/>
                </a:cubicBezTo>
                <a:cubicBezTo>
                  <a:pt x="615" y="83"/>
                  <a:pt x="615" y="83"/>
                  <a:pt x="605" y="88"/>
                </a:cubicBezTo>
                <a:cubicBezTo>
                  <a:pt x="605" y="88"/>
                  <a:pt x="606" y="88"/>
                  <a:pt x="607" y="88"/>
                </a:cubicBezTo>
                <a:cubicBezTo>
                  <a:pt x="610" y="88"/>
                  <a:pt x="617" y="88"/>
                  <a:pt x="617" y="89"/>
                </a:cubicBezTo>
                <a:cubicBezTo>
                  <a:pt x="618" y="90"/>
                  <a:pt x="623" y="93"/>
                  <a:pt x="617" y="95"/>
                </a:cubicBezTo>
                <a:cubicBezTo>
                  <a:pt x="615" y="95"/>
                  <a:pt x="613" y="95"/>
                  <a:pt x="611" y="95"/>
                </a:cubicBezTo>
                <a:cubicBezTo>
                  <a:pt x="608" y="95"/>
                  <a:pt x="606" y="95"/>
                  <a:pt x="606" y="95"/>
                </a:cubicBezTo>
                <a:cubicBezTo>
                  <a:pt x="606" y="95"/>
                  <a:pt x="606" y="95"/>
                  <a:pt x="602" y="98"/>
                </a:cubicBezTo>
                <a:cubicBezTo>
                  <a:pt x="602" y="98"/>
                  <a:pt x="602" y="98"/>
                  <a:pt x="611" y="98"/>
                </a:cubicBezTo>
                <a:cubicBezTo>
                  <a:pt x="611" y="98"/>
                  <a:pt x="609" y="104"/>
                  <a:pt x="604" y="104"/>
                </a:cubicBezTo>
                <a:cubicBezTo>
                  <a:pt x="604" y="104"/>
                  <a:pt x="603" y="104"/>
                  <a:pt x="603" y="104"/>
                </a:cubicBezTo>
                <a:cubicBezTo>
                  <a:pt x="598" y="104"/>
                  <a:pt x="590" y="98"/>
                  <a:pt x="585" y="98"/>
                </a:cubicBezTo>
                <a:cubicBezTo>
                  <a:pt x="585" y="98"/>
                  <a:pt x="584" y="98"/>
                  <a:pt x="584" y="99"/>
                </a:cubicBezTo>
                <a:cubicBezTo>
                  <a:pt x="577" y="101"/>
                  <a:pt x="546" y="104"/>
                  <a:pt x="546" y="104"/>
                </a:cubicBezTo>
                <a:cubicBezTo>
                  <a:pt x="546" y="104"/>
                  <a:pt x="542" y="104"/>
                  <a:pt x="537" y="104"/>
                </a:cubicBezTo>
                <a:cubicBezTo>
                  <a:pt x="533" y="104"/>
                  <a:pt x="528" y="104"/>
                  <a:pt x="529" y="102"/>
                </a:cubicBezTo>
                <a:cubicBezTo>
                  <a:pt x="529" y="99"/>
                  <a:pt x="536" y="100"/>
                  <a:pt x="531" y="98"/>
                </a:cubicBezTo>
                <a:cubicBezTo>
                  <a:pt x="527" y="96"/>
                  <a:pt x="522" y="96"/>
                  <a:pt x="524" y="93"/>
                </a:cubicBezTo>
                <a:cubicBezTo>
                  <a:pt x="526" y="90"/>
                  <a:pt x="548" y="92"/>
                  <a:pt x="552" y="89"/>
                </a:cubicBezTo>
                <a:cubicBezTo>
                  <a:pt x="554" y="88"/>
                  <a:pt x="549" y="88"/>
                  <a:pt x="543" y="88"/>
                </a:cubicBezTo>
                <a:cubicBezTo>
                  <a:pt x="542" y="88"/>
                  <a:pt x="542" y="88"/>
                  <a:pt x="542" y="88"/>
                </a:cubicBezTo>
                <a:cubicBezTo>
                  <a:pt x="542" y="88"/>
                  <a:pt x="542" y="88"/>
                  <a:pt x="541" y="88"/>
                </a:cubicBezTo>
                <a:cubicBezTo>
                  <a:pt x="535" y="88"/>
                  <a:pt x="529" y="88"/>
                  <a:pt x="530" y="86"/>
                </a:cubicBezTo>
                <a:cubicBezTo>
                  <a:pt x="532" y="82"/>
                  <a:pt x="540" y="84"/>
                  <a:pt x="539" y="81"/>
                </a:cubicBezTo>
                <a:cubicBezTo>
                  <a:pt x="539" y="81"/>
                  <a:pt x="538" y="81"/>
                  <a:pt x="538" y="81"/>
                </a:cubicBezTo>
                <a:cubicBezTo>
                  <a:pt x="536" y="81"/>
                  <a:pt x="534" y="82"/>
                  <a:pt x="534" y="82"/>
                </a:cubicBezTo>
                <a:cubicBezTo>
                  <a:pt x="534" y="82"/>
                  <a:pt x="534" y="82"/>
                  <a:pt x="531" y="80"/>
                </a:cubicBezTo>
                <a:cubicBezTo>
                  <a:pt x="531" y="80"/>
                  <a:pt x="531" y="80"/>
                  <a:pt x="533" y="79"/>
                </a:cubicBezTo>
                <a:cubicBezTo>
                  <a:pt x="533" y="79"/>
                  <a:pt x="533" y="79"/>
                  <a:pt x="540" y="76"/>
                </a:cubicBezTo>
                <a:cubicBezTo>
                  <a:pt x="540" y="76"/>
                  <a:pt x="540" y="76"/>
                  <a:pt x="539" y="75"/>
                </a:cubicBezTo>
                <a:cubicBezTo>
                  <a:pt x="539" y="75"/>
                  <a:pt x="539" y="75"/>
                  <a:pt x="549" y="72"/>
                </a:cubicBezTo>
                <a:cubicBezTo>
                  <a:pt x="549" y="72"/>
                  <a:pt x="549" y="72"/>
                  <a:pt x="552" y="71"/>
                </a:cubicBezTo>
                <a:cubicBezTo>
                  <a:pt x="552" y="71"/>
                  <a:pt x="552" y="71"/>
                  <a:pt x="570" y="66"/>
                </a:cubicBezTo>
                <a:cubicBezTo>
                  <a:pt x="570" y="66"/>
                  <a:pt x="570" y="66"/>
                  <a:pt x="570" y="66"/>
                </a:cubicBezTo>
                <a:cubicBezTo>
                  <a:pt x="571" y="66"/>
                  <a:pt x="572" y="66"/>
                  <a:pt x="570" y="67"/>
                </a:cubicBezTo>
                <a:cubicBezTo>
                  <a:pt x="567" y="69"/>
                  <a:pt x="565" y="71"/>
                  <a:pt x="565" y="71"/>
                </a:cubicBezTo>
                <a:cubicBezTo>
                  <a:pt x="565" y="71"/>
                  <a:pt x="565" y="71"/>
                  <a:pt x="570" y="71"/>
                </a:cubicBezTo>
                <a:cubicBezTo>
                  <a:pt x="570" y="71"/>
                  <a:pt x="570" y="71"/>
                  <a:pt x="577" y="68"/>
                </a:cubicBezTo>
                <a:cubicBezTo>
                  <a:pt x="577" y="68"/>
                  <a:pt x="587" y="69"/>
                  <a:pt x="580" y="71"/>
                </a:cubicBezTo>
                <a:cubicBezTo>
                  <a:pt x="574" y="73"/>
                  <a:pt x="566" y="75"/>
                  <a:pt x="570" y="75"/>
                </a:cubicBezTo>
                <a:cubicBezTo>
                  <a:pt x="570" y="75"/>
                  <a:pt x="571" y="75"/>
                  <a:pt x="571" y="75"/>
                </a:cubicBezTo>
                <a:cubicBezTo>
                  <a:pt x="578" y="75"/>
                  <a:pt x="584" y="72"/>
                  <a:pt x="584" y="72"/>
                </a:cubicBezTo>
                <a:cubicBezTo>
                  <a:pt x="584" y="72"/>
                  <a:pt x="584" y="72"/>
                  <a:pt x="585" y="70"/>
                </a:cubicBezTo>
                <a:cubicBezTo>
                  <a:pt x="585" y="70"/>
                  <a:pt x="597" y="70"/>
                  <a:pt x="597" y="72"/>
                </a:cubicBezTo>
                <a:cubicBezTo>
                  <a:pt x="597" y="73"/>
                  <a:pt x="591" y="80"/>
                  <a:pt x="594" y="80"/>
                </a:cubicBezTo>
                <a:close/>
                <a:moveTo>
                  <a:pt x="647" y="62"/>
                </a:moveTo>
                <a:cubicBezTo>
                  <a:pt x="653" y="60"/>
                  <a:pt x="664" y="60"/>
                  <a:pt x="664" y="60"/>
                </a:cubicBezTo>
                <a:cubicBezTo>
                  <a:pt x="664" y="60"/>
                  <a:pt x="676" y="62"/>
                  <a:pt x="672" y="63"/>
                </a:cubicBezTo>
                <a:cubicBezTo>
                  <a:pt x="667" y="65"/>
                  <a:pt x="657" y="68"/>
                  <a:pt x="657" y="68"/>
                </a:cubicBezTo>
                <a:cubicBezTo>
                  <a:pt x="657" y="68"/>
                  <a:pt x="657" y="68"/>
                  <a:pt x="665" y="70"/>
                </a:cubicBezTo>
                <a:cubicBezTo>
                  <a:pt x="665" y="70"/>
                  <a:pt x="665" y="77"/>
                  <a:pt x="661" y="79"/>
                </a:cubicBezTo>
                <a:cubicBezTo>
                  <a:pt x="657" y="79"/>
                  <a:pt x="645" y="81"/>
                  <a:pt x="645" y="81"/>
                </a:cubicBezTo>
                <a:cubicBezTo>
                  <a:pt x="645" y="81"/>
                  <a:pt x="645" y="75"/>
                  <a:pt x="642" y="74"/>
                </a:cubicBezTo>
                <a:cubicBezTo>
                  <a:pt x="639" y="74"/>
                  <a:pt x="637" y="72"/>
                  <a:pt x="637" y="72"/>
                </a:cubicBezTo>
                <a:cubicBezTo>
                  <a:pt x="637" y="72"/>
                  <a:pt x="637" y="72"/>
                  <a:pt x="635" y="67"/>
                </a:cubicBezTo>
                <a:cubicBezTo>
                  <a:pt x="637" y="67"/>
                  <a:pt x="638" y="67"/>
                  <a:pt x="639" y="67"/>
                </a:cubicBezTo>
                <a:cubicBezTo>
                  <a:pt x="641" y="67"/>
                  <a:pt x="642" y="67"/>
                  <a:pt x="644" y="68"/>
                </a:cubicBezTo>
                <a:cubicBezTo>
                  <a:pt x="645" y="68"/>
                  <a:pt x="646" y="69"/>
                  <a:pt x="647" y="69"/>
                </a:cubicBezTo>
                <a:cubicBezTo>
                  <a:pt x="647" y="69"/>
                  <a:pt x="648" y="69"/>
                  <a:pt x="648" y="68"/>
                </a:cubicBezTo>
                <a:cubicBezTo>
                  <a:pt x="650" y="66"/>
                  <a:pt x="641" y="64"/>
                  <a:pt x="647" y="62"/>
                </a:cubicBezTo>
                <a:close/>
                <a:moveTo>
                  <a:pt x="642" y="243"/>
                </a:moveTo>
                <a:cubicBezTo>
                  <a:pt x="638" y="243"/>
                  <a:pt x="635" y="241"/>
                  <a:pt x="643" y="240"/>
                </a:cubicBezTo>
                <a:cubicBezTo>
                  <a:pt x="643" y="240"/>
                  <a:pt x="649" y="242"/>
                  <a:pt x="644" y="243"/>
                </a:cubicBezTo>
                <a:cubicBezTo>
                  <a:pt x="643" y="243"/>
                  <a:pt x="643" y="243"/>
                  <a:pt x="642" y="243"/>
                </a:cubicBezTo>
                <a:close/>
                <a:moveTo>
                  <a:pt x="704" y="157"/>
                </a:moveTo>
                <a:cubicBezTo>
                  <a:pt x="706" y="157"/>
                  <a:pt x="703" y="161"/>
                  <a:pt x="700" y="163"/>
                </a:cubicBezTo>
                <a:cubicBezTo>
                  <a:pt x="700" y="163"/>
                  <a:pt x="693" y="160"/>
                  <a:pt x="700" y="158"/>
                </a:cubicBezTo>
                <a:cubicBezTo>
                  <a:pt x="702" y="158"/>
                  <a:pt x="703" y="157"/>
                  <a:pt x="704" y="157"/>
                </a:cubicBezTo>
                <a:close/>
                <a:moveTo>
                  <a:pt x="690" y="150"/>
                </a:moveTo>
                <a:cubicBezTo>
                  <a:pt x="692" y="150"/>
                  <a:pt x="692" y="154"/>
                  <a:pt x="687" y="158"/>
                </a:cubicBezTo>
                <a:cubicBezTo>
                  <a:pt x="687" y="158"/>
                  <a:pt x="682" y="160"/>
                  <a:pt x="679" y="160"/>
                </a:cubicBezTo>
                <a:cubicBezTo>
                  <a:pt x="677" y="160"/>
                  <a:pt x="677" y="159"/>
                  <a:pt x="681" y="156"/>
                </a:cubicBezTo>
                <a:cubicBezTo>
                  <a:pt x="685" y="152"/>
                  <a:pt x="688" y="150"/>
                  <a:pt x="690" y="150"/>
                </a:cubicBezTo>
                <a:close/>
                <a:moveTo>
                  <a:pt x="669" y="214"/>
                </a:moveTo>
                <a:cubicBezTo>
                  <a:pt x="669" y="214"/>
                  <a:pt x="665" y="209"/>
                  <a:pt x="671" y="209"/>
                </a:cubicBezTo>
                <a:cubicBezTo>
                  <a:pt x="676" y="209"/>
                  <a:pt x="674" y="214"/>
                  <a:pt x="669" y="214"/>
                </a:cubicBezTo>
                <a:close/>
                <a:moveTo>
                  <a:pt x="692" y="130"/>
                </a:moveTo>
                <a:cubicBezTo>
                  <a:pt x="689" y="130"/>
                  <a:pt x="690" y="127"/>
                  <a:pt x="692" y="127"/>
                </a:cubicBezTo>
                <a:cubicBezTo>
                  <a:pt x="693" y="127"/>
                  <a:pt x="693" y="127"/>
                  <a:pt x="693" y="127"/>
                </a:cubicBezTo>
                <a:cubicBezTo>
                  <a:pt x="695" y="127"/>
                  <a:pt x="694" y="130"/>
                  <a:pt x="692" y="130"/>
                </a:cubicBezTo>
                <a:close/>
                <a:moveTo>
                  <a:pt x="699" y="130"/>
                </a:moveTo>
                <a:cubicBezTo>
                  <a:pt x="699" y="130"/>
                  <a:pt x="697" y="127"/>
                  <a:pt x="699" y="127"/>
                </a:cubicBezTo>
                <a:cubicBezTo>
                  <a:pt x="700" y="127"/>
                  <a:pt x="700" y="127"/>
                  <a:pt x="700" y="127"/>
                </a:cubicBezTo>
                <a:cubicBezTo>
                  <a:pt x="702" y="127"/>
                  <a:pt x="701" y="129"/>
                  <a:pt x="699" y="130"/>
                </a:cubicBezTo>
                <a:close/>
                <a:moveTo>
                  <a:pt x="712" y="147"/>
                </a:moveTo>
                <a:cubicBezTo>
                  <a:pt x="711" y="149"/>
                  <a:pt x="711" y="149"/>
                  <a:pt x="711" y="149"/>
                </a:cubicBezTo>
                <a:cubicBezTo>
                  <a:pt x="711" y="149"/>
                  <a:pt x="711" y="149"/>
                  <a:pt x="700" y="149"/>
                </a:cubicBezTo>
                <a:cubicBezTo>
                  <a:pt x="700" y="149"/>
                  <a:pt x="700" y="149"/>
                  <a:pt x="699" y="147"/>
                </a:cubicBezTo>
                <a:cubicBezTo>
                  <a:pt x="699" y="147"/>
                  <a:pt x="699" y="147"/>
                  <a:pt x="694" y="146"/>
                </a:cubicBezTo>
                <a:cubicBezTo>
                  <a:pt x="694" y="146"/>
                  <a:pt x="693" y="144"/>
                  <a:pt x="688" y="144"/>
                </a:cubicBezTo>
                <a:cubicBezTo>
                  <a:pt x="688" y="144"/>
                  <a:pt x="688" y="144"/>
                  <a:pt x="688" y="144"/>
                </a:cubicBezTo>
                <a:cubicBezTo>
                  <a:pt x="683" y="144"/>
                  <a:pt x="685" y="147"/>
                  <a:pt x="681" y="149"/>
                </a:cubicBezTo>
                <a:cubicBezTo>
                  <a:pt x="680" y="150"/>
                  <a:pt x="677" y="150"/>
                  <a:pt x="675" y="150"/>
                </a:cubicBezTo>
                <a:cubicBezTo>
                  <a:pt x="672" y="150"/>
                  <a:pt x="670" y="150"/>
                  <a:pt x="670" y="149"/>
                </a:cubicBezTo>
                <a:cubicBezTo>
                  <a:pt x="670" y="147"/>
                  <a:pt x="671" y="146"/>
                  <a:pt x="671" y="145"/>
                </a:cubicBezTo>
                <a:cubicBezTo>
                  <a:pt x="671" y="145"/>
                  <a:pt x="671" y="145"/>
                  <a:pt x="670" y="145"/>
                </a:cubicBezTo>
                <a:cubicBezTo>
                  <a:pt x="669" y="145"/>
                  <a:pt x="666" y="145"/>
                  <a:pt x="666" y="145"/>
                </a:cubicBezTo>
                <a:cubicBezTo>
                  <a:pt x="666" y="145"/>
                  <a:pt x="666" y="145"/>
                  <a:pt x="663" y="144"/>
                </a:cubicBezTo>
                <a:cubicBezTo>
                  <a:pt x="663" y="144"/>
                  <a:pt x="668" y="142"/>
                  <a:pt x="670" y="141"/>
                </a:cubicBezTo>
                <a:cubicBezTo>
                  <a:pt x="672" y="141"/>
                  <a:pt x="670" y="140"/>
                  <a:pt x="670" y="139"/>
                </a:cubicBezTo>
                <a:cubicBezTo>
                  <a:pt x="670" y="137"/>
                  <a:pt x="676" y="136"/>
                  <a:pt x="676" y="136"/>
                </a:cubicBezTo>
                <a:cubicBezTo>
                  <a:pt x="676" y="136"/>
                  <a:pt x="676" y="136"/>
                  <a:pt x="679" y="131"/>
                </a:cubicBezTo>
                <a:cubicBezTo>
                  <a:pt x="679" y="131"/>
                  <a:pt x="679" y="131"/>
                  <a:pt x="682" y="130"/>
                </a:cubicBezTo>
                <a:cubicBezTo>
                  <a:pt x="682" y="130"/>
                  <a:pt x="682" y="130"/>
                  <a:pt x="689" y="127"/>
                </a:cubicBezTo>
                <a:cubicBezTo>
                  <a:pt x="689" y="127"/>
                  <a:pt x="689" y="127"/>
                  <a:pt x="689" y="130"/>
                </a:cubicBezTo>
                <a:cubicBezTo>
                  <a:pt x="689" y="130"/>
                  <a:pt x="689" y="130"/>
                  <a:pt x="687" y="132"/>
                </a:cubicBezTo>
                <a:cubicBezTo>
                  <a:pt x="687" y="132"/>
                  <a:pt x="687" y="132"/>
                  <a:pt x="689" y="133"/>
                </a:cubicBezTo>
                <a:cubicBezTo>
                  <a:pt x="689" y="133"/>
                  <a:pt x="689" y="133"/>
                  <a:pt x="693" y="132"/>
                </a:cubicBezTo>
                <a:cubicBezTo>
                  <a:pt x="693" y="132"/>
                  <a:pt x="693" y="132"/>
                  <a:pt x="696" y="136"/>
                </a:cubicBezTo>
                <a:cubicBezTo>
                  <a:pt x="696" y="136"/>
                  <a:pt x="696" y="136"/>
                  <a:pt x="696" y="138"/>
                </a:cubicBezTo>
                <a:cubicBezTo>
                  <a:pt x="696" y="138"/>
                  <a:pt x="696" y="138"/>
                  <a:pt x="701" y="137"/>
                </a:cubicBezTo>
                <a:cubicBezTo>
                  <a:pt x="701" y="137"/>
                  <a:pt x="701" y="137"/>
                  <a:pt x="705" y="140"/>
                </a:cubicBezTo>
                <a:cubicBezTo>
                  <a:pt x="705" y="140"/>
                  <a:pt x="704" y="144"/>
                  <a:pt x="706" y="145"/>
                </a:cubicBezTo>
                <a:cubicBezTo>
                  <a:pt x="708" y="147"/>
                  <a:pt x="712" y="147"/>
                  <a:pt x="712" y="147"/>
                </a:cubicBezTo>
                <a:close/>
                <a:moveTo>
                  <a:pt x="720" y="148"/>
                </a:moveTo>
                <a:cubicBezTo>
                  <a:pt x="720" y="147"/>
                  <a:pt x="721" y="147"/>
                  <a:pt x="722" y="147"/>
                </a:cubicBezTo>
                <a:cubicBezTo>
                  <a:pt x="724" y="147"/>
                  <a:pt x="724" y="150"/>
                  <a:pt x="721" y="151"/>
                </a:cubicBezTo>
                <a:cubicBezTo>
                  <a:pt x="721" y="151"/>
                  <a:pt x="715" y="150"/>
                  <a:pt x="720" y="148"/>
                </a:cubicBezTo>
                <a:close/>
                <a:moveTo>
                  <a:pt x="618" y="631"/>
                </a:moveTo>
                <a:cubicBezTo>
                  <a:pt x="621" y="632"/>
                  <a:pt x="620" y="636"/>
                  <a:pt x="620" y="636"/>
                </a:cubicBezTo>
                <a:cubicBezTo>
                  <a:pt x="617" y="637"/>
                  <a:pt x="617" y="637"/>
                  <a:pt x="617" y="637"/>
                </a:cubicBezTo>
                <a:cubicBezTo>
                  <a:pt x="617" y="637"/>
                  <a:pt x="615" y="634"/>
                  <a:pt x="615" y="633"/>
                </a:cubicBezTo>
                <a:cubicBezTo>
                  <a:pt x="615" y="632"/>
                  <a:pt x="616" y="631"/>
                  <a:pt x="618" y="631"/>
                </a:cubicBezTo>
                <a:cubicBezTo>
                  <a:pt x="618" y="631"/>
                  <a:pt x="618" y="631"/>
                  <a:pt x="618" y="631"/>
                </a:cubicBezTo>
                <a:close/>
                <a:moveTo>
                  <a:pt x="560" y="572"/>
                </a:moveTo>
                <a:cubicBezTo>
                  <a:pt x="562" y="572"/>
                  <a:pt x="565" y="572"/>
                  <a:pt x="567" y="572"/>
                </a:cubicBezTo>
                <a:cubicBezTo>
                  <a:pt x="569" y="572"/>
                  <a:pt x="571" y="576"/>
                  <a:pt x="571" y="576"/>
                </a:cubicBezTo>
                <a:cubicBezTo>
                  <a:pt x="571" y="576"/>
                  <a:pt x="571" y="576"/>
                  <a:pt x="566" y="575"/>
                </a:cubicBezTo>
                <a:cubicBezTo>
                  <a:pt x="566" y="575"/>
                  <a:pt x="566" y="575"/>
                  <a:pt x="565" y="578"/>
                </a:cubicBezTo>
                <a:cubicBezTo>
                  <a:pt x="562" y="577"/>
                  <a:pt x="562" y="577"/>
                  <a:pt x="562" y="577"/>
                </a:cubicBezTo>
                <a:cubicBezTo>
                  <a:pt x="562" y="577"/>
                  <a:pt x="562" y="577"/>
                  <a:pt x="560" y="576"/>
                </a:cubicBezTo>
                <a:cubicBezTo>
                  <a:pt x="560" y="576"/>
                  <a:pt x="556" y="576"/>
                  <a:pt x="555" y="575"/>
                </a:cubicBezTo>
                <a:cubicBezTo>
                  <a:pt x="553" y="574"/>
                  <a:pt x="552" y="572"/>
                  <a:pt x="552" y="572"/>
                </a:cubicBezTo>
                <a:cubicBezTo>
                  <a:pt x="552" y="572"/>
                  <a:pt x="554" y="572"/>
                  <a:pt x="555" y="571"/>
                </a:cubicBezTo>
                <a:cubicBezTo>
                  <a:pt x="556" y="571"/>
                  <a:pt x="556" y="571"/>
                  <a:pt x="557" y="571"/>
                </a:cubicBezTo>
                <a:cubicBezTo>
                  <a:pt x="558" y="571"/>
                  <a:pt x="559" y="571"/>
                  <a:pt x="560" y="572"/>
                </a:cubicBezTo>
                <a:close/>
                <a:moveTo>
                  <a:pt x="522" y="539"/>
                </a:moveTo>
                <a:cubicBezTo>
                  <a:pt x="522" y="540"/>
                  <a:pt x="520" y="541"/>
                  <a:pt x="519" y="541"/>
                </a:cubicBezTo>
                <a:cubicBezTo>
                  <a:pt x="518" y="541"/>
                  <a:pt x="517" y="540"/>
                  <a:pt x="517" y="539"/>
                </a:cubicBezTo>
                <a:cubicBezTo>
                  <a:pt x="517" y="539"/>
                  <a:pt x="519" y="538"/>
                  <a:pt x="521" y="538"/>
                </a:cubicBezTo>
                <a:cubicBezTo>
                  <a:pt x="522" y="538"/>
                  <a:pt x="522" y="538"/>
                  <a:pt x="522" y="539"/>
                </a:cubicBezTo>
                <a:close/>
                <a:moveTo>
                  <a:pt x="592" y="554"/>
                </a:moveTo>
                <a:cubicBezTo>
                  <a:pt x="592" y="554"/>
                  <a:pt x="585" y="555"/>
                  <a:pt x="580" y="556"/>
                </a:cubicBezTo>
                <a:cubicBezTo>
                  <a:pt x="577" y="557"/>
                  <a:pt x="575" y="557"/>
                  <a:pt x="574" y="557"/>
                </a:cubicBezTo>
                <a:cubicBezTo>
                  <a:pt x="572" y="557"/>
                  <a:pt x="570" y="557"/>
                  <a:pt x="570" y="557"/>
                </a:cubicBezTo>
                <a:cubicBezTo>
                  <a:pt x="570" y="557"/>
                  <a:pt x="567" y="555"/>
                  <a:pt x="569" y="554"/>
                </a:cubicBezTo>
                <a:cubicBezTo>
                  <a:pt x="571" y="554"/>
                  <a:pt x="568" y="554"/>
                  <a:pt x="567" y="554"/>
                </a:cubicBezTo>
                <a:cubicBezTo>
                  <a:pt x="566" y="554"/>
                  <a:pt x="563" y="556"/>
                  <a:pt x="561" y="556"/>
                </a:cubicBezTo>
                <a:cubicBezTo>
                  <a:pt x="560" y="556"/>
                  <a:pt x="560" y="555"/>
                  <a:pt x="560" y="555"/>
                </a:cubicBezTo>
                <a:cubicBezTo>
                  <a:pt x="558" y="554"/>
                  <a:pt x="563" y="553"/>
                  <a:pt x="563" y="551"/>
                </a:cubicBezTo>
                <a:cubicBezTo>
                  <a:pt x="563" y="550"/>
                  <a:pt x="560" y="549"/>
                  <a:pt x="560" y="549"/>
                </a:cubicBezTo>
                <a:cubicBezTo>
                  <a:pt x="560" y="549"/>
                  <a:pt x="560" y="549"/>
                  <a:pt x="557" y="544"/>
                </a:cubicBezTo>
                <a:cubicBezTo>
                  <a:pt x="557" y="544"/>
                  <a:pt x="557" y="544"/>
                  <a:pt x="550" y="541"/>
                </a:cubicBezTo>
                <a:cubicBezTo>
                  <a:pt x="550" y="541"/>
                  <a:pt x="550" y="541"/>
                  <a:pt x="551" y="538"/>
                </a:cubicBezTo>
                <a:cubicBezTo>
                  <a:pt x="551" y="538"/>
                  <a:pt x="548" y="539"/>
                  <a:pt x="546" y="539"/>
                </a:cubicBezTo>
                <a:cubicBezTo>
                  <a:pt x="544" y="539"/>
                  <a:pt x="543" y="539"/>
                  <a:pt x="543" y="539"/>
                </a:cubicBezTo>
                <a:cubicBezTo>
                  <a:pt x="540" y="537"/>
                  <a:pt x="537" y="535"/>
                  <a:pt x="537" y="535"/>
                </a:cubicBezTo>
                <a:cubicBezTo>
                  <a:pt x="537" y="535"/>
                  <a:pt x="537" y="536"/>
                  <a:pt x="535" y="536"/>
                </a:cubicBezTo>
                <a:cubicBezTo>
                  <a:pt x="535" y="536"/>
                  <a:pt x="535" y="536"/>
                  <a:pt x="534" y="536"/>
                </a:cubicBezTo>
                <a:cubicBezTo>
                  <a:pt x="531" y="535"/>
                  <a:pt x="528" y="534"/>
                  <a:pt x="528" y="534"/>
                </a:cubicBezTo>
                <a:cubicBezTo>
                  <a:pt x="528" y="534"/>
                  <a:pt x="528" y="534"/>
                  <a:pt x="526" y="532"/>
                </a:cubicBezTo>
                <a:cubicBezTo>
                  <a:pt x="526" y="532"/>
                  <a:pt x="532" y="532"/>
                  <a:pt x="530" y="530"/>
                </a:cubicBezTo>
                <a:cubicBezTo>
                  <a:pt x="529" y="529"/>
                  <a:pt x="527" y="529"/>
                  <a:pt x="525" y="529"/>
                </a:cubicBezTo>
                <a:cubicBezTo>
                  <a:pt x="524" y="529"/>
                  <a:pt x="524" y="529"/>
                  <a:pt x="524" y="529"/>
                </a:cubicBezTo>
                <a:cubicBezTo>
                  <a:pt x="524" y="529"/>
                  <a:pt x="524" y="529"/>
                  <a:pt x="521" y="530"/>
                </a:cubicBezTo>
                <a:cubicBezTo>
                  <a:pt x="521" y="530"/>
                  <a:pt x="521" y="530"/>
                  <a:pt x="512" y="531"/>
                </a:cubicBezTo>
                <a:cubicBezTo>
                  <a:pt x="512" y="531"/>
                  <a:pt x="512" y="531"/>
                  <a:pt x="512" y="533"/>
                </a:cubicBezTo>
                <a:cubicBezTo>
                  <a:pt x="512" y="533"/>
                  <a:pt x="512" y="533"/>
                  <a:pt x="503" y="533"/>
                </a:cubicBezTo>
                <a:cubicBezTo>
                  <a:pt x="503" y="533"/>
                  <a:pt x="509" y="531"/>
                  <a:pt x="512" y="529"/>
                </a:cubicBezTo>
                <a:cubicBezTo>
                  <a:pt x="515" y="526"/>
                  <a:pt x="518" y="524"/>
                  <a:pt x="524" y="524"/>
                </a:cubicBezTo>
                <a:cubicBezTo>
                  <a:pt x="531" y="524"/>
                  <a:pt x="535" y="526"/>
                  <a:pt x="535" y="526"/>
                </a:cubicBezTo>
                <a:cubicBezTo>
                  <a:pt x="535" y="526"/>
                  <a:pt x="538" y="526"/>
                  <a:pt x="540" y="526"/>
                </a:cubicBezTo>
                <a:cubicBezTo>
                  <a:pt x="541" y="526"/>
                  <a:pt x="542" y="526"/>
                  <a:pt x="543" y="526"/>
                </a:cubicBezTo>
                <a:cubicBezTo>
                  <a:pt x="545" y="527"/>
                  <a:pt x="549" y="532"/>
                  <a:pt x="549" y="532"/>
                </a:cubicBezTo>
                <a:cubicBezTo>
                  <a:pt x="549" y="532"/>
                  <a:pt x="549" y="532"/>
                  <a:pt x="557" y="536"/>
                </a:cubicBezTo>
                <a:cubicBezTo>
                  <a:pt x="557" y="536"/>
                  <a:pt x="554" y="533"/>
                  <a:pt x="555" y="532"/>
                </a:cubicBezTo>
                <a:cubicBezTo>
                  <a:pt x="555" y="532"/>
                  <a:pt x="555" y="532"/>
                  <a:pt x="556" y="532"/>
                </a:cubicBezTo>
                <a:cubicBezTo>
                  <a:pt x="558" y="532"/>
                  <a:pt x="564" y="538"/>
                  <a:pt x="564" y="538"/>
                </a:cubicBezTo>
                <a:cubicBezTo>
                  <a:pt x="564" y="538"/>
                  <a:pt x="565" y="538"/>
                  <a:pt x="566" y="538"/>
                </a:cubicBezTo>
                <a:cubicBezTo>
                  <a:pt x="568" y="538"/>
                  <a:pt x="566" y="541"/>
                  <a:pt x="566" y="541"/>
                </a:cubicBezTo>
                <a:cubicBezTo>
                  <a:pt x="566" y="541"/>
                  <a:pt x="569" y="543"/>
                  <a:pt x="571" y="543"/>
                </a:cubicBezTo>
                <a:cubicBezTo>
                  <a:pt x="572" y="543"/>
                  <a:pt x="578" y="545"/>
                  <a:pt x="578" y="545"/>
                </a:cubicBezTo>
                <a:cubicBezTo>
                  <a:pt x="578" y="545"/>
                  <a:pt x="578" y="545"/>
                  <a:pt x="575" y="547"/>
                </a:cubicBezTo>
                <a:cubicBezTo>
                  <a:pt x="575" y="547"/>
                  <a:pt x="576" y="547"/>
                  <a:pt x="577" y="547"/>
                </a:cubicBezTo>
                <a:cubicBezTo>
                  <a:pt x="578" y="547"/>
                  <a:pt x="580" y="547"/>
                  <a:pt x="581" y="547"/>
                </a:cubicBezTo>
                <a:cubicBezTo>
                  <a:pt x="584" y="548"/>
                  <a:pt x="583" y="551"/>
                  <a:pt x="583" y="551"/>
                </a:cubicBezTo>
                <a:cubicBezTo>
                  <a:pt x="583" y="551"/>
                  <a:pt x="585" y="551"/>
                  <a:pt x="588" y="551"/>
                </a:cubicBezTo>
                <a:cubicBezTo>
                  <a:pt x="592" y="552"/>
                  <a:pt x="592" y="554"/>
                  <a:pt x="592" y="554"/>
                </a:cubicBezTo>
                <a:close/>
                <a:moveTo>
                  <a:pt x="612" y="557"/>
                </a:moveTo>
                <a:cubicBezTo>
                  <a:pt x="615" y="557"/>
                  <a:pt x="619" y="557"/>
                  <a:pt x="620" y="557"/>
                </a:cubicBezTo>
                <a:cubicBezTo>
                  <a:pt x="621" y="558"/>
                  <a:pt x="622" y="562"/>
                  <a:pt x="624" y="562"/>
                </a:cubicBezTo>
                <a:cubicBezTo>
                  <a:pt x="626" y="563"/>
                  <a:pt x="627" y="563"/>
                  <a:pt x="630" y="564"/>
                </a:cubicBezTo>
                <a:cubicBezTo>
                  <a:pt x="632" y="565"/>
                  <a:pt x="636" y="569"/>
                  <a:pt x="636" y="569"/>
                </a:cubicBezTo>
                <a:cubicBezTo>
                  <a:pt x="636" y="569"/>
                  <a:pt x="638" y="572"/>
                  <a:pt x="636" y="573"/>
                </a:cubicBezTo>
                <a:cubicBezTo>
                  <a:pt x="635" y="573"/>
                  <a:pt x="634" y="573"/>
                  <a:pt x="633" y="573"/>
                </a:cubicBezTo>
                <a:cubicBezTo>
                  <a:pt x="631" y="573"/>
                  <a:pt x="629" y="573"/>
                  <a:pt x="628" y="573"/>
                </a:cubicBezTo>
                <a:cubicBezTo>
                  <a:pt x="622" y="572"/>
                  <a:pt x="617" y="572"/>
                  <a:pt x="617" y="572"/>
                </a:cubicBezTo>
                <a:cubicBezTo>
                  <a:pt x="617" y="572"/>
                  <a:pt x="617" y="572"/>
                  <a:pt x="611" y="577"/>
                </a:cubicBezTo>
                <a:cubicBezTo>
                  <a:pt x="611" y="577"/>
                  <a:pt x="611" y="577"/>
                  <a:pt x="609" y="574"/>
                </a:cubicBezTo>
                <a:cubicBezTo>
                  <a:pt x="609" y="574"/>
                  <a:pt x="609" y="574"/>
                  <a:pt x="609" y="574"/>
                </a:cubicBezTo>
                <a:cubicBezTo>
                  <a:pt x="609" y="574"/>
                  <a:pt x="609" y="574"/>
                  <a:pt x="607" y="572"/>
                </a:cubicBezTo>
                <a:cubicBezTo>
                  <a:pt x="607" y="572"/>
                  <a:pt x="603" y="573"/>
                  <a:pt x="600" y="573"/>
                </a:cubicBezTo>
                <a:cubicBezTo>
                  <a:pt x="597" y="573"/>
                  <a:pt x="595" y="572"/>
                  <a:pt x="595" y="572"/>
                </a:cubicBezTo>
                <a:cubicBezTo>
                  <a:pt x="595" y="572"/>
                  <a:pt x="594" y="575"/>
                  <a:pt x="592" y="575"/>
                </a:cubicBezTo>
                <a:cubicBezTo>
                  <a:pt x="592" y="575"/>
                  <a:pt x="592" y="575"/>
                  <a:pt x="592" y="575"/>
                </a:cubicBezTo>
                <a:cubicBezTo>
                  <a:pt x="590" y="574"/>
                  <a:pt x="587" y="570"/>
                  <a:pt x="587" y="570"/>
                </a:cubicBezTo>
                <a:cubicBezTo>
                  <a:pt x="588" y="568"/>
                  <a:pt x="591" y="569"/>
                  <a:pt x="593" y="568"/>
                </a:cubicBezTo>
                <a:cubicBezTo>
                  <a:pt x="593" y="568"/>
                  <a:pt x="593" y="568"/>
                  <a:pt x="593" y="568"/>
                </a:cubicBezTo>
                <a:cubicBezTo>
                  <a:pt x="595" y="568"/>
                  <a:pt x="598" y="569"/>
                  <a:pt x="600" y="569"/>
                </a:cubicBezTo>
                <a:cubicBezTo>
                  <a:pt x="602" y="569"/>
                  <a:pt x="601" y="568"/>
                  <a:pt x="600" y="565"/>
                </a:cubicBezTo>
                <a:cubicBezTo>
                  <a:pt x="600" y="563"/>
                  <a:pt x="603" y="562"/>
                  <a:pt x="603" y="562"/>
                </a:cubicBezTo>
                <a:cubicBezTo>
                  <a:pt x="603" y="562"/>
                  <a:pt x="600" y="560"/>
                  <a:pt x="599" y="560"/>
                </a:cubicBezTo>
                <a:cubicBezTo>
                  <a:pt x="598" y="560"/>
                  <a:pt x="594" y="560"/>
                  <a:pt x="595" y="558"/>
                </a:cubicBezTo>
                <a:cubicBezTo>
                  <a:pt x="596" y="557"/>
                  <a:pt x="597" y="557"/>
                  <a:pt x="600" y="557"/>
                </a:cubicBezTo>
                <a:cubicBezTo>
                  <a:pt x="602" y="557"/>
                  <a:pt x="609" y="559"/>
                  <a:pt x="609" y="559"/>
                </a:cubicBezTo>
                <a:cubicBezTo>
                  <a:pt x="609" y="559"/>
                  <a:pt x="609" y="558"/>
                  <a:pt x="610" y="557"/>
                </a:cubicBezTo>
                <a:cubicBezTo>
                  <a:pt x="610" y="557"/>
                  <a:pt x="610" y="557"/>
                  <a:pt x="610" y="557"/>
                </a:cubicBezTo>
                <a:cubicBezTo>
                  <a:pt x="610" y="557"/>
                  <a:pt x="611" y="557"/>
                  <a:pt x="612" y="557"/>
                </a:cubicBezTo>
                <a:close/>
                <a:moveTo>
                  <a:pt x="656" y="577"/>
                </a:moveTo>
                <a:cubicBezTo>
                  <a:pt x="654" y="577"/>
                  <a:pt x="653" y="577"/>
                  <a:pt x="653" y="577"/>
                </a:cubicBezTo>
                <a:cubicBezTo>
                  <a:pt x="653" y="577"/>
                  <a:pt x="653" y="577"/>
                  <a:pt x="652" y="578"/>
                </a:cubicBezTo>
                <a:cubicBezTo>
                  <a:pt x="652" y="578"/>
                  <a:pt x="652" y="578"/>
                  <a:pt x="648" y="577"/>
                </a:cubicBezTo>
                <a:cubicBezTo>
                  <a:pt x="648" y="577"/>
                  <a:pt x="647" y="571"/>
                  <a:pt x="650" y="571"/>
                </a:cubicBezTo>
                <a:cubicBezTo>
                  <a:pt x="652" y="571"/>
                  <a:pt x="656" y="573"/>
                  <a:pt x="658" y="573"/>
                </a:cubicBezTo>
                <a:cubicBezTo>
                  <a:pt x="658" y="573"/>
                  <a:pt x="658" y="573"/>
                  <a:pt x="658" y="573"/>
                </a:cubicBezTo>
                <a:cubicBezTo>
                  <a:pt x="659" y="573"/>
                  <a:pt x="659" y="572"/>
                  <a:pt x="660" y="572"/>
                </a:cubicBezTo>
                <a:cubicBezTo>
                  <a:pt x="661" y="572"/>
                  <a:pt x="662" y="572"/>
                  <a:pt x="663" y="572"/>
                </a:cubicBezTo>
                <a:cubicBezTo>
                  <a:pt x="663" y="572"/>
                  <a:pt x="664" y="572"/>
                  <a:pt x="664" y="573"/>
                </a:cubicBezTo>
                <a:cubicBezTo>
                  <a:pt x="664" y="574"/>
                  <a:pt x="662" y="577"/>
                  <a:pt x="659" y="577"/>
                </a:cubicBezTo>
                <a:cubicBezTo>
                  <a:pt x="658" y="577"/>
                  <a:pt x="657" y="577"/>
                  <a:pt x="656" y="577"/>
                </a:cubicBezTo>
                <a:close/>
                <a:moveTo>
                  <a:pt x="754" y="303"/>
                </a:moveTo>
                <a:cubicBezTo>
                  <a:pt x="754" y="303"/>
                  <a:pt x="753" y="305"/>
                  <a:pt x="751" y="305"/>
                </a:cubicBezTo>
                <a:cubicBezTo>
                  <a:pt x="751" y="305"/>
                  <a:pt x="751" y="305"/>
                  <a:pt x="751" y="305"/>
                </a:cubicBezTo>
                <a:cubicBezTo>
                  <a:pt x="749" y="305"/>
                  <a:pt x="747" y="304"/>
                  <a:pt x="747" y="304"/>
                </a:cubicBezTo>
                <a:cubicBezTo>
                  <a:pt x="747" y="304"/>
                  <a:pt x="747" y="304"/>
                  <a:pt x="746" y="304"/>
                </a:cubicBezTo>
                <a:cubicBezTo>
                  <a:pt x="745" y="304"/>
                  <a:pt x="744" y="304"/>
                  <a:pt x="743" y="304"/>
                </a:cubicBezTo>
                <a:cubicBezTo>
                  <a:pt x="743" y="303"/>
                  <a:pt x="740" y="302"/>
                  <a:pt x="740" y="302"/>
                </a:cubicBezTo>
                <a:cubicBezTo>
                  <a:pt x="740" y="302"/>
                  <a:pt x="740" y="302"/>
                  <a:pt x="741" y="300"/>
                </a:cubicBezTo>
                <a:cubicBezTo>
                  <a:pt x="741" y="300"/>
                  <a:pt x="743" y="302"/>
                  <a:pt x="747" y="302"/>
                </a:cubicBezTo>
                <a:cubicBezTo>
                  <a:pt x="749" y="303"/>
                  <a:pt x="750" y="303"/>
                  <a:pt x="752" y="303"/>
                </a:cubicBezTo>
                <a:cubicBezTo>
                  <a:pt x="753" y="303"/>
                  <a:pt x="754" y="303"/>
                  <a:pt x="754" y="303"/>
                </a:cubicBezTo>
                <a:close/>
                <a:moveTo>
                  <a:pt x="750" y="271"/>
                </a:moveTo>
                <a:cubicBezTo>
                  <a:pt x="750" y="271"/>
                  <a:pt x="750" y="271"/>
                  <a:pt x="750" y="271"/>
                </a:cubicBezTo>
                <a:cubicBezTo>
                  <a:pt x="755" y="271"/>
                  <a:pt x="761" y="272"/>
                  <a:pt x="761" y="272"/>
                </a:cubicBezTo>
                <a:cubicBezTo>
                  <a:pt x="772" y="275"/>
                  <a:pt x="770" y="277"/>
                  <a:pt x="766" y="277"/>
                </a:cubicBezTo>
                <a:cubicBezTo>
                  <a:pt x="766" y="277"/>
                  <a:pt x="765" y="277"/>
                  <a:pt x="764" y="276"/>
                </a:cubicBezTo>
                <a:cubicBezTo>
                  <a:pt x="759" y="276"/>
                  <a:pt x="753" y="275"/>
                  <a:pt x="753" y="275"/>
                </a:cubicBezTo>
                <a:cubicBezTo>
                  <a:pt x="753" y="275"/>
                  <a:pt x="753" y="275"/>
                  <a:pt x="753" y="273"/>
                </a:cubicBezTo>
                <a:cubicBezTo>
                  <a:pt x="753" y="273"/>
                  <a:pt x="746" y="271"/>
                  <a:pt x="750" y="271"/>
                </a:cubicBezTo>
                <a:close/>
                <a:moveTo>
                  <a:pt x="771" y="304"/>
                </a:moveTo>
                <a:cubicBezTo>
                  <a:pt x="771" y="304"/>
                  <a:pt x="772" y="304"/>
                  <a:pt x="772" y="304"/>
                </a:cubicBezTo>
                <a:cubicBezTo>
                  <a:pt x="775" y="305"/>
                  <a:pt x="768" y="307"/>
                  <a:pt x="768" y="307"/>
                </a:cubicBezTo>
                <a:cubicBezTo>
                  <a:pt x="768" y="307"/>
                  <a:pt x="768" y="307"/>
                  <a:pt x="762" y="308"/>
                </a:cubicBezTo>
                <a:cubicBezTo>
                  <a:pt x="762" y="308"/>
                  <a:pt x="762" y="308"/>
                  <a:pt x="763" y="305"/>
                </a:cubicBezTo>
                <a:cubicBezTo>
                  <a:pt x="763" y="305"/>
                  <a:pt x="763" y="305"/>
                  <a:pt x="764" y="303"/>
                </a:cubicBezTo>
                <a:cubicBezTo>
                  <a:pt x="766" y="301"/>
                  <a:pt x="768" y="300"/>
                  <a:pt x="769" y="300"/>
                </a:cubicBezTo>
                <a:cubicBezTo>
                  <a:pt x="770" y="300"/>
                  <a:pt x="771" y="301"/>
                  <a:pt x="770" y="302"/>
                </a:cubicBezTo>
                <a:cubicBezTo>
                  <a:pt x="769" y="304"/>
                  <a:pt x="767" y="305"/>
                  <a:pt x="766" y="306"/>
                </a:cubicBezTo>
                <a:cubicBezTo>
                  <a:pt x="767" y="305"/>
                  <a:pt x="769" y="304"/>
                  <a:pt x="771" y="304"/>
                </a:cubicBezTo>
                <a:close/>
                <a:moveTo>
                  <a:pt x="767" y="762"/>
                </a:moveTo>
                <a:cubicBezTo>
                  <a:pt x="767" y="762"/>
                  <a:pt x="767" y="762"/>
                  <a:pt x="769" y="758"/>
                </a:cubicBezTo>
                <a:cubicBezTo>
                  <a:pt x="769" y="758"/>
                  <a:pt x="769" y="758"/>
                  <a:pt x="770" y="756"/>
                </a:cubicBezTo>
                <a:cubicBezTo>
                  <a:pt x="770" y="756"/>
                  <a:pt x="771" y="754"/>
                  <a:pt x="773" y="754"/>
                </a:cubicBezTo>
                <a:cubicBezTo>
                  <a:pt x="773" y="754"/>
                  <a:pt x="773" y="754"/>
                  <a:pt x="773" y="754"/>
                </a:cubicBezTo>
                <a:cubicBezTo>
                  <a:pt x="775" y="755"/>
                  <a:pt x="771" y="760"/>
                  <a:pt x="771" y="760"/>
                </a:cubicBezTo>
                <a:cubicBezTo>
                  <a:pt x="771" y="760"/>
                  <a:pt x="771" y="760"/>
                  <a:pt x="767" y="762"/>
                </a:cubicBezTo>
                <a:close/>
                <a:moveTo>
                  <a:pt x="783" y="746"/>
                </a:moveTo>
                <a:cubicBezTo>
                  <a:pt x="785" y="743"/>
                  <a:pt x="785" y="743"/>
                  <a:pt x="785" y="743"/>
                </a:cubicBezTo>
                <a:cubicBezTo>
                  <a:pt x="785" y="743"/>
                  <a:pt x="785" y="743"/>
                  <a:pt x="786" y="745"/>
                </a:cubicBezTo>
                <a:cubicBezTo>
                  <a:pt x="786" y="745"/>
                  <a:pt x="786" y="745"/>
                  <a:pt x="784" y="748"/>
                </a:cubicBezTo>
                <a:cubicBezTo>
                  <a:pt x="784" y="748"/>
                  <a:pt x="784" y="748"/>
                  <a:pt x="780" y="748"/>
                </a:cubicBezTo>
                <a:cubicBezTo>
                  <a:pt x="780" y="748"/>
                  <a:pt x="780" y="748"/>
                  <a:pt x="780" y="746"/>
                </a:cubicBezTo>
                <a:cubicBezTo>
                  <a:pt x="780" y="746"/>
                  <a:pt x="780" y="746"/>
                  <a:pt x="783" y="746"/>
                </a:cubicBezTo>
                <a:close/>
                <a:moveTo>
                  <a:pt x="784" y="750"/>
                </a:moveTo>
                <a:cubicBezTo>
                  <a:pt x="784" y="750"/>
                  <a:pt x="784" y="750"/>
                  <a:pt x="787" y="747"/>
                </a:cubicBezTo>
                <a:cubicBezTo>
                  <a:pt x="787" y="747"/>
                  <a:pt x="787" y="747"/>
                  <a:pt x="789" y="749"/>
                </a:cubicBezTo>
                <a:cubicBezTo>
                  <a:pt x="789" y="749"/>
                  <a:pt x="789" y="749"/>
                  <a:pt x="787" y="749"/>
                </a:cubicBezTo>
                <a:lnTo>
                  <a:pt x="784" y="750"/>
                </a:lnTo>
                <a:close/>
                <a:moveTo>
                  <a:pt x="774" y="751"/>
                </a:moveTo>
                <a:cubicBezTo>
                  <a:pt x="774" y="751"/>
                  <a:pt x="774" y="751"/>
                  <a:pt x="776" y="748"/>
                </a:cubicBezTo>
                <a:cubicBezTo>
                  <a:pt x="778" y="749"/>
                  <a:pt x="778" y="749"/>
                  <a:pt x="778" y="749"/>
                </a:cubicBezTo>
                <a:cubicBezTo>
                  <a:pt x="778" y="749"/>
                  <a:pt x="778" y="749"/>
                  <a:pt x="776" y="752"/>
                </a:cubicBezTo>
                <a:cubicBezTo>
                  <a:pt x="776" y="752"/>
                  <a:pt x="776" y="752"/>
                  <a:pt x="774" y="751"/>
                </a:cubicBezTo>
                <a:close/>
                <a:moveTo>
                  <a:pt x="779" y="750"/>
                </a:moveTo>
                <a:cubicBezTo>
                  <a:pt x="779" y="750"/>
                  <a:pt x="780" y="750"/>
                  <a:pt x="780" y="750"/>
                </a:cubicBezTo>
                <a:cubicBezTo>
                  <a:pt x="782" y="750"/>
                  <a:pt x="786" y="751"/>
                  <a:pt x="787" y="751"/>
                </a:cubicBezTo>
                <a:cubicBezTo>
                  <a:pt x="787" y="751"/>
                  <a:pt x="787" y="751"/>
                  <a:pt x="787" y="751"/>
                </a:cubicBezTo>
                <a:cubicBezTo>
                  <a:pt x="788" y="751"/>
                  <a:pt x="791" y="749"/>
                  <a:pt x="791" y="749"/>
                </a:cubicBezTo>
                <a:cubicBezTo>
                  <a:pt x="792" y="749"/>
                  <a:pt x="793" y="749"/>
                  <a:pt x="794" y="749"/>
                </a:cubicBezTo>
                <a:cubicBezTo>
                  <a:pt x="795" y="749"/>
                  <a:pt x="797" y="750"/>
                  <a:pt x="797" y="751"/>
                </a:cubicBezTo>
                <a:cubicBezTo>
                  <a:pt x="797" y="753"/>
                  <a:pt x="796" y="756"/>
                  <a:pt x="796" y="756"/>
                </a:cubicBezTo>
                <a:cubicBezTo>
                  <a:pt x="796" y="756"/>
                  <a:pt x="796" y="756"/>
                  <a:pt x="794" y="761"/>
                </a:cubicBezTo>
                <a:cubicBezTo>
                  <a:pt x="794" y="761"/>
                  <a:pt x="793" y="763"/>
                  <a:pt x="791" y="763"/>
                </a:cubicBezTo>
                <a:cubicBezTo>
                  <a:pt x="789" y="763"/>
                  <a:pt x="787" y="764"/>
                  <a:pt x="787" y="764"/>
                </a:cubicBezTo>
                <a:cubicBezTo>
                  <a:pt x="787" y="764"/>
                  <a:pt x="787" y="765"/>
                  <a:pt x="786" y="765"/>
                </a:cubicBezTo>
                <a:cubicBezTo>
                  <a:pt x="785" y="765"/>
                  <a:pt x="784" y="766"/>
                  <a:pt x="782" y="766"/>
                </a:cubicBezTo>
                <a:cubicBezTo>
                  <a:pt x="781" y="766"/>
                  <a:pt x="780" y="766"/>
                  <a:pt x="780" y="765"/>
                </a:cubicBezTo>
                <a:cubicBezTo>
                  <a:pt x="778" y="763"/>
                  <a:pt x="778" y="760"/>
                  <a:pt x="778" y="760"/>
                </a:cubicBezTo>
                <a:cubicBezTo>
                  <a:pt x="778" y="760"/>
                  <a:pt x="778" y="760"/>
                  <a:pt x="780" y="759"/>
                </a:cubicBezTo>
                <a:cubicBezTo>
                  <a:pt x="780" y="759"/>
                  <a:pt x="780" y="759"/>
                  <a:pt x="777" y="758"/>
                </a:cubicBezTo>
                <a:cubicBezTo>
                  <a:pt x="777" y="758"/>
                  <a:pt x="777" y="758"/>
                  <a:pt x="777" y="755"/>
                </a:cubicBezTo>
                <a:cubicBezTo>
                  <a:pt x="777" y="755"/>
                  <a:pt x="777" y="755"/>
                  <a:pt x="779" y="754"/>
                </a:cubicBezTo>
                <a:cubicBezTo>
                  <a:pt x="779" y="754"/>
                  <a:pt x="777" y="750"/>
                  <a:pt x="779" y="750"/>
                </a:cubicBezTo>
                <a:close/>
                <a:moveTo>
                  <a:pt x="824" y="291"/>
                </a:moveTo>
                <a:cubicBezTo>
                  <a:pt x="825" y="293"/>
                  <a:pt x="825" y="293"/>
                  <a:pt x="825" y="293"/>
                </a:cubicBezTo>
                <a:cubicBezTo>
                  <a:pt x="817" y="301"/>
                  <a:pt x="817" y="301"/>
                  <a:pt x="817" y="301"/>
                </a:cubicBezTo>
                <a:cubicBezTo>
                  <a:pt x="812" y="300"/>
                  <a:pt x="812" y="300"/>
                  <a:pt x="812" y="300"/>
                </a:cubicBezTo>
                <a:cubicBezTo>
                  <a:pt x="815" y="297"/>
                  <a:pt x="815" y="297"/>
                  <a:pt x="815" y="297"/>
                </a:cubicBezTo>
                <a:cubicBezTo>
                  <a:pt x="811" y="297"/>
                  <a:pt x="811" y="297"/>
                  <a:pt x="811" y="297"/>
                </a:cubicBezTo>
                <a:cubicBezTo>
                  <a:pt x="810" y="297"/>
                  <a:pt x="810" y="297"/>
                  <a:pt x="810" y="297"/>
                </a:cubicBezTo>
                <a:cubicBezTo>
                  <a:pt x="802" y="298"/>
                  <a:pt x="802" y="298"/>
                  <a:pt x="802" y="298"/>
                </a:cubicBezTo>
                <a:cubicBezTo>
                  <a:pt x="797" y="297"/>
                  <a:pt x="797" y="297"/>
                  <a:pt x="797" y="297"/>
                </a:cubicBezTo>
                <a:cubicBezTo>
                  <a:pt x="797" y="296"/>
                  <a:pt x="797" y="296"/>
                  <a:pt x="797" y="296"/>
                </a:cubicBezTo>
                <a:cubicBezTo>
                  <a:pt x="802" y="295"/>
                  <a:pt x="802" y="295"/>
                  <a:pt x="802" y="295"/>
                </a:cubicBezTo>
                <a:cubicBezTo>
                  <a:pt x="802" y="295"/>
                  <a:pt x="803" y="293"/>
                  <a:pt x="801" y="293"/>
                </a:cubicBezTo>
                <a:cubicBezTo>
                  <a:pt x="798" y="293"/>
                  <a:pt x="785" y="290"/>
                  <a:pt x="785" y="290"/>
                </a:cubicBezTo>
                <a:cubicBezTo>
                  <a:pt x="785" y="290"/>
                  <a:pt x="781" y="291"/>
                  <a:pt x="779" y="291"/>
                </a:cubicBezTo>
                <a:cubicBezTo>
                  <a:pt x="777" y="291"/>
                  <a:pt x="776" y="291"/>
                  <a:pt x="776" y="290"/>
                </a:cubicBezTo>
                <a:cubicBezTo>
                  <a:pt x="773" y="288"/>
                  <a:pt x="780" y="287"/>
                  <a:pt x="780" y="287"/>
                </a:cubicBezTo>
                <a:cubicBezTo>
                  <a:pt x="780" y="287"/>
                  <a:pt x="775" y="287"/>
                  <a:pt x="775" y="286"/>
                </a:cubicBezTo>
                <a:cubicBezTo>
                  <a:pt x="775" y="285"/>
                  <a:pt x="782" y="282"/>
                  <a:pt x="782" y="282"/>
                </a:cubicBezTo>
                <a:cubicBezTo>
                  <a:pt x="792" y="272"/>
                  <a:pt x="792" y="272"/>
                  <a:pt x="792" y="272"/>
                </a:cubicBezTo>
                <a:cubicBezTo>
                  <a:pt x="799" y="266"/>
                  <a:pt x="799" y="266"/>
                  <a:pt x="799" y="266"/>
                </a:cubicBezTo>
                <a:cubicBezTo>
                  <a:pt x="806" y="257"/>
                  <a:pt x="806" y="257"/>
                  <a:pt x="806" y="257"/>
                </a:cubicBezTo>
                <a:cubicBezTo>
                  <a:pt x="806" y="257"/>
                  <a:pt x="809" y="255"/>
                  <a:pt x="812" y="255"/>
                </a:cubicBezTo>
                <a:cubicBezTo>
                  <a:pt x="813" y="255"/>
                  <a:pt x="813" y="255"/>
                  <a:pt x="814" y="255"/>
                </a:cubicBezTo>
                <a:cubicBezTo>
                  <a:pt x="817" y="256"/>
                  <a:pt x="814" y="258"/>
                  <a:pt x="814" y="258"/>
                </a:cubicBezTo>
                <a:cubicBezTo>
                  <a:pt x="812" y="259"/>
                  <a:pt x="812" y="259"/>
                  <a:pt x="812" y="259"/>
                </a:cubicBezTo>
                <a:cubicBezTo>
                  <a:pt x="812" y="259"/>
                  <a:pt x="811" y="263"/>
                  <a:pt x="809" y="265"/>
                </a:cubicBezTo>
                <a:cubicBezTo>
                  <a:pt x="807" y="267"/>
                  <a:pt x="804" y="267"/>
                  <a:pt x="804" y="267"/>
                </a:cubicBezTo>
                <a:cubicBezTo>
                  <a:pt x="800" y="272"/>
                  <a:pt x="800" y="272"/>
                  <a:pt x="800" y="272"/>
                </a:cubicBezTo>
                <a:cubicBezTo>
                  <a:pt x="799" y="275"/>
                  <a:pt x="799" y="275"/>
                  <a:pt x="799" y="275"/>
                </a:cubicBezTo>
                <a:cubicBezTo>
                  <a:pt x="802" y="273"/>
                  <a:pt x="802" y="273"/>
                  <a:pt x="802" y="273"/>
                </a:cubicBezTo>
                <a:cubicBezTo>
                  <a:pt x="806" y="268"/>
                  <a:pt x="806" y="268"/>
                  <a:pt x="806" y="268"/>
                </a:cubicBezTo>
                <a:cubicBezTo>
                  <a:pt x="808" y="270"/>
                  <a:pt x="808" y="270"/>
                  <a:pt x="808" y="270"/>
                </a:cubicBezTo>
                <a:cubicBezTo>
                  <a:pt x="811" y="271"/>
                  <a:pt x="811" y="271"/>
                  <a:pt x="811" y="271"/>
                </a:cubicBezTo>
                <a:cubicBezTo>
                  <a:pt x="809" y="275"/>
                  <a:pt x="809" y="275"/>
                  <a:pt x="809" y="275"/>
                </a:cubicBezTo>
                <a:cubicBezTo>
                  <a:pt x="813" y="274"/>
                  <a:pt x="813" y="274"/>
                  <a:pt x="813" y="274"/>
                </a:cubicBezTo>
                <a:cubicBezTo>
                  <a:pt x="814" y="278"/>
                  <a:pt x="814" y="278"/>
                  <a:pt x="814" y="278"/>
                </a:cubicBezTo>
                <a:cubicBezTo>
                  <a:pt x="820" y="274"/>
                  <a:pt x="820" y="274"/>
                  <a:pt x="820" y="274"/>
                </a:cubicBezTo>
                <a:cubicBezTo>
                  <a:pt x="822" y="276"/>
                  <a:pt x="822" y="276"/>
                  <a:pt x="822" y="276"/>
                </a:cubicBezTo>
                <a:cubicBezTo>
                  <a:pt x="822" y="276"/>
                  <a:pt x="821" y="278"/>
                  <a:pt x="819" y="279"/>
                </a:cubicBezTo>
                <a:cubicBezTo>
                  <a:pt x="818" y="279"/>
                  <a:pt x="822" y="280"/>
                  <a:pt x="823" y="280"/>
                </a:cubicBezTo>
                <a:cubicBezTo>
                  <a:pt x="824" y="280"/>
                  <a:pt x="817" y="289"/>
                  <a:pt x="817" y="289"/>
                </a:cubicBezTo>
                <a:cubicBezTo>
                  <a:pt x="821" y="290"/>
                  <a:pt x="821" y="290"/>
                  <a:pt x="821" y="290"/>
                </a:cubicBezTo>
                <a:cubicBezTo>
                  <a:pt x="817" y="292"/>
                  <a:pt x="817" y="292"/>
                  <a:pt x="817" y="292"/>
                </a:cubicBezTo>
                <a:cubicBezTo>
                  <a:pt x="820" y="292"/>
                  <a:pt x="820" y="292"/>
                  <a:pt x="820" y="292"/>
                </a:cubicBezTo>
                <a:cubicBezTo>
                  <a:pt x="824" y="291"/>
                  <a:pt x="824" y="291"/>
                  <a:pt x="824" y="291"/>
                </a:cubicBezTo>
                <a:close/>
                <a:moveTo>
                  <a:pt x="806" y="157"/>
                </a:moveTo>
                <a:cubicBezTo>
                  <a:pt x="806" y="157"/>
                  <a:pt x="806" y="157"/>
                  <a:pt x="802" y="158"/>
                </a:cubicBezTo>
                <a:cubicBezTo>
                  <a:pt x="802" y="158"/>
                  <a:pt x="802" y="158"/>
                  <a:pt x="802" y="156"/>
                </a:cubicBezTo>
                <a:cubicBezTo>
                  <a:pt x="802" y="156"/>
                  <a:pt x="802" y="156"/>
                  <a:pt x="806" y="156"/>
                </a:cubicBezTo>
                <a:lnTo>
                  <a:pt x="806" y="157"/>
                </a:lnTo>
                <a:close/>
                <a:moveTo>
                  <a:pt x="799" y="164"/>
                </a:moveTo>
                <a:cubicBezTo>
                  <a:pt x="799" y="164"/>
                  <a:pt x="801" y="164"/>
                  <a:pt x="799" y="166"/>
                </a:cubicBezTo>
                <a:cubicBezTo>
                  <a:pt x="798" y="166"/>
                  <a:pt x="798" y="166"/>
                  <a:pt x="798" y="166"/>
                </a:cubicBezTo>
                <a:cubicBezTo>
                  <a:pt x="796" y="166"/>
                  <a:pt x="795" y="165"/>
                  <a:pt x="795" y="165"/>
                </a:cubicBezTo>
                <a:cubicBezTo>
                  <a:pt x="795" y="164"/>
                  <a:pt x="796" y="164"/>
                  <a:pt x="797" y="164"/>
                </a:cubicBezTo>
                <a:cubicBezTo>
                  <a:pt x="798" y="164"/>
                  <a:pt x="799" y="164"/>
                  <a:pt x="799" y="164"/>
                </a:cubicBezTo>
                <a:close/>
                <a:moveTo>
                  <a:pt x="773" y="176"/>
                </a:moveTo>
                <a:cubicBezTo>
                  <a:pt x="773" y="176"/>
                  <a:pt x="773" y="176"/>
                  <a:pt x="769" y="173"/>
                </a:cubicBezTo>
                <a:cubicBezTo>
                  <a:pt x="769" y="173"/>
                  <a:pt x="769" y="173"/>
                  <a:pt x="773" y="173"/>
                </a:cubicBezTo>
                <a:cubicBezTo>
                  <a:pt x="773" y="173"/>
                  <a:pt x="777" y="175"/>
                  <a:pt x="773" y="176"/>
                </a:cubicBezTo>
                <a:close/>
                <a:moveTo>
                  <a:pt x="766" y="154"/>
                </a:moveTo>
                <a:cubicBezTo>
                  <a:pt x="768" y="154"/>
                  <a:pt x="770" y="157"/>
                  <a:pt x="766" y="157"/>
                </a:cubicBezTo>
                <a:cubicBezTo>
                  <a:pt x="764" y="157"/>
                  <a:pt x="764" y="154"/>
                  <a:pt x="766" y="154"/>
                </a:cubicBezTo>
                <a:cubicBezTo>
                  <a:pt x="766" y="154"/>
                  <a:pt x="766" y="154"/>
                  <a:pt x="766" y="154"/>
                </a:cubicBezTo>
                <a:close/>
                <a:moveTo>
                  <a:pt x="729" y="148"/>
                </a:moveTo>
                <a:cubicBezTo>
                  <a:pt x="729" y="149"/>
                  <a:pt x="728" y="149"/>
                  <a:pt x="728" y="149"/>
                </a:cubicBezTo>
                <a:cubicBezTo>
                  <a:pt x="727" y="149"/>
                  <a:pt x="727" y="146"/>
                  <a:pt x="727" y="146"/>
                </a:cubicBezTo>
                <a:cubicBezTo>
                  <a:pt x="727" y="146"/>
                  <a:pt x="731" y="147"/>
                  <a:pt x="729" y="148"/>
                </a:cubicBezTo>
                <a:close/>
                <a:moveTo>
                  <a:pt x="777" y="111"/>
                </a:moveTo>
                <a:cubicBezTo>
                  <a:pt x="777" y="111"/>
                  <a:pt x="777" y="111"/>
                  <a:pt x="769" y="111"/>
                </a:cubicBezTo>
                <a:cubicBezTo>
                  <a:pt x="772" y="110"/>
                  <a:pt x="772" y="110"/>
                  <a:pt x="772" y="110"/>
                </a:cubicBezTo>
                <a:cubicBezTo>
                  <a:pt x="772" y="110"/>
                  <a:pt x="772" y="110"/>
                  <a:pt x="777" y="109"/>
                </a:cubicBezTo>
                <a:cubicBezTo>
                  <a:pt x="777" y="109"/>
                  <a:pt x="777" y="109"/>
                  <a:pt x="777" y="111"/>
                </a:cubicBezTo>
                <a:close/>
                <a:moveTo>
                  <a:pt x="768" y="103"/>
                </a:moveTo>
                <a:cubicBezTo>
                  <a:pt x="768" y="103"/>
                  <a:pt x="769" y="103"/>
                  <a:pt x="769" y="104"/>
                </a:cubicBezTo>
                <a:cubicBezTo>
                  <a:pt x="774" y="105"/>
                  <a:pt x="772" y="105"/>
                  <a:pt x="769" y="106"/>
                </a:cubicBezTo>
                <a:cubicBezTo>
                  <a:pt x="769" y="106"/>
                  <a:pt x="766" y="103"/>
                  <a:pt x="768" y="103"/>
                </a:cubicBezTo>
                <a:close/>
                <a:moveTo>
                  <a:pt x="746" y="102"/>
                </a:moveTo>
                <a:cubicBezTo>
                  <a:pt x="745" y="102"/>
                  <a:pt x="748" y="100"/>
                  <a:pt x="751" y="100"/>
                </a:cubicBezTo>
                <a:cubicBezTo>
                  <a:pt x="753" y="99"/>
                  <a:pt x="756" y="98"/>
                  <a:pt x="757" y="98"/>
                </a:cubicBezTo>
                <a:cubicBezTo>
                  <a:pt x="757" y="98"/>
                  <a:pt x="757" y="98"/>
                  <a:pt x="755" y="99"/>
                </a:cubicBezTo>
                <a:cubicBezTo>
                  <a:pt x="755" y="99"/>
                  <a:pt x="752" y="101"/>
                  <a:pt x="748" y="102"/>
                </a:cubicBezTo>
                <a:cubicBezTo>
                  <a:pt x="747" y="102"/>
                  <a:pt x="746" y="102"/>
                  <a:pt x="746" y="102"/>
                </a:cubicBezTo>
                <a:close/>
                <a:moveTo>
                  <a:pt x="762" y="101"/>
                </a:moveTo>
                <a:cubicBezTo>
                  <a:pt x="760" y="100"/>
                  <a:pt x="761" y="97"/>
                  <a:pt x="763" y="97"/>
                </a:cubicBezTo>
                <a:cubicBezTo>
                  <a:pt x="763" y="97"/>
                  <a:pt x="763" y="98"/>
                  <a:pt x="764" y="98"/>
                </a:cubicBezTo>
                <a:cubicBezTo>
                  <a:pt x="766" y="99"/>
                  <a:pt x="762" y="101"/>
                  <a:pt x="762" y="101"/>
                </a:cubicBezTo>
                <a:close/>
                <a:moveTo>
                  <a:pt x="764" y="113"/>
                </a:moveTo>
                <a:cubicBezTo>
                  <a:pt x="762" y="114"/>
                  <a:pt x="760" y="115"/>
                  <a:pt x="757" y="115"/>
                </a:cubicBezTo>
                <a:cubicBezTo>
                  <a:pt x="756" y="115"/>
                  <a:pt x="755" y="115"/>
                  <a:pt x="753" y="115"/>
                </a:cubicBezTo>
                <a:cubicBezTo>
                  <a:pt x="747" y="114"/>
                  <a:pt x="748" y="113"/>
                  <a:pt x="755" y="109"/>
                </a:cubicBezTo>
                <a:cubicBezTo>
                  <a:pt x="755" y="109"/>
                  <a:pt x="759" y="107"/>
                  <a:pt x="762" y="107"/>
                </a:cubicBezTo>
                <a:cubicBezTo>
                  <a:pt x="763" y="107"/>
                  <a:pt x="763" y="107"/>
                  <a:pt x="763" y="108"/>
                </a:cubicBezTo>
                <a:cubicBezTo>
                  <a:pt x="766" y="108"/>
                  <a:pt x="767" y="111"/>
                  <a:pt x="764" y="113"/>
                </a:cubicBezTo>
                <a:close/>
                <a:moveTo>
                  <a:pt x="700" y="50"/>
                </a:moveTo>
                <a:cubicBezTo>
                  <a:pt x="700" y="50"/>
                  <a:pt x="702" y="50"/>
                  <a:pt x="703" y="50"/>
                </a:cubicBezTo>
                <a:cubicBezTo>
                  <a:pt x="705" y="50"/>
                  <a:pt x="708" y="50"/>
                  <a:pt x="708" y="51"/>
                </a:cubicBezTo>
                <a:cubicBezTo>
                  <a:pt x="709" y="53"/>
                  <a:pt x="705" y="56"/>
                  <a:pt x="703" y="57"/>
                </a:cubicBezTo>
                <a:cubicBezTo>
                  <a:pt x="703" y="57"/>
                  <a:pt x="692" y="56"/>
                  <a:pt x="690" y="55"/>
                </a:cubicBezTo>
                <a:cubicBezTo>
                  <a:pt x="688" y="53"/>
                  <a:pt x="696" y="51"/>
                  <a:pt x="700" y="50"/>
                </a:cubicBezTo>
                <a:close/>
                <a:moveTo>
                  <a:pt x="712" y="65"/>
                </a:moveTo>
                <a:cubicBezTo>
                  <a:pt x="710" y="68"/>
                  <a:pt x="701" y="68"/>
                  <a:pt x="701" y="68"/>
                </a:cubicBezTo>
                <a:cubicBezTo>
                  <a:pt x="701" y="68"/>
                  <a:pt x="701" y="68"/>
                  <a:pt x="702" y="71"/>
                </a:cubicBezTo>
                <a:cubicBezTo>
                  <a:pt x="702" y="71"/>
                  <a:pt x="702" y="71"/>
                  <a:pt x="695" y="72"/>
                </a:cubicBezTo>
                <a:cubicBezTo>
                  <a:pt x="695" y="72"/>
                  <a:pt x="693" y="69"/>
                  <a:pt x="690" y="69"/>
                </a:cubicBezTo>
                <a:cubicBezTo>
                  <a:pt x="689" y="69"/>
                  <a:pt x="688" y="69"/>
                  <a:pt x="688" y="69"/>
                </a:cubicBezTo>
                <a:cubicBezTo>
                  <a:pt x="684" y="70"/>
                  <a:pt x="687" y="72"/>
                  <a:pt x="687" y="72"/>
                </a:cubicBezTo>
                <a:cubicBezTo>
                  <a:pt x="687" y="72"/>
                  <a:pt x="687" y="72"/>
                  <a:pt x="677" y="76"/>
                </a:cubicBezTo>
                <a:cubicBezTo>
                  <a:pt x="677" y="76"/>
                  <a:pt x="677" y="76"/>
                  <a:pt x="674" y="73"/>
                </a:cubicBezTo>
                <a:cubicBezTo>
                  <a:pt x="674" y="73"/>
                  <a:pt x="674" y="73"/>
                  <a:pt x="676" y="70"/>
                </a:cubicBezTo>
                <a:cubicBezTo>
                  <a:pt x="676" y="67"/>
                  <a:pt x="671" y="66"/>
                  <a:pt x="677" y="65"/>
                </a:cubicBezTo>
                <a:cubicBezTo>
                  <a:pt x="683" y="64"/>
                  <a:pt x="685" y="63"/>
                  <a:pt x="685" y="61"/>
                </a:cubicBezTo>
                <a:cubicBezTo>
                  <a:pt x="686" y="60"/>
                  <a:pt x="684" y="60"/>
                  <a:pt x="691" y="60"/>
                </a:cubicBezTo>
                <a:cubicBezTo>
                  <a:pt x="691" y="60"/>
                  <a:pt x="692" y="60"/>
                  <a:pt x="693" y="60"/>
                </a:cubicBezTo>
                <a:cubicBezTo>
                  <a:pt x="701" y="60"/>
                  <a:pt x="712" y="61"/>
                  <a:pt x="714" y="61"/>
                </a:cubicBezTo>
                <a:cubicBezTo>
                  <a:pt x="717" y="61"/>
                  <a:pt x="714" y="63"/>
                  <a:pt x="712" y="65"/>
                </a:cubicBezTo>
                <a:close/>
                <a:moveTo>
                  <a:pt x="770" y="65"/>
                </a:moveTo>
                <a:cubicBezTo>
                  <a:pt x="771" y="64"/>
                  <a:pt x="771" y="64"/>
                  <a:pt x="772" y="64"/>
                </a:cubicBezTo>
                <a:cubicBezTo>
                  <a:pt x="775" y="64"/>
                  <a:pt x="777" y="65"/>
                  <a:pt x="777" y="65"/>
                </a:cubicBezTo>
                <a:cubicBezTo>
                  <a:pt x="777" y="65"/>
                  <a:pt x="777" y="65"/>
                  <a:pt x="782" y="65"/>
                </a:cubicBezTo>
                <a:cubicBezTo>
                  <a:pt x="782" y="65"/>
                  <a:pt x="783" y="65"/>
                  <a:pt x="785" y="65"/>
                </a:cubicBezTo>
                <a:cubicBezTo>
                  <a:pt x="786" y="65"/>
                  <a:pt x="787" y="65"/>
                  <a:pt x="788" y="65"/>
                </a:cubicBezTo>
                <a:cubicBezTo>
                  <a:pt x="791" y="66"/>
                  <a:pt x="792" y="70"/>
                  <a:pt x="791" y="71"/>
                </a:cubicBezTo>
                <a:cubicBezTo>
                  <a:pt x="791" y="71"/>
                  <a:pt x="790" y="71"/>
                  <a:pt x="790" y="71"/>
                </a:cubicBezTo>
                <a:cubicBezTo>
                  <a:pt x="788" y="71"/>
                  <a:pt x="785" y="70"/>
                  <a:pt x="785" y="70"/>
                </a:cubicBezTo>
                <a:cubicBezTo>
                  <a:pt x="785" y="70"/>
                  <a:pt x="785" y="70"/>
                  <a:pt x="778" y="70"/>
                </a:cubicBezTo>
                <a:cubicBezTo>
                  <a:pt x="778" y="70"/>
                  <a:pt x="775" y="72"/>
                  <a:pt x="772" y="72"/>
                </a:cubicBezTo>
                <a:cubicBezTo>
                  <a:pt x="772" y="72"/>
                  <a:pt x="771" y="72"/>
                  <a:pt x="771" y="72"/>
                </a:cubicBezTo>
                <a:cubicBezTo>
                  <a:pt x="768" y="70"/>
                  <a:pt x="770" y="68"/>
                  <a:pt x="770" y="68"/>
                </a:cubicBezTo>
                <a:cubicBezTo>
                  <a:pt x="770" y="68"/>
                  <a:pt x="770" y="68"/>
                  <a:pt x="767" y="67"/>
                </a:cubicBezTo>
                <a:cubicBezTo>
                  <a:pt x="767" y="67"/>
                  <a:pt x="768" y="66"/>
                  <a:pt x="770" y="65"/>
                </a:cubicBezTo>
                <a:close/>
                <a:moveTo>
                  <a:pt x="839" y="119"/>
                </a:moveTo>
                <a:cubicBezTo>
                  <a:pt x="839" y="119"/>
                  <a:pt x="840" y="119"/>
                  <a:pt x="840" y="118"/>
                </a:cubicBezTo>
                <a:cubicBezTo>
                  <a:pt x="840" y="118"/>
                  <a:pt x="840" y="118"/>
                  <a:pt x="841" y="118"/>
                </a:cubicBezTo>
                <a:cubicBezTo>
                  <a:pt x="842" y="118"/>
                  <a:pt x="847" y="120"/>
                  <a:pt x="845" y="123"/>
                </a:cubicBezTo>
                <a:cubicBezTo>
                  <a:pt x="844" y="124"/>
                  <a:pt x="842" y="124"/>
                  <a:pt x="840" y="124"/>
                </a:cubicBezTo>
                <a:cubicBezTo>
                  <a:pt x="838" y="124"/>
                  <a:pt x="836" y="124"/>
                  <a:pt x="836" y="124"/>
                </a:cubicBezTo>
                <a:cubicBezTo>
                  <a:pt x="836" y="124"/>
                  <a:pt x="836" y="127"/>
                  <a:pt x="834" y="129"/>
                </a:cubicBezTo>
                <a:cubicBezTo>
                  <a:pt x="834" y="129"/>
                  <a:pt x="833" y="129"/>
                  <a:pt x="832" y="129"/>
                </a:cubicBezTo>
                <a:cubicBezTo>
                  <a:pt x="830" y="129"/>
                  <a:pt x="828" y="127"/>
                  <a:pt x="828" y="127"/>
                </a:cubicBezTo>
                <a:cubicBezTo>
                  <a:pt x="828" y="127"/>
                  <a:pt x="828" y="127"/>
                  <a:pt x="827" y="129"/>
                </a:cubicBezTo>
                <a:cubicBezTo>
                  <a:pt x="827" y="129"/>
                  <a:pt x="827" y="134"/>
                  <a:pt x="824" y="136"/>
                </a:cubicBezTo>
                <a:cubicBezTo>
                  <a:pt x="824" y="136"/>
                  <a:pt x="823" y="136"/>
                  <a:pt x="823" y="136"/>
                </a:cubicBezTo>
                <a:cubicBezTo>
                  <a:pt x="820" y="136"/>
                  <a:pt x="817" y="130"/>
                  <a:pt x="817" y="130"/>
                </a:cubicBezTo>
                <a:cubicBezTo>
                  <a:pt x="817" y="130"/>
                  <a:pt x="817" y="130"/>
                  <a:pt x="818" y="127"/>
                </a:cubicBezTo>
                <a:cubicBezTo>
                  <a:pt x="818" y="127"/>
                  <a:pt x="818" y="127"/>
                  <a:pt x="815" y="126"/>
                </a:cubicBezTo>
                <a:cubicBezTo>
                  <a:pt x="815" y="126"/>
                  <a:pt x="815" y="126"/>
                  <a:pt x="817" y="124"/>
                </a:cubicBezTo>
                <a:cubicBezTo>
                  <a:pt x="817" y="124"/>
                  <a:pt x="815" y="124"/>
                  <a:pt x="813" y="125"/>
                </a:cubicBezTo>
                <a:cubicBezTo>
                  <a:pt x="813" y="126"/>
                  <a:pt x="813" y="126"/>
                  <a:pt x="813" y="126"/>
                </a:cubicBezTo>
                <a:cubicBezTo>
                  <a:pt x="812" y="126"/>
                  <a:pt x="812" y="121"/>
                  <a:pt x="812" y="121"/>
                </a:cubicBezTo>
                <a:cubicBezTo>
                  <a:pt x="812" y="121"/>
                  <a:pt x="812" y="121"/>
                  <a:pt x="807" y="123"/>
                </a:cubicBezTo>
                <a:cubicBezTo>
                  <a:pt x="807" y="123"/>
                  <a:pt x="807" y="123"/>
                  <a:pt x="805" y="122"/>
                </a:cubicBezTo>
                <a:cubicBezTo>
                  <a:pt x="805" y="122"/>
                  <a:pt x="805" y="127"/>
                  <a:pt x="803" y="127"/>
                </a:cubicBezTo>
                <a:cubicBezTo>
                  <a:pt x="803" y="127"/>
                  <a:pt x="803" y="127"/>
                  <a:pt x="803" y="127"/>
                </a:cubicBezTo>
                <a:cubicBezTo>
                  <a:pt x="803" y="127"/>
                  <a:pt x="802" y="127"/>
                  <a:pt x="801" y="126"/>
                </a:cubicBezTo>
                <a:cubicBezTo>
                  <a:pt x="800" y="126"/>
                  <a:pt x="800" y="125"/>
                  <a:pt x="799" y="125"/>
                </a:cubicBezTo>
                <a:cubicBezTo>
                  <a:pt x="799" y="125"/>
                  <a:pt x="799" y="125"/>
                  <a:pt x="798" y="125"/>
                </a:cubicBezTo>
                <a:cubicBezTo>
                  <a:pt x="796" y="126"/>
                  <a:pt x="798" y="129"/>
                  <a:pt x="798" y="129"/>
                </a:cubicBezTo>
                <a:cubicBezTo>
                  <a:pt x="798" y="129"/>
                  <a:pt x="798" y="129"/>
                  <a:pt x="802" y="129"/>
                </a:cubicBezTo>
                <a:cubicBezTo>
                  <a:pt x="802" y="129"/>
                  <a:pt x="802" y="129"/>
                  <a:pt x="803" y="135"/>
                </a:cubicBezTo>
                <a:cubicBezTo>
                  <a:pt x="803" y="135"/>
                  <a:pt x="803" y="135"/>
                  <a:pt x="805" y="135"/>
                </a:cubicBezTo>
                <a:cubicBezTo>
                  <a:pt x="805" y="135"/>
                  <a:pt x="805" y="135"/>
                  <a:pt x="805" y="137"/>
                </a:cubicBezTo>
                <a:cubicBezTo>
                  <a:pt x="805" y="137"/>
                  <a:pt x="805" y="137"/>
                  <a:pt x="809" y="136"/>
                </a:cubicBezTo>
                <a:cubicBezTo>
                  <a:pt x="809" y="136"/>
                  <a:pt x="809" y="136"/>
                  <a:pt x="809" y="139"/>
                </a:cubicBezTo>
                <a:cubicBezTo>
                  <a:pt x="809" y="139"/>
                  <a:pt x="809" y="139"/>
                  <a:pt x="811" y="141"/>
                </a:cubicBezTo>
                <a:cubicBezTo>
                  <a:pt x="811" y="141"/>
                  <a:pt x="811" y="141"/>
                  <a:pt x="808" y="141"/>
                </a:cubicBezTo>
                <a:cubicBezTo>
                  <a:pt x="808" y="141"/>
                  <a:pt x="808" y="141"/>
                  <a:pt x="811" y="144"/>
                </a:cubicBezTo>
                <a:cubicBezTo>
                  <a:pt x="811" y="144"/>
                  <a:pt x="810" y="149"/>
                  <a:pt x="809" y="149"/>
                </a:cubicBezTo>
                <a:cubicBezTo>
                  <a:pt x="807" y="149"/>
                  <a:pt x="807" y="144"/>
                  <a:pt x="807" y="144"/>
                </a:cubicBezTo>
                <a:cubicBezTo>
                  <a:pt x="807" y="144"/>
                  <a:pt x="807" y="144"/>
                  <a:pt x="805" y="150"/>
                </a:cubicBezTo>
                <a:cubicBezTo>
                  <a:pt x="805" y="150"/>
                  <a:pt x="806" y="153"/>
                  <a:pt x="805" y="153"/>
                </a:cubicBezTo>
                <a:cubicBezTo>
                  <a:pt x="805" y="153"/>
                  <a:pt x="805" y="153"/>
                  <a:pt x="805" y="153"/>
                </a:cubicBezTo>
                <a:cubicBezTo>
                  <a:pt x="804" y="153"/>
                  <a:pt x="803" y="151"/>
                  <a:pt x="803" y="151"/>
                </a:cubicBezTo>
                <a:cubicBezTo>
                  <a:pt x="803" y="151"/>
                  <a:pt x="803" y="151"/>
                  <a:pt x="800" y="154"/>
                </a:cubicBezTo>
                <a:cubicBezTo>
                  <a:pt x="800" y="154"/>
                  <a:pt x="800" y="152"/>
                  <a:pt x="798" y="152"/>
                </a:cubicBezTo>
                <a:cubicBezTo>
                  <a:pt x="798" y="152"/>
                  <a:pt x="798" y="152"/>
                  <a:pt x="798" y="152"/>
                </a:cubicBezTo>
                <a:cubicBezTo>
                  <a:pt x="798" y="152"/>
                  <a:pt x="798" y="152"/>
                  <a:pt x="798" y="152"/>
                </a:cubicBezTo>
                <a:cubicBezTo>
                  <a:pt x="796" y="152"/>
                  <a:pt x="797" y="149"/>
                  <a:pt x="797" y="149"/>
                </a:cubicBezTo>
                <a:cubicBezTo>
                  <a:pt x="797" y="149"/>
                  <a:pt x="794" y="149"/>
                  <a:pt x="792" y="149"/>
                </a:cubicBezTo>
                <a:cubicBezTo>
                  <a:pt x="791" y="149"/>
                  <a:pt x="789" y="145"/>
                  <a:pt x="789" y="145"/>
                </a:cubicBezTo>
                <a:cubicBezTo>
                  <a:pt x="789" y="145"/>
                  <a:pt x="789" y="145"/>
                  <a:pt x="789" y="148"/>
                </a:cubicBezTo>
                <a:cubicBezTo>
                  <a:pt x="789" y="148"/>
                  <a:pt x="786" y="145"/>
                  <a:pt x="785" y="145"/>
                </a:cubicBezTo>
                <a:cubicBezTo>
                  <a:pt x="784" y="145"/>
                  <a:pt x="784" y="146"/>
                  <a:pt x="784" y="146"/>
                </a:cubicBezTo>
                <a:cubicBezTo>
                  <a:pt x="783" y="147"/>
                  <a:pt x="787" y="152"/>
                  <a:pt x="787" y="152"/>
                </a:cubicBezTo>
                <a:cubicBezTo>
                  <a:pt x="787" y="152"/>
                  <a:pt x="790" y="154"/>
                  <a:pt x="792" y="156"/>
                </a:cubicBezTo>
                <a:cubicBezTo>
                  <a:pt x="795" y="159"/>
                  <a:pt x="793" y="162"/>
                  <a:pt x="793" y="162"/>
                </a:cubicBezTo>
                <a:cubicBezTo>
                  <a:pt x="793" y="162"/>
                  <a:pt x="786" y="160"/>
                  <a:pt x="783" y="158"/>
                </a:cubicBezTo>
                <a:cubicBezTo>
                  <a:pt x="783" y="158"/>
                  <a:pt x="782" y="157"/>
                  <a:pt x="781" y="157"/>
                </a:cubicBezTo>
                <a:cubicBezTo>
                  <a:pt x="780" y="157"/>
                  <a:pt x="780" y="157"/>
                  <a:pt x="779" y="158"/>
                </a:cubicBezTo>
                <a:cubicBezTo>
                  <a:pt x="779" y="158"/>
                  <a:pt x="778" y="158"/>
                  <a:pt x="778" y="158"/>
                </a:cubicBezTo>
                <a:cubicBezTo>
                  <a:pt x="777" y="158"/>
                  <a:pt x="777" y="158"/>
                  <a:pt x="776" y="157"/>
                </a:cubicBezTo>
                <a:cubicBezTo>
                  <a:pt x="773" y="157"/>
                  <a:pt x="773" y="154"/>
                  <a:pt x="773" y="154"/>
                </a:cubicBezTo>
                <a:cubicBezTo>
                  <a:pt x="773" y="154"/>
                  <a:pt x="770" y="153"/>
                  <a:pt x="768" y="153"/>
                </a:cubicBezTo>
                <a:cubicBezTo>
                  <a:pt x="766" y="153"/>
                  <a:pt x="766" y="150"/>
                  <a:pt x="766" y="150"/>
                </a:cubicBezTo>
                <a:cubicBezTo>
                  <a:pt x="766" y="150"/>
                  <a:pt x="764" y="151"/>
                  <a:pt x="763" y="151"/>
                </a:cubicBezTo>
                <a:cubicBezTo>
                  <a:pt x="763" y="151"/>
                  <a:pt x="763" y="151"/>
                  <a:pt x="763" y="151"/>
                </a:cubicBezTo>
                <a:cubicBezTo>
                  <a:pt x="762" y="151"/>
                  <a:pt x="761" y="148"/>
                  <a:pt x="761" y="148"/>
                </a:cubicBezTo>
                <a:cubicBezTo>
                  <a:pt x="761" y="148"/>
                  <a:pt x="761" y="148"/>
                  <a:pt x="767" y="146"/>
                </a:cubicBezTo>
                <a:cubicBezTo>
                  <a:pt x="767" y="146"/>
                  <a:pt x="762" y="146"/>
                  <a:pt x="760" y="145"/>
                </a:cubicBezTo>
                <a:cubicBezTo>
                  <a:pt x="758" y="144"/>
                  <a:pt x="761" y="142"/>
                  <a:pt x="761" y="142"/>
                </a:cubicBezTo>
                <a:cubicBezTo>
                  <a:pt x="761" y="142"/>
                  <a:pt x="757" y="141"/>
                  <a:pt x="757" y="140"/>
                </a:cubicBezTo>
                <a:cubicBezTo>
                  <a:pt x="757" y="139"/>
                  <a:pt x="759" y="138"/>
                  <a:pt x="759" y="138"/>
                </a:cubicBezTo>
                <a:cubicBezTo>
                  <a:pt x="759" y="138"/>
                  <a:pt x="753" y="138"/>
                  <a:pt x="751" y="137"/>
                </a:cubicBezTo>
                <a:cubicBezTo>
                  <a:pt x="750" y="137"/>
                  <a:pt x="752" y="135"/>
                  <a:pt x="752" y="134"/>
                </a:cubicBezTo>
                <a:cubicBezTo>
                  <a:pt x="752" y="135"/>
                  <a:pt x="751" y="135"/>
                  <a:pt x="749" y="137"/>
                </a:cubicBezTo>
                <a:cubicBezTo>
                  <a:pt x="749" y="137"/>
                  <a:pt x="750" y="139"/>
                  <a:pt x="749" y="140"/>
                </a:cubicBezTo>
                <a:cubicBezTo>
                  <a:pt x="748" y="140"/>
                  <a:pt x="748" y="140"/>
                  <a:pt x="748" y="140"/>
                </a:cubicBezTo>
                <a:cubicBezTo>
                  <a:pt x="746" y="140"/>
                  <a:pt x="744" y="139"/>
                  <a:pt x="744" y="139"/>
                </a:cubicBezTo>
                <a:cubicBezTo>
                  <a:pt x="744" y="139"/>
                  <a:pt x="744" y="139"/>
                  <a:pt x="744" y="139"/>
                </a:cubicBezTo>
                <a:cubicBezTo>
                  <a:pt x="744" y="139"/>
                  <a:pt x="742" y="139"/>
                  <a:pt x="738" y="140"/>
                </a:cubicBezTo>
                <a:cubicBezTo>
                  <a:pt x="736" y="141"/>
                  <a:pt x="733" y="141"/>
                  <a:pt x="731" y="141"/>
                </a:cubicBezTo>
                <a:cubicBezTo>
                  <a:pt x="729" y="141"/>
                  <a:pt x="727" y="141"/>
                  <a:pt x="727" y="138"/>
                </a:cubicBezTo>
                <a:cubicBezTo>
                  <a:pt x="727" y="136"/>
                  <a:pt x="735" y="134"/>
                  <a:pt x="735" y="134"/>
                </a:cubicBezTo>
                <a:cubicBezTo>
                  <a:pt x="735" y="134"/>
                  <a:pt x="735" y="132"/>
                  <a:pt x="737" y="131"/>
                </a:cubicBezTo>
                <a:cubicBezTo>
                  <a:pt x="738" y="131"/>
                  <a:pt x="738" y="131"/>
                  <a:pt x="739" y="131"/>
                </a:cubicBezTo>
                <a:cubicBezTo>
                  <a:pt x="741" y="131"/>
                  <a:pt x="745" y="132"/>
                  <a:pt x="745" y="132"/>
                </a:cubicBezTo>
                <a:cubicBezTo>
                  <a:pt x="745" y="132"/>
                  <a:pt x="745" y="132"/>
                  <a:pt x="746" y="135"/>
                </a:cubicBezTo>
                <a:cubicBezTo>
                  <a:pt x="746" y="135"/>
                  <a:pt x="746" y="135"/>
                  <a:pt x="747" y="132"/>
                </a:cubicBezTo>
                <a:cubicBezTo>
                  <a:pt x="747" y="132"/>
                  <a:pt x="747" y="132"/>
                  <a:pt x="757" y="131"/>
                </a:cubicBezTo>
                <a:cubicBezTo>
                  <a:pt x="757" y="131"/>
                  <a:pt x="760" y="131"/>
                  <a:pt x="763" y="129"/>
                </a:cubicBezTo>
                <a:cubicBezTo>
                  <a:pt x="765" y="128"/>
                  <a:pt x="760" y="125"/>
                  <a:pt x="760" y="125"/>
                </a:cubicBezTo>
                <a:cubicBezTo>
                  <a:pt x="760" y="125"/>
                  <a:pt x="776" y="118"/>
                  <a:pt x="777" y="118"/>
                </a:cubicBezTo>
                <a:cubicBezTo>
                  <a:pt x="778" y="118"/>
                  <a:pt x="782" y="111"/>
                  <a:pt x="782" y="109"/>
                </a:cubicBezTo>
                <a:cubicBezTo>
                  <a:pt x="782" y="106"/>
                  <a:pt x="776" y="105"/>
                  <a:pt x="776" y="105"/>
                </a:cubicBezTo>
                <a:cubicBezTo>
                  <a:pt x="776" y="105"/>
                  <a:pt x="776" y="105"/>
                  <a:pt x="777" y="102"/>
                </a:cubicBezTo>
                <a:cubicBezTo>
                  <a:pt x="777" y="102"/>
                  <a:pt x="773" y="102"/>
                  <a:pt x="772" y="102"/>
                </a:cubicBezTo>
                <a:cubicBezTo>
                  <a:pt x="771" y="102"/>
                  <a:pt x="774" y="99"/>
                  <a:pt x="774" y="99"/>
                </a:cubicBezTo>
                <a:cubicBezTo>
                  <a:pt x="774" y="99"/>
                  <a:pt x="769" y="98"/>
                  <a:pt x="768" y="97"/>
                </a:cubicBezTo>
                <a:cubicBezTo>
                  <a:pt x="768" y="97"/>
                  <a:pt x="769" y="93"/>
                  <a:pt x="769" y="93"/>
                </a:cubicBezTo>
                <a:cubicBezTo>
                  <a:pt x="769" y="93"/>
                  <a:pt x="769" y="93"/>
                  <a:pt x="766" y="95"/>
                </a:cubicBezTo>
                <a:cubicBezTo>
                  <a:pt x="766" y="95"/>
                  <a:pt x="763" y="92"/>
                  <a:pt x="762" y="92"/>
                </a:cubicBezTo>
                <a:cubicBezTo>
                  <a:pt x="762" y="92"/>
                  <a:pt x="762" y="92"/>
                  <a:pt x="762" y="92"/>
                </a:cubicBezTo>
                <a:cubicBezTo>
                  <a:pt x="762" y="92"/>
                  <a:pt x="762" y="92"/>
                  <a:pt x="762" y="92"/>
                </a:cubicBezTo>
                <a:cubicBezTo>
                  <a:pt x="762" y="92"/>
                  <a:pt x="760" y="88"/>
                  <a:pt x="760" y="88"/>
                </a:cubicBezTo>
                <a:cubicBezTo>
                  <a:pt x="760" y="88"/>
                  <a:pt x="760" y="88"/>
                  <a:pt x="755" y="89"/>
                </a:cubicBezTo>
                <a:cubicBezTo>
                  <a:pt x="755" y="89"/>
                  <a:pt x="758" y="93"/>
                  <a:pt x="756" y="94"/>
                </a:cubicBezTo>
                <a:cubicBezTo>
                  <a:pt x="756" y="94"/>
                  <a:pt x="756" y="94"/>
                  <a:pt x="755" y="94"/>
                </a:cubicBezTo>
                <a:cubicBezTo>
                  <a:pt x="753" y="94"/>
                  <a:pt x="749" y="93"/>
                  <a:pt x="748" y="93"/>
                </a:cubicBezTo>
                <a:cubicBezTo>
                  <a:pt x="746" y="92"/>
                  <a:pt x="734" y="91"/>
                  <a:pt x="734" y="91"/>
                </a:cubicBezTo>
                <a:cubicBezTo>
                  <a:pt x="734" y="91"/>
                  <a:pt x="738" y="93"/>
                  <a:pt x="737" y="94"/>
                </a:cubicBezTo>
                <a:cubicBezTo>
                  <a:pt x="736" y="94"/>
                  <a:pt x="736" y="94"/>
                  <a:pt x="735" y="94"/>
                </a:cubicBezTo>
                <a:cubicBezTo>
                  <a:pt x="730" y="94"/>
                  <a:pt x="718" y="92"/>
                  <a:pt x="715" y="92"/>
                </a:cubicBezTo>
                <a:cubicBezTo>
                  <a:pt x="711" y="92"/>
                  <a:pt x="712" y="89"/>
                  <a:pt x="712" y="89"/>
                </a:cubicBezTo>
                <a:cubicBezTo>
                  <a:pt x="712" y="89"/>
                  <a:pt x="712" y="89"/>
                  <a:pt x="707" y="91"/>
                </a:cubicBezTo>
                <a:cubicBezTo>
                  <a:pt x="707" y="91"/>
                  <a:pt x="702" y="91"/>
                  <a:pt x="698" y="88"/>
                </a:cubicBezTo>
                <a:cubicBezTo>
                  <a:pt x="694" y="86"/>
                  <a:pt x="710" y="86"/>
                  <a:pt x="711" y="84"/>
                </a:cubicBezTo>
                <a:cubicBezTo>
                  <a:pt x="712" y="82"/>
                  <a:pt x="703" y="83"/>
                  <a:pt x="700" y="82"/>
                </a:cubicBezTo>
                <a:cubicBezTo>
                  <a:pt x="697" y="81"/>
                  <a:pt x="705" y="76"/>
                  <a:pt x="705" y="76"/>
                </a:cubicBezTo>
                <a:cubicBezTo>
                  <a:pt x="705" y="76"/>
                  <a:pt x="706" y="74"/>
                  <a:pt x="708" y="74"/>
                </a:cubicBezTo>
                <a:cubicBezTo>
                  <a:pt x="709" y="73"/>
                  <a:pt x="714" y="71"/>
                  <a:pt x="714" y="71"/>
                </a:cubicBezTo>
                <a:cubicBezTo>
                  <a:pt x="714" y="71"/>
                  <a:pt x="727" y="64"/>
                  <a:pt x="731" y="63"/>
                </a:cubicBezTo>
                <a:cubicBezTo>
                  <a:pt x="732" y="63"/>
                  <a:pt x="734" y="63"/>
                  <a:pt x="735" y="63"/>
                </a:cubicBezTo>
                <a:cubicBezTo>
                  <a:pt x="739" y="63"/>
                  <a:pt x="744" y="64"/>
                  <a:pt x="745" y="64"/>
                </a:cubicBezTo>
                <a:cubicBezTo>
                  <a:pt x="747" y="65"/>
                  <a:pt x="739" y="66"/>
                  <a:pt x="737" y="67"/>
                </a:cubicBezTo>
                <a:cubicBezTo>
                  <a:pt x="735" y="68"/>
                  <a:pt x="728" y="72"/>
                  <a:pt x="728" y="72"/>
                </a:cubicBezTo>
                <a:cubicBezTo>
                  <a:pt x="728" y="72"/>
                  <a:pt x="728" y="72"/>
                  <a:pt x="728" y="75"/>
                </a:cubicBezTo>
                <a:cubicBezTo>
                  <a:pt x="728" y="75"/>
                  <a:pt x="726" y="76"/>
                  <a:pt x="724" y="78"/>
                </a:cubicBezTo>
                <a:cubicBezTo>
                  <a:pt x="722" y="80"/>
                  <a:pt x="726" y="81"/>
                  <a:pt x="726" y="82"/>
                </a:cubicBezTo>
                <a:cubicBezTo>
                  <a:pt x="726" y="84"/>
                  <a:pt x="720" y="86"/>
                  <a:pt x="720" y="86"/>
                </a:cubicBezTo>
                <a:cubicBezTo>
                  <a:pt x="720" y="86"/>
                  <a:pt x="720" y="86"/>
                  <a:pt x="727" y="85"/>
                </a:cubicBezTo>
                <a:cubicBezTo>
                  <a:pt x="727" y="85"/>
                  <a:pt x="727" y="85"/>
                  <a:pt x="732" y="82"/>
                </a:cubicBezTo>
                <a:cubicBezTo>
                  <a:pt x="732" y="82"/>
                  <a:pt x="732" y="81"/>
                  <a:pt x="729" y="81"/>
                </a:cubicBezTo>
                <a:cubicBezTo>
                  <a:pt x="727" y="80"/>
                  <a:pt x="730" y="77"/>
                  <a:pt x="732" y="77"/>
                </a:cubicBezTo>
                <a:cubicBezTo>
                  <a:pt x="732" y="77"/>
                  <a:pt x="732" y="77"/>
                  <a:pt x="732" y="77"/>
                </a:cubicBezTo>
                <a:cubicBezTo>
                  <a:pt x="734" y="77"/>
                  <a:pt x="737" y="78"/>
                  <a:pt x="737" y="78"/>
                </a:cubicBezTo>
                <a:cubicBezTo>
                  <a:pt x="737" y="78"/>
                  <a:pt x="737" y="78"/>
                  <a:pt x="737" y="75"/>
                </a:cubicBezTo>
                <a:cubicBezTo>
                  <a:pt x="737" y="75"/>
                  <a:pt x="734" y="73"/>
                  <a:pt x="735" y="71"/>
                </a:cubicBezTo>
                <a:cubicBezTo>
                  <a:pt x="736" y="70"/>
                  <a:pt x="737" y="70"/>
                  <a:pt x="738" y="70"/>
                </a:cubicBezTo>
                <a:cubicBezTo>
                  <a:pt x="740" y="70"/>
                  <a:pt x="743" y="71"/>
                  <a:pt x="743" y="71"/>
                </a:cubicBezTo>
                <a:cubicBezTo>
                  <a:pt x="743" y="71"/>
                  <a:pt x="743" y="71"/>
                  <a:pt x="742" y="68"/>
                </a:cubicBezTo>
                <a:cubicBezTo>
                  <a:pt x="742" y="68"/>
                  <a:pt x="742" y="68"/>
                  <a:pt x="747" y="70"/>
                </a:cubicBezTo>
                <a:cubicBezTo>
                  <a:pt x="747" y="70"/>
                  <a:pt x="747" y="70"/>
                  <a:pt x="743" y="68"/>
                </a:cubicBezTo>
                <a:cubicBezTo>
                  <a:pt x="743" y="68"/>
                  <a:pt x="743" y="68"/>
                  <a:pt x="742" y="66"/>
                </a:cubicBezTo>
                <a:cubicBezTo>
                  <a:pt x="742" y="66"/>
                  <a:pt x="742" y="66"/>
                  <a:pt x="752" y="66"/>
                </a:cubicBezTo>
                <a:cubicBezTo>
                  <a:pt x="752" y="66"/>
                  <a:pt x="752" y="66"/>
                  <a:pt x="755" y="64"/>
                </a:cubicBezTo>
                <a:cubicBezTo>
                  <a:pt x="755" y="64"/>
                  <a:pt x="759" y="64"/>
                  <a:pt x="763" y="64"/>
                </a:cubicBezTo>
                <a:cubicBezTo>
                  <a:pt x="764" y="64"/>
                  <a:pt x="765" y="64"/>
                  <a:pt x="766" y="64"/>
                </a:cubicBezTo>
                <a:cubicBezTo>
                  <a:pt x="769" y="65"/>
                  <a:pt x="765" y="68"/>
                  <a:pt x="765" y="68"/>
                </a:cubicBezTo>
                <a:cubicBezTo>
                  <a:pt x="765" y="68"/>
                  <a:pt x="767" y="70"/>
                  <a:pt x="767" y="71"/>
                </a:cubicBezTo>
                <a:cubicBezTo>
                  <a:pt x="767" y="73"/>
                  <a:pt x="760" y="73"/>
                  <a:pt x="760" y="73"/>
                </a:cubicBezTo>
                <a:cubicBezTo>
                  <a:pt x="760" y="73"/>
                  <a:pt x="760" y="73"/>
                  <a:pt x="758" y="78"/>
                </a:cubicBezTo>
                <a:cubicBezTo>
                  <a:pt x="758" y="78"/>
                  <a:pt x="765" y="75"/>
                  <a:pt x="767" y="75"/>
                </a:cubicBezTo>
                <a:cubicBezTo>
                  <a:pt x="767" y="75"/>
                  <a:pt x="767" y="75"/>
                  <a:pt x="767" y="75"/>
                </a:cubicBezTo>
                <a:cubicBezTo>
                  <a:pt x="768" y="76"/>
                  <a:pt x="767" y="78"/>
                  <a:pt x="767" y="78"/>
                </a:cubicBezTo>
                <a:cubicBezTo>
                  <a:pt x="767" y="78"/>
                  <a:pt x="767" y="78"/>
                  <a:pt x="772" y="75"/>
                </a:cubicBezTo>
                <a:cubicBezTo>
                  <a:pt x="772" y="75"/>
                  <a:pt x="772" y="75"/>
                  <a:pt x="774" y="79"/>
                </a:cubicBezTo>
                <a:cubicBezTo>
                  <a:pt x="774" y="79"/>
                  <a:pt x="774" y="79"/>
                  <a:pt x="774" y="75"/>
                </a:cubicBezTo>
                <a:cubicBezTo>
                  <a:pt x="774" y="75"/>
                  <a:pt x="774" y="75"/>
                  <a:pt x="778" y="76"/>
                </a:cubicBezTo>
                <a:cubicBezTo>
                  <a:pt x="778" y="76"/>
                  <a:pt x="776" y="73"/>
                  <a:pt x="777" y="73"/>
                </a:cubicBezTo>
                <a:cubicBezTo>
                  <a:pt x="777" y="72"/>
                  <a:pt x="778" y="72"/>
                  <a:pt x="780" y="72"/>
                </a:cubicBezTo>
                <a:cubicBezTo>
                  <a:pt x="780" y="72"/>
                  <a:pt x="781" y="72"/>
                  <a:pt x="781" y="72"/>
                </a:cubicBezTo>
                <a:cubicBezTo>
                  <a:pt x="783" y="73"/>
                  <a:pt x="794" y="73"/>
                  <a:pt x="795" y="74"/>
                </a:cubicBezTo>
                <a:cubicBezTo>
                  <a:pt x="796" y="75"/>
                  <a:pt x="788" y="77"/>
                  <a:pt x="788" y="77"/>
                </a:cubicBezTo>
                <a:cubicBezTo>
                  <a:pt x="788" y="77"/>
                  <a:pt x="788" y="77"/>
                  <a:pt x="788" y="79"/>
                </a:cubicBezTo>
                <a:cubicBezTo>
                  <a:pt x="788" y="79"/>
                  <a:pt x="794" y="77"/>
                  <a:pt x="796" y="77"/>
                </a:cubicBezTo>
                <a:cubicBezTo>
                  <a:pt x="796" y="77"/>
                  <a:pt x="797" y="77"/>
                  <a:pt x="797" y="78"/>
                </a:cubicBezTo>
                <a:cubicBezTo>
                  <a:pt x="797" y="78"/>
                  <a:pt x="790" y="80"/>
                  <a:pt x="790" y="80"/>
                </a:cubicBezTo>
                <a:cubicBezTo>
                  <a:pt x="790" y="80"/>
                  <a:pt x="790" y="80"/>
                  <a:pt x="790" y="83"/>
                </a:cubicBezTo>
                <a:cubicBezTo>
                  <a:pt x="790" y="83"/>
                  <a:pt x="790" y="83"/>
                  <a:pt x="797" y="80"/>
                </a:cubicBezTo>
                <a:cubicBezTo>
                  <a:pt x="797" y="80"/>
                  <a:pt x="797" y="80"/>
                  <a:pt x="794" y="84"/>
                </a:cubicBezTo>
                <a:cubicBezTo>
                  <a:pt x="794" y="84"/>
                  <a:pt x="794" y="84"/>
                  <a:pt x="797" y="82"/>
                </a:cubicBezTo>
                <a:cubicBezTo>
                  <a:pt x="797" y="82"/>
                  <a:pt x="797" y="82"/>
                  <a:pt x="798" y="83"/>
                </a:cubicBezTo>
                <a:cubicBezTo>
                  <a:pt x="798" y="83"/>
                  <a:pt x="804" y="81"/>
                  <a:pt x="807" y="81"/>
                </a:cubicBezTo>
                <a:cubicBezTo>
                  <a:pt x="808" y="81"/>
                  <a:pt x="808" y="81"/>
                  <a:pt x="809" y="81"/>
                </a:cubicBezTo>
                <a:cubicBezTo>
                  <a:pt x="811" y="83"/>
                  <a:pt x="807" y="84"/>
                  <a:pt x="807" y="84"/>
                </a:cubicBezTo>
                <a:cubicBezTo>
                  <a:pt x="807" y="84"/>
                  <a:pt x="807" y="84"/>
                  <a:pt x="803" y="84"/>
                </a:cubicBezTo>
                <a:cubicBezTo>
                  <a:pt x="803" y="84"/>
                  <a:pt x="803" y="84"/>
                  <a:pt x="800" y="88"/>
                </a:cubicBezTo>
                <a:cubicBezTo>
                  <a:pt x="800" y="88"/>
                  <a:pt x="800" y="88"/>
                  <a:pt x="803" y="86"/>
                </a:cubicBezTo>
                <a:cubicBezTo>
                  <a:pt x="803" y="86"/>
                  <a:pt x="803" y="86"/>
                  <a:pt x="807" y="86"/>
                </a:cubicBezTo>
                <a:cubicBezTo>
                  <a:pt x="807" y="86"/>
                  <a:pt x="809" y="84"/>
                  <a:pt x="810" y="84"/>
                </a:cubicBezTo>
                <a:cubicBezTo>
                  <a:pt x="810" y="84"/>
                  <a:pt x="810" y="84"/>
                  <a:pt x="810" y="84"/>
                </a:cubicBezTo>
                <a:cubicBezTo>
                  <a:pt x="811" y="84"/>
                  <a:pt x="811" y="86"/>
                  <a:pt x="810" y="88"/>
                </a:cubicBezTo>
                <a:cubicBezTo>
                  <a:pt x="809" y="88"/>
                  <a:pt x="807" y="89"/>
                  <a:pt x="806" y="89"/>
                </a:cubicBezTo>
                <a:cubicBezTo>
                  <a:pt x="805" y="89"/>
                  <a:pt x="804" y="88"/>
                  <a:pt x="804" y="88"/>
                </a:cubicBezTo>
                <a:cubicBezTo>
                  <a:pt x="804" y="88"/>
                  <a:pt x="804" y="88"/>
                  <a:pt x="802" y="92"/>
                </a:cubicBezTo>
                <a:cubicBezTo>
                  <a:pt x="802" y="92"/>
                  <a:pt x="802" y="92"/>
                  <a:pt x="804" y="90"/>
                </a:cubicBezTo>
                <a:cubicBezTo>
                  <a:pt x="804" y="90"/>
                  <a:pt x="804" y="90"/>
                  <a:pt x="804" y="92"/>
                </a:cubicBezTo>
                <a:cubicBezTo>
                  <a:pt x="804" y="92"/>
                  <a:pt x="804" y="92"/>
                  <a:pt x="809" y="89"/>
                </a:cubicBezTo>
                <a:cubicBezTo>
                  <a:pt x="809" y="89"/>
                  <a:pt x="809" y="89"/>
                  <a:pt x="811" y="90"/>
                </a:cubicBezTo>
                <a:cubicBezTo>
                  <a:pt x="811" y="90"/>
                  <a:pt x="811" y="90"/>
                  <a:pt x="815" y="87"/>
                </a:cubicBezTo>
                <a:cubicBezTo>
                  <a:pt x="815" y="87"/>
                  <a:pt x="820" y="87"/>
                  <a:pt x="823" y="90"/>
                </a:cubicBezTo>
                <a:cubicBezTo>
                  <a:pt x="824" y="91"/>
                  <a:pt x="822" y="91"/>
                  <a:pt x="820" y="91"/>
                </a:cubicBezTo>
                <a:cubicBezTo>
                  <a:pt x="818" y="91"/>
                  <a:pt x="816" y="91"/>
                  <a:pt x="816" y="91"/>
                </a:cubicBezTo>
                <a:cubicBezTo>
                  <a:pt x="816" y="91"/>
                  <a:pt x="816" y="91"/>
                  <a:pt x="809" y="95"/>
                </a:cubicBezTo>
                <a:cubicBezTo>
                  <a:pt x="809" y="95"/>
                  <a:pt x="809" y="95"/>
                  <a:pt x="821" y="93"/>
                </a:cubicBezTo>
                <a:cubicBezTo>
                  <a:pt x="821" y="93"/>
                  <a:pt x="826" y="93"/>
                  <a:pt x="825" y="95"/>
                </a:cubicBezTo>
                <a:cubicBezTo>
                  <a:pt x="825" y="97"/>
                  <a:pt x="811" y="97"/>
                  <a:pt x="811" y="97"/>
                </a:cubicBezTo>
                <a:cubicBezTo>
                  <a:pt x="811" y="97"/>
                  <a:pt x="811" y="97"/>
                  <a:pt x="814" y="98"/>
                </a:cubicBezTo>
                <a:cubicBezTo>
                  <a:pt x="814" y="98"/>
                  <a:pt x="815" y="97"/>
                  <a:pt x="817" y="97"/>
                </a:cubicBezTo>
                <a:cubicBezTo>
                  <a:pt x="820" y="97"/>
                  <a:pt x="824" y="98"/>
                  <a:pt x="825" y="99"/>
                </a:cubicBezTo>
                <a:cubicBezTo>
                  <a:pt x="826" y="100"/>
                  <a:pt x="825" y="101"/>
                  <a:pt x="823" y="101"/>
                </a:cubicBezTo>
                <a:cubicBezTo>
                  <a:pt x="821" y="101"/>
                  <a:pt x="817" y="100"/>
                  <a:pt x="816" y="100"/>
                </a:cubicBezTo>
                <a:cubicBezTo>
                  <a:pt x="816" y="100"/>
                  <a:pt x="813" y="100"/>
                  <a:pt x="813" y="100"/>
                </a:cubicBezTo>
                <a:cubicBezTo>
                  <a:pt x="813" y="100"/>
                  <a:pt x="813" y="100"/>
                  <a:pt x="817" y="103"/>
                </a:cubicBezTo>
                <a:cubicBezTo>
                  <a:pt x="817" y="103"/>
                  <a:pt x="817" y="103"/>
                  <a:pt x="809" y="103"/>
                </a:cubicBezTo>
                <a:cubicBezTo>
                  <a:pt x="809" y="103"/>
                  <a:pt x="809" y="103"/>
                  <a:pt x="816" y="109"/>
                </a:cubicBezTo>
                <a:cubicBezTo>
                  <a:pt x="816" y="109"/>
                  <a:pt x="816" y="109"/>
                  <a:pt x="822" y="109"/>
                </a:cubicBezTo>
                <a:cubicBezTo>
                  <a:pt x="822" y="109"/>
                  <a:pt x="822" y="109"/>
                  <a:pt x="823" y="111"/>
                </a:cubicBezTo>
                <a:cubicBezTo>
                  <a:pt x="823" y="111"/>
                  <a:pt x="832" y="111"/>
                  <a:pt x="833" y="113"/>
                </a:cubicBezTo>
                <a:cubicBezTo>
                  <a:pt x="834" y="115"/>
                  <a:pt x="828" y="117"/>
                  <a:pt x="828" y="117"/>
                </a:cubicBezTo>
                <a:cubicBezTo>
                  <a:pt x="828" y="117"/>
                  <a:pt x="828" y="117"/>
                  <a:pt x="833" y="117"/>
                </a:cubicBezTo>
                <a:cubicBezTo>
                  <a:pt x="833" y="117"/>
                  <a:pt x="833" y="117"/>
                  <a:pt x="833" y="120"/>
                </a:cubicBezTo>
                <a:cubicBezTo>
                  <a:pt x="833" y="120"/>
                  <a:pt x="833" y="120"/>
                  <a:pt x="837" y="118"/>
                </a:cubicBezTo>
                <a:cubicBezTo>
                  <a:pt x="837" y="118"/>
                  <a:pt x="838" y="119"/>
                  <a:pt x="839" y="119"/>
                </a:cubicBezTo>
                <a:close/>
                <a:moveTo>
                  <a:pt x="528" y="774"/>
                </a:moveTo>
                <a:cubicBezTo>
                  <a:pt x="529" y="774"/>
                  <a:pt x="529" y="777"/>
                  <a:pt x="526" y="777"/>
                </a:cubicBezTo>
                <a:cubicBezTo>
                  <a:pt x="526" y="777"/>
                  <a:pt x="526" y="777"/>
                  <a:pt x="526" y="777"/>
                </a:cubicBezTo>
                <a:cubicBezTo>
                  <a:pt x="525" y="777"/>
                  <a:pt x="526" y="775"/>
                  <a:pt x="527" y="774"/>
                </a:cubicBezTo>
                <a:cubicBezTo>
                  <a:pt x="528" y="774"/>
                  <a:pt x="528" y="774"/>
                  <a:pt x="528" y="774"/>
                </a:cubicBezTo>
                <a:close/>
                <a:moveTo>
                  <a:pt x="300" y="261"/>
                </a:moveTo>
                <a:cubicBezTo>
                  <a:pt x="302" y="261"/>
                  <a:pt x="300" y="263"/>
                  <a:pt x="298" y="263"/>
                </a:cubicBezTo>
                <a:cubicBezTo>
                  <a:pt x="298" y="263"/>
                  <a:pt x="298" y="261"/>
                  <a:pt x="299" y="261"/>
                </a:cubicBezTo>
                <a:cubicBezTo>
                  <a:pt x="300" y="261"/>
                  <a:pt x="300" y="261"/>
                  <a:pt x="300" y="261"/>
                </a:cubicBezTo>
                <a:close/>
                <a:moveTo>
                  <a:pt x="287" y="198"/>
                </a:moveTo>
                <a:cubicBezTo>
                  <a:pt x="287" y="198"/>
                  <a:pt x="290" y="199"/>
                  <a:pt x="290" y="201"/>
                </a:cubicBezTo>
                <a:cubicBezTo>
                  <a:pt x="290" y="203"/>
                  <a:pt x="288" y="204"/>
                  <a:pt x="286" y="204"/>
                </a:cubicBezTo>
                <a:cubicBezTo>
                  <a:pt x="286" y="204"/>
                  <a:pt x="285" y="204"/>
                  <a:pt x="285" y="204"/>
                </a:cubicBezTo>
                <a:cubicBezTo>
                  <a:pt x="285" y="204"/>
                  <a:pt x="283" y="202"/>
                  <a:pt x="283" y="201"/>
                </a:cubicBezTo>
                <a:cubicBezTo>
                  <a:pt x="283" y="199"/>
                  <a:pt x="287" y="198"/>
                  <a:pt x="287" y="198"/>
                </a:cubicBezTo>
                <a:close/>
                <a:moveTo>
                  <a:pt x="280" y="225"/>
                </a:moveTo>
                <a:cubicBezTo>
                  <a:pt x="280" y="225"/>
                  <a:pt x="280" y="225"/>
                  <a:pt x="279" y="229"/>
                </a:cubicBezTo>
                <a:cubicBezTo>
                  <a:pt x="279" y="229"/>
                  <a:pt x="279" y="229"/>
                  <a:pt x="277" y="229"/>
                </a:cubicBezTo>
                <a:cubicBezTo>
                  <a:pt x="278" y="226"/>
                  <a:pt x="278" y="226"/>
                  <a:pt x="278" y="226"/>
                </a:cubicBezTo>
                <a:cubicBezTo>
                  <a:pt x="278" y="226"/>
                  <a:pt x="278" y="226"/>
                  <a:pt x="280" y="225"/>
                </a:cubicBezTo>
                <a:close/>
                <a:moveTo>
                  <a:pt x="278" y="212"/>
                </a:moveTo>
                <a:cubicBezTo>
                  <a:pt x="278" y="212"/>
                  <a:pt x="278" y="212"/>
                  <a:pt x="278" y="211"/>
                </a:cubicBezTo>
                <a:cubicBezTo>
                  <a:pt x="278" y="211"/>
                  <a:pt x="280" y="208"/>
                  <a:pt x="280" y="207"/>
                </a:cubicBezTo>
                <a:cubicBezTo>
                  <a:pt x="280" y="206"/>
                  <a:pt x="282" y="205"/>
                  <a:pt x="284" y="205"/>
                </a:cubicBezTo>
                <a:cubicBezTo>
                  <a:pt x="284" y="205"/>
                  <a:pt x="284" y="205"/>
                  <a:pt x="284" y="205"/>
                </a:cubicBezTo>
                <a:cubicBezTo>
                  <a:pt x="285" y="205"/>
                  <a:pt x="286" y="208"/>
                  <a:pt x="283" y="210"/>
                </a:cubicBezTo>
                <a:cubicBezTo>
                  <a:pt x="280" y="213"/>
                  <a:pt x="278" y="216"/>
                  <a:pt x="278" y="216"/>
                </a:cubicBezTo>
                <a:cubicBezTo>
                  <a:pt x="278" y="216"/>
                  <a:pt x="276" y="216"/>
                  <a:pt x="277" y="214"/>
                </a:cubicBezTo>
                <a:cubicBezTo>
                  <a:pt x="277" y="213"/>
                  <a:pt x="278" y="212"/>
                  <a:pt x="278" y="212"/>
                </a:cubicBezTo>
                <a:close/>
                <a:moveTo>
                  <a:pt x="293" y="205"/>
                </a:moveTo>
                <a:cubicBezTo>
                  <a:pt x="291" y="206"/>
                  <a:pt x="288" y="207"/>
                  <a:pt x="288" y="207"/>
                </a:cubicBezTo>
                <a:cubicBezTo>
                  <a:pt x="288" y="207"/>
                  <a:pt x="288" y="207"/>
                  <a:pt x="290" y="203"/>
                </a:cubicBezTo>
                <a:cubicBezTo>
                  <a:pt x="290" y="203"/>
                  <a:pt x="292" y="200"/>
                  <a:pt x="294" y="199"/>
                </a:cubicBezTo>
                <a:cubicBezTo>
                  <a:pt x="294" y="198"/>
                  <a:pt x="294" y="198"/>
                  <a:pt x="295" y="198"/>
                </a:cubicBezTo>
                <a:cubicBezTo>
                  <a:pt x="296" y="198"/>
                  <a:pt x="296" y="200"/>
                  <a:pt x="296" y="200"/>
                </a:cubicBezTo>
                <a:cubicBezTo>
                  <a:pt x="296" y="200"/>
                  <a:pt x="296" y="200"/>
                  <a:pt x="294" y="202"/>
                </a:cubicBezTo>
                <a:cubicBezTo>
                  <a:pt x="294" y="202"/>
                  <a:pt x="295" y="203"/>
                  <a:pt x="293" y="205"/>
                </a:cubicBezTo>
                <a:close/>
                <a:moveTo>
                  <a:pt x="288" y="214"/>
                </a:moveTo>
                <a:cubicBezTo>
                  <a:pt x="288" y="214"/>
                  <a:pt x="287" y="214"/>
                  <a:pt x="287" y="213"/>
                </a:cubicBezTo>
                <a:cubicBezTo>
                  <a:pt x="286" y="212"/>
                  <a:pt x="291" y="209"/>
                  <a:pt x="291" y="209"/>
                </a:cubicBezTo>
                <a:cubicBezTo>
                  <a:pt x="291" y="209"/>
                  <a:pt x="291" y="209"/>
                  <a:pt x="294" y="209"/>
                </a:cubicBezTo>
                <a:cubicBezTo>
                  <a:pt x="294" y="209"/>
                  <a:pt x="294" y="209"/>
                  <a:pt x="294" y="211"/>
                </a:cubicBezTo>
                <a:cubicBezTo>
                  <a:pt x="294" y="211"/>
                  <a:pt x="294" y="211"/>
                  <a:pt x="292" y="212"/>
                </a:cubicBezTo>
                <a:cubicBezTo>
                  <a:pt x="292" y="212"/>
                  <a:pt x="290" y="214"/>
                  <a:pt x="288" y="214"/>
                </a:cubicBezTo>
                <a:close/>
                <a:moveTo>
                  <a:pt x="292" y="221"/>
                </a:moveTo>
                <a:cubicBezTo>
                  <a:pt x="293" y="220"/>
                  <a:pt x="293" y="220"/>
                  <a:pt x="293" y="220"/>
                </a:cubicBezTo>
                <a:cubicBezTo>
                  <a:pt x="295" y="220"/>
                  <a:pt x="296" y="222"/>
                  <a:pt x="296" y="224"/>
                </a:cubicBezTo>
                <a:cubicBezTo>
                  <a:pt x="295" y="226"/>
                  <a:pt x="294" y="226"/>
                  <a:pt x="293" y="226"/>
                </a:cubicBezTo>
                <a:cubicBezTo>
                  <a:pt x="293" y="226"/>
                  <a:pt x="293" y="226"/>
                  <a:pt x="292" y="226"/>
                </a:cubicBezTo>
                <a:cubicBezTo>
                  <a:pt x="292" y="226"/>
                  <a:pt x="289" y="228"/>
                  <a:pt x="289" y="228"/>
                </a:cubicBezTo>
                <a:cubicBezTo>
                  <a:pt x="289" y="228"/>
                  <a:pt x="290" y="222"/>
                  <a:pt x="292" y="221"/>
                </a:cubicBezTo>
                <a:close/>
                <a:moveTo>
                  <a:pt x="291" y="235"/>
                </a:moveTo>
                <a:cubicBezTo>
                  <a:pt x="292" y="235"/>
                  <a:pt x="294" y="236"/>
                  <a:pt x="294" y="236"/>
                </a:cubicBezTo>
                <a:cubicBezTo>
                  <a:pt x="294" y="236"/>
                  <a:pt x="294" y="236"/>
                  <a:pt x="292" y="240"/>
                </a:cubicBezTo>
                <a:cubicBezTo>
                  <a:pt x="292" y="240"/>
                  <a:pt x="290" y="239"/>
                  <a:pt x="290" y="236"/>
                </a:cubicBezTo>
                <a:cubicBezTo>
                  <a:pt x="290" y="236"/>
                  <a:pt x="290" y="235"/>
                  <a:pt x="291" y="235"/>
                </a:cubicBezTo>
                <a:close/>
                <a:moveTo>
                  <a:pt x="294" y="238"/>
                </a:moveTo>
                <a:cubicBezTo>
                  <a:pt x="294" y="238"/>
                  <a:pt x="294" y="238"/>
                  <a:pt x="295" y="235"/>
                </a:cubicBezTo>
                <a:cubicBezTo>
                  <a:pt x="297" y="238"/>
                  <a:pt x="297" y="238"/>
                  <a:pt x="297" y="238"/>
                </a:cubicBezTo>
                <a:cubicBezTo>
                  <a:pt x="297" y="238"/>
                  <a:pt x="297" y="238"/>
                  <a:pt x="295" y="240"/>
                </a:cubicBezTo>
                <a:cubicBezTo>
                  <a:pt x="295" y="240"/>
                  <a:pt x="295" y="240"/>
                  <a:pt x="294" y="238"/>
                </a:cubicBezTo>
                <a:close/>
                <a:moveTo>
                  <a:pt x="291" y="243"/>
                </a:moveTo>
                <a:cubicBezTo>
                  <a:pt x="291" y="242"/>
                  <a:pt x="293" y="242"/>
                  <a:pt x="295" y="242"/>
                </a:cubicBezTo>
                <a:cubicBezTo>
                  <a:pt x="296" y="242"/>
                  <a:pt x="297" y="242"/>
                  <a:pt x="297" y="242"/>
                </a:cubicBezTo>
                <a:cubicBezTo>
                  <a:pt x="297" y="242"/>
                  <a:pt x="297" y="242"/>
                  <a:pt x="297" y="245"/>
                </a:cubicBezTo>
                <a:cubicBezTo>
                  <a:pt x="297" y="245"/>
                  <a:pt x="297" y="245"/>
                  <a:pt x="294" y="247"/>
                </a:cubicBezTo>
                <a:cubicBezTo>
                  <a:pt x="294" y="247"/>
                  <a:pt x="294" y="247"/>
                  <a:pt x="294" y="244"/>
                </a:cubicBezTo>
                <a:cubicBezTo>
                  <a:pt x="294" y="244"/>
                  <a:pt x="294" y="244"/>
                  <a:pt x="293" y="244"/>
                </a:cubicBezTo>
                <a:cubicBezTo>
                  <a:pt x="292" y="244"/>
                  <a:pt x="291" y="244"/>
                  <a:pt x="291" y="243"/>
                </a:cubicBezTo>
                <a:close/>
                <a:moveTo>
                  <a:pt x="286" y="226"/>
                </a:moveTo>
                <a:cubicBezTo>
                  <a:pt x="285" y="228"/>
                  <a:pt x="282" y="230"/>
                  <a:pt x="282" y="230"/>
                </a:cubicBezTo>
                <a:cubicBezTo>
                  <a:pt x="282" y="230"/>
                  <a:pt x="282" y="226"/>
                  <a:pt x="282" y="225"/>
                </a:cubicBezTo>
                <a:cubicBezTo>
                  <a:pt x="281" y="223"/>
                  <a:pt x="282" y="221"/>
                  <a:pt x="282" y="221"/>
                </a:cubicBezTo>
                <a:cubicBezTo>
                  <a:pt x="283" y="220"/>
                  <a:pt x="286" y="219"/>
                  <a:pt x="286" y="219"/>
                </a:cubicBezTo>
                <a:cubicBezTo>
                  <a:pt x="285" y="218"/>
                  <a:pt x="284" y="217"/>
                  <a:pt x="284" y="217"/>
                </a:cubicBezTo>
                <a:cubicBezTo>
                  <a:pt x="284" y="217"/>
                  <a:pt x="284" y="217"/>
                  <a:pt x="286" y="216"/>
                </a:cubicBezTo>
                <a:cubicBezTo>
                  <a:pt x="286" y="216"/>
                  <a:pt x="291" y="219"/>
                  <a:pt x="289" y="221"/>
                </a:cubicBezTo>
                <a:cubicBezTo>
                  <a:pt x="287" y="223"/>
                  <a:pt x="285" y="223"/>
                  <a:pt x="285" y="223"/>
                </a:cubicBezTo>
                <a:cubicBezTo>
                  <a:pt x="285" y="223"/>
                  <a:pt x="288" y="225"/>
                  <a:pt x="286" y="226"/>
                </a:cubicBezTo>
                <a:close/>
                <a:moveTo>
                  <a:pt x="273" y="241"/>
                </a:moveTo>
                <a:cubicBezTo>
                  <a:pt x="273" y="241"/>
                  <a:pt x="273" y="239"/>
                  <a:pt x="272" y="239"/>
                </a:cubicBezTo>
                <a:cubicBezTo>
                  <a:pt x="272" y="239"/>
                  <a:pt x="272" y="237"/>
                  <a:pt x="272" y="237"/>
                </a:cubicBezTo>
                <a:cubicBezTo>
                  <a:pt x="272" y="237"/>
                  <a:pt x="272" y="237"/>
                  <a:pt x="274" y="233"/>
                </a:cubicBezTo>
                <a:cubicBezTo>
                  <a:pt x="274" y="233"/>
                  <a:pt x="274" y="231"/>
                  <a:pt x="276" y="230"/>
                </a:cubicBezTo>
                <a:cubicBezTo>
                  <a:pt x="276" y="230"/>
                  <a:pt x="277" y="230"/>
                  <a:pt x="277" y="230"/>
                </a:cubicBezTo>
                <a:cubicBezTo>
                  <a:pt x="278" y="230"/>
                  <a:pt x="278" y="232"/>
                  <a:pt x="278" y="232"/>
                </a:cubicBezTo>
                <a:cubicBezTo>
                  <a:pt x="278" y="232"/>
                  <a:pt x="278" y="232"/>
                  <a:pt x="280" y="231"/>
                </a:cubicBezTo>
                <a:cubicBezTo>
                  <a:pt x="281" y="231"/>
                  <a:pt x="281" y="231"/>
                  <a:pt x="281" y="231"/>
                </a:cubicBezTo>
                <a:cubicBezTo>
                  <a:pt x="283" y="231"/>
                  <a:pt x="280" y="234"/>
                  <a:pt x="278" y="234"/>
                </a:cubicBezTo>
                <a:cubicBezTo>
                  <a:pt x="276" y="234"/>
                  <a:pt x="276" y="235"/>
                  <a:pt x="278" y="235"/>
                </a:cubicBezTo>
                <a:cubicBezTo>
                  <a:pt x="280" y="235"/>
                  <a:pt x="281" y="232"/>
                  <a:pt x="282" y="232"/>
                </a:cubicBezTo>
                <a:cubicBezTo>
                  <a:pt x="283" y="231"/>
                  <a:pt x="285" y="231"/>
                  <a:pt x="286" y="231"/>
                </a:cubicBezTo>
                <a:cubicBezTo>
                  <a:pt x="286" y="231"/>
                  <a:pt x="286" y="231"/>
                  <a:pt x="287" y="231"/>
                </a:cubicBezTo>
                <a:cubicBezTo>
                  <a:pt x="287" y="231"/>
                  <a:pt x="285" y="232"/>
                  <a:pt x="283" y="233"/>
                </a:cubicBezTo>
                <a:cubicBezTo>
                  <a:pt x="282" y="234"/>
                  <a:pt x="280" y="236"/>
                  <a:pt x="279" y="237"/>
                </a:cubicBezTo>
                <a:cubicBezTo>
                  <a:pt x="278" y="238"/>
                  <a:pt x="278" y="239"/>
                  <a:pt x="278" y="239"/>
                </a:cubicBezTo>
                <a:cubicBezTo>
                  <a:pt x="278" y="240"/>
                  <a:pt x="277" y="242"/>
                  <a:pt x="276" y="242"/>
                </a:cubicBezTo>
                <a:cubicBezTo>
                  <a:pt x="275" y="243"/>
                  <a:pt x="274" y="244"/>
                  <a:pt x="274" y="245"/>
                </a:cubicBezTo>
                <a:cubicBezTo>
                  <a:pt x="275" y="246"/>
                  <a:pt x="277" y="250"/>
                  <a:pt x="275" y="250"/>
                </a:cubicBezTo>
                <a:cubicBezTo>
                  <a:pt x="275" y="250"/>
                  <a:pt x="274" y="250"/>
                  <a:pt x="274" y="250"/>
                </a:cubicBezTo>
                <a:cubicBezTo>
                  <a:pt x="272" y="250"/>
                  <a:pt x="273" y="248"/>
                  <a:pt x="273" y="248"/>
                </a:cubicBezTo>
                <a:cubicBezTo>
                  <a:pt x="273" y="248"/>
                  <a:pt x="273" y="248"/>
                  <a:pt x="272" y="241"/>
                </a:cubicBezTo>
                <a:cubicBezTo>
                  <a:pt x="272" y="241"/>
                  <a:pt x="272" y="241"/>
                  <a:pt x="273" y="241"/>
                </a:cubicBezTo>
                <a:close/>
                <a:moveTo>
                  <a:pt x="499" y="99"/>
                </a:moveTo>
                <a:cubicBezTo>
                  <a:pt x="499" y="99"/>
                  <a:pt x="503" y="99"/>
                  <a:pt x="504" y="99"/>
                </a:cubicBezTo>
                <a:cubicBezTo>
                  <a:pt x="505" y="100"/>
                  <a:pt x="511" y="102"/>
                  <a:pt x="515" y="102"/>
                </a:cubicBezTo>
                <a:cubicBezTo>
                  <a:pt x="516" y="102"/>
                  <a:pt x="516" y="102"/>
                  <a:pt x="516" y="102"/>
                </a:cubicBezTo>
                <a:cubicBezTo>
                  <a:pt x="517" y="102"/>
                  <a:pt x="518" y="102"/>
                  <a:pt x="518" y="102"/>
                </a:cubicBezTo>
                <a:cubicBezTo>
                  <a:pt x="522" y="102"/>
                  <a:pt x="524" y="103"/>
                  <a:pt x="527" y="106"/>
                </a:cubicBezTo>
                <a:cubicBezTo>
                  <a:pt x="531" y="110"/>
                  <a:pt x="516" y="109"/>
                  <a:pt x="514" y="110"/>
                </a:cubicBezTo>
                <a:cubicBezTo>
                  <a:pt x="511" y="111"/>
                  <a:pt x="523" y="112"/>
                  <a:pt x="530" y="112"/>
                </a:cubicBezTo>
                <a:cubicBezTo>
                  <a:pt x="536" y="112"/>
                  <a:pt x="549" y="110"/>
                  <a:pt x="549" y="110"/>
                </a:cubicBezTo>
                <a:cubicBezTo>
                  <a:pt x="549" y="110"/>
                  <a:pt x="549" y="110"/>
                  <a:pt x="548" y="111"/>
                </a:cubicBezTo>
                <a:cubicBezTo>
                  <a:pt x="548" y="111"/>
                  <a:pt x="554" y="112"/>
                  <a:pt x="556" y="115"/>
                </a:cubicBezTo>
                <a:cubicBezTo>
                  <a:pt x="557" y="117"/>
                  <a:pt x="556" y="117"/>
                  <a:pt x="554" y="117"/>
                </a:cubicBezTo>
                <a:cubicBezTo>
                  <a:pt x="553" y="117"/>
                  <a:pt x="550" y="117"/>
                  <a:pt x="550" y="117"/>
                </a:cubicBezTo>
                <a:cubicBezTo>
                  <a:pt x="550" y="117"/>
                  <a:pt x="550" y="117"/>
                  <a:pt x="553" y="122"/>
                </a:cubicBezTo>
                <a:cubicBezTo>
                  <a:pt x="553" y="122"/>
                  <a:pt x="553" y="122"/>
                  <a:pt x="554" y="119"/>
                </a:cubicBezTo>
                <a:cubicBezTo>
                  <a:pt x="554" y="119"/>
                  <a:pt x="554" y="119"/>
                  <a:pt x="558" y="119"/>
                </a:cubicBezTo>
                <a:cubicBezTo>
                  <a:pt x="558" y="119"/>
                  <a:pt x="558" y="119"/>
                  <a:pt x="559" y="115"/>
                </a:cubicBezTo>
                <a:cubicBezTo>
                  <a:pt x="559" y="115"/>
                  <a:pt x="561" y="110"/>
                  <a:pt x="563" y="109"/>
                </a:cubicBezTo>
                <a:cubicBezTo>
                  <a:pt x="563" y="108"/>
                  <a:pt x="564" y="108"/>
                  <a:pt x="565" y="108"/>
                </a:cubicBezTo>
                <a:cubicBezTo>
                  <a:pt x="567" y="108"/>
                  <a:pt x="570" y="108"/>
                  <a:pt x="571" y="108"/>
                </a:cubicBezTo>
                <a:cubicBezTo>
                  <a:pt x="574" y="108"/>
                  <a:pt x="573" y="108"/>
                  <a:pt x="575" y="107"/>
                </a:cubicBezTo>
                <a:cubicBezTo>
                  <a:pt x="576" y="106"/>
                  <a:pt x="578" y="106"/>
                  <a:pt x="579" y="106"/>
                </a:cubicBezTo>
                <a:cubicBezTo>
                  <a:pt x="580" y="106"/>
                  <a:pt x="581" y="106"/>
                  <a:pt x="581" y="106"/>
                </a:cubicBezTo>
                <a:cubicBezTo>
                  <a:pt x="583" y="107"/>
                  <a:pt x="586" y="109"/>
                  <a:pt x="586" y="109"/>
                </a:cubicBezTo>
                <a:cubicBezTo>
                  <a:pt x="586" y="109"/>
                  <a:pt x="586" y="109"/>
                  <a:pt x="593" y="109"/>
                </a:cubicBezTo>
                <a:cubicBezTo>
                  <a:pt x="593" y="109"/>
                  <a:pt x="596" y="112"/>
                  <a:pt x="598" y="112"/>
                </a:cubicBezTo>
                <a:cubicBezTo>
                  <a:pt x="598" y="112"/>
                  <a:pt x="598" y="112"/>
                  <a:pt x="598" y="112"/>
                </a:cubicBezTo>
                <a:cubicBezTo>
                  <a:pt x="600" y="112"/>
                  <a:pt x="604" y="111"/>
                  <a:pt x="605" y="111"/>
                </a:cubicBezTo>
                <a:cubicBezTo>
                  <a:pt x="607" y="111"/>
                  <a:pt x="613" y="113"/>
                  <a:pt x="615" y="113"/>
                </a:cubicBezTo>
                <a:cubicBezTo>
                  <a:pt x="615" y="113"/>
                  <a:pt x="615" y="113"/>
                  <a:pt x="615" y="113"/>
                </a:cubicBezTo>
                <a:cubicBezTo>
                  <a:pt x="617" y="113"/>
                  <a:pt x="619" y="112"/>
                  <a:pt x="619" y="112"/>
                </a:cubicBezTo>
                <a:cubicBezTo>
                  <a:pt x="619" y="112"/>
                  <a:pt x="619" y="112"/>
                  <a:pt x="619" y="108"/>
                </a:cubicBezTo>
                <a:cubicBezTo>
                  <a:pt x="619" y="108"/>
                  <a:pt x="619" y="108"/>
                  <a:pt x="622" y="110"/>
                </a:cubicBezTo>
                <a:cubicBezTo>
                  <a:pt x="622" y="110"/>
                  <a:pt x="625" y="112"/>
                  <a:pt x="626" y="112"/>
                </a:cubicBezTo>
                <a:cubicBezTo>
                  <a:pt x="627" y="112"/>
                  <a:pt x="627" y="112"/>
                  <a:pt x="627" y="112"/>
                </a:cubicBezTo>
                <a:cubicBezTo>
                  <a:pt x="629" y="112"/>
                  <a:pt x="624" y="109"/>
                  <a:pt x="623" y="109"/>
                </a:cubicBezTo>
                <a:cubicBezTo>
                  <a:pt x="622" y="109"/>
                  <a:pt x="622" y="108"/>
                  <a:pt x="623" y="106"/>
                </a:cubicBezTo>
                <a:cubicBezTo>
                  <a:pt x="623" y="106"/>
                  <a:pt x="624" y="106"/>
                  <a:pt x="625" y="106"/>
                </a:cubicBezTo>
                <a:cubicBezTo>
                  <a:pt x="626" y="106"/>
                  <a:pt x="627" y="106"/>
                  <a:pt x="627" y="106"/>
                </a:cubicBezTo>
                <a:cubicBezTo>
                  <a:pt x="627" y="106"/>
                  <a:pt x="630" y="105"/>
                  <a:pt x="631" y="105"/>
                </a:cubicBezTo>
                <a:cubicBezTo>
                  <a:pt x="633" y="105"/>
                  <a:pt x="634" y="108"/>
                  <a:pt x="634" y="108"/>
                </a:cubicBezTo>
                <a:cubicBezTo>
                  <a:pt x="634" y="108"/>
                  <a:pt x="634" y="108"/>
                  <a:pt x="638" y="108"/>
                </a:cubicBezTo>
                <a:cubicBezTo>
                  <a:pt x="638" y="108"/>
                  <a:pt x="631" y="113"/>
                  <a:pt x="631" y="114"/>
                </a:cubicBezTo>
                <a:cubicBezTo>
                  <a:pt x="630" y="115"/>
                  <a:pt x="635" y="115"/>
                  <a:pt x="635" y="115"/>
                </a:cubicBezTo>
                <a:cubicBezTo>
                  <a:pt x="635" y="115"/>
                  <a:pt x="635" y="115"/>
                  <a:pt x="635" y="117"/>
                </a:cubicBezTo>
                <a:cubicBezTo>
                  <a:pt x="635" y="117"/>
                  <a:pt x="637" y="115"/>
                  <a:pt x="636" y="113"/>
                </a:cubicBezTo>
                <a:cubicBezTo>
                  <a:pt x="636" y="111"/>
                  <a:pt x="640" y="110"/>
                  <a:pt x="641" y="109"/>
                </a:cubicBezTo>
                <a:cubicBezTo>
                  <a:pt x="641" y="109"/>
                  <a:pt x="641" y="109"/>
                  <a:pt x="642" y="109"/>
                </a:cubicBezTo>
                <a:cubicBezTo>
                  <a:pt x="643" y="109"/>
                  <a:pt x="645" y="110"/>
                  <a:pt x="645" y="110"/>
                </a:cubicBezTo>
                <a:cubicBezTo>
                  <a:pt x="645" y="110"/>
                  <a:pt x="649" y="107"/>
                  <a:pt x="651" y="106"/>
                </a:cubicBezTo>
                <a:cubicBezTo>
                  <a:pt x="654" y="106"/>
                  <a:pt x="657" y="104"/>
                  <a:pt x="658" y="102"/>
                </a:cubicBezTo>
                <a:cubicBezTo>
                  <a:pt x="658" y="101"/>
                  <a:pt x="658" y="101"/>
                  <a:pt x="658" y="101"/>
                </a:cubicBezTo>
                <a:cubicBezTo>
                  <a:pt x="657" y="101"/>
                  <a:pt x="657" y="101"/>
                  <a:pt x="656" y="102"/>
                </a:cubicBezTo>
                <a:cubicBezTo>
                  <a:pt x="655" y="102"/>
                  <a:pt x="654" y="102"/>
                  <a:pt x="653" y="102"/>
                </a:cubicBezTo>
                <a:cubicBezTo>
                  <a:pt x="653" y="102"/>
                  <a:pt x="652" y="102"/>
                  <a:pt x="652" y="102"/>
                </a:cubicBezTo>
                <a:cubicBezTo>
                  <a:pt x="650" y="102"/>
                  <a:pt x="656" y="101"/>
                  <a:pt x="656" y="101"/>
                </a:cubicBezTo>
                <a:cubicBezTo>
                  <a:pt x="656" y="101"/>
                  <a:pt x="656" y="101"/>
                  <a:pt x="657" y="99"/>
                </a:cubicBezTo>
                <a:cubicBezTo>
                  <a:pt x="657" y="99"/>
                  <a:pt x="657" y="99"/>
                  <a:pt x="659" y="100"/>
                </a:cubicBezTo>
                <a:cubicBezTo>
                  <a:pt x="659" y="100"/>
                  <a:pt x="659" y="100"/>
                  <a:pt x="659" y="100"/>
                </a:cubicBezTo>
                <a:cubicBezTo>
                  <a:pt x="660" y="100"/>
                  <a:pt x="661" y="100"/>
                  <a:pt x="663" y="99"/>
                </a:cubicBezTo>
                <a:cubicBezTo>
                  <a:pt x="664" y="98"/>
                  <a:pt x="663" y="98"/>
                  <a:pt x="662" y="98"/>
                </a:cubicBezTo>
                <a:cubicBezTo>
                  <a:pt x="661" y="98"/>
                  <a:pt x="659" y="98"/>
                  <a:pt x="658" y="99"/>
                </a:cubicBezTo>
                <a:cubicBezTo>
                  <a:pt x="658" y="99"/>
                  <a:pt x="658" y="99"/>
                  <a:pt x="658" y="99"/>
                </a:cubicBezTo>
                <a:cubicBezTo>
                  <a:pt x="657" y="99"/>
                  <a:pt x="658" y="95"/>
                  <a:pt x="658" y="95"/>
                </a:cubicBezTo>
                <a:cubicBezTo>
                  <a:pt x="658" y="95"/>
                  <a:pt x="658" y="95"/>
                  <a:pt x="655" y="97"/>
                </a:cubicBezTo>
                <a:cubicBezTo>
                  <a:pt x="655" y="97"/>
                  <a:pt x="650" y="95"/>
                  <a:pt x="649" y="92"/>
                </a:cubicBezTo>
                <a:cubicBezTo>
                  <a:pt x="649" y="90"/>
                  <a:pt x="658" y="88"/>
                  <a:pt x="658" y="88"/>
                </a:cubicBezTo>
                <a:cubicBezTo>
                  <a:pt x="658" y="88"/>
                  <a:pt x="656" y="87"/>
                  <a:pt x="654" y="87"/>
                </a:cubicBezTo>
                <a:cubicBezTo>
                  <a:pt x="653" y="86"/>
                  <a:pt x="656" y="84"/>
                  <a:pt x="657" y="83"/>
                </a:cubicBezTo>
                <a:cubicBezTo>
                  <a:pt x="658" y="82"/>
                  <a:pt x="659" y="82"/>
                  <a:pt x="661" y="82"/>
                </a:cubicBezTo>
                <a:cubicBezTo>
                  <a:pt x="662" y="82"/>
                  <a:pt x="663" y="82"/>
                  <a:pt x="664" y="82"/>
                </a:cubicBezTo>
                <a:cubicBezTo>
                  <a:pt x="665" y="82"/>
                  <a:pt x="665" y="82"/>
                  <a:pt x="666" y="82"/>
                </a:cubicBezTo>
                <a:cubicBezTo>
                  <a:pt x="666" y="82"/>
                  <a:pt x="666" y="82"/>
                  <a:pt x="666" y="82"/>
                </a:cubicBezTo>
                <a:cubicBezTo>
                  <a:pt x="667" y="82"/>
                  <a:pt x="666" y="80"/>
                  <a:pt x="666" y="80"/>
                </a:cubicBezTo>
                <a:cubicBezTo>
                  <a:pt x="666" y="79"/>
                  <a:pt x="671" y="79"/>
                  <a:pt x="671" y="79"/>
                </a:cubicBezTo>
                <a:cubicBezTo>
                  <a:pt x="671" y="79"/>
                  <a:pt x="671" y="79"/>
                  <a:pt x="674" y="77"/>
                </a:cubicBezTo>
                <a:cubicBezTo>
                  <a:pt x="674" y="77"/>
                  <a:pt x="674" y="77"/>
                  <a:pt x="679" y="79"/>
                </a:cubicBezTo>
                <a:cubicBezTo>
                  <a:pt x="682" y="79"/>
                  <a:pt x="680" y="84"/>
                  <a:pt x="678" y="87"/>
                </a:cubicBezTo>
                <a:cubicBezTo>
                  <a:pt x="675" y="90"/>
                  <a:pt x="680" y="89"/>
                  <a:pt x="681" y="92"/>
                </a:cubicBezTo>
                <a:cubicBezTo>
                  <a:pt x="681" y="93"/>
                  <a:pt x="680" y="93"/>
                  <a:pt x="678" y="93"/>
                </a:cubicBezTo>
                <a:cubicBezTo>
                  <a:pt x="677" y="93"/>
                  <a:pt x="675" y="92"/>
                  <a:pt x="675" y="92"/>
                </a:cubicBezTo>
                <a:cubicBezTo>
                  <a:pt x="675" y="92"/>
                  <a:pt x="675" y="92"/>
                  <a:pt x="675" y="94"/>
                </a:cubicBezTo>
                <a:cubicBezTo>
                  <a:pt x="675" y="94"/>
                  <a:pt x="675" y="94"/>
                  <a:pt x="670" y="96"/>
                </a:cubicBezTo>
                <a:cubicBezTo>
                  <a:pt x="670" y="96"/>
                  <a:pt x="670" y="96"/>
                  <a:pt x="673" y="97"/>
                </a:cubicBezTo>
                <a:cubicBezTo>
                  <a:pt x="673" y="97"/>
                  <a:pt x="673" y="97"/>
                  <a:pt x="678" y="96"/>
                </a:cubicBezTo>
                <a:cubicBezTo>
                  <a:pt x="678" y="96"/>
                  <a:pt x="678" y="96"/>
                  <a:pt x="677" y="97"/>
                </a:cubicBezTo>
                <a:cubicBezTo>
                  <a:pt x="677" y="97"/>
                  <a:pt x="677" y="97"/>
                  <a:pt x="682" y="98"/>
                </a:cubicBezTo>
                <a:cubicBezTo>
                  <a:pt x="682" y="98"/>
                  <a:pt x="682" y="98"/>
                  <a:pt x="677" y="100"/>
                </a:cubicBezTo>
                <a:cubicBezTo>
                  <a:pt x="677" y="100"/>
                  <a:pt x="677" y="100"/>
                  <a:pt x="677" y="103"/>
                </a:cubicBezTo>
                <a:cubicBezTo>
                  <a:pt x="677" y="103"/>
                  <a:pt x="677" y="103"/>
                  <a:pt x="674" y="106"/>
                </a:cubicBezTo>
                <a:cubicBezTo>
                  <a:pt x="674" y="106"/>
                  <a:pt x="674" y="106"/>
                  <a:pt x="675" y="107"/>
                </a:cubicBezTo>
                <a:cubicBezTo>
                  <a:pt x="675" y="107"/>
                  <a:pt x="675" y="107"/>
                  <a:pt x="679" y="104"/>
                </a:cubicBezTo>
                <a:cubicBezTo>
                  <a:pt x="679" y="104"/>
                  <a:pt x="688" y="99"/>
                  <a:pt x="689" y="99"/>
                </a:cubicBezTo>
                <a:cubicBezTo>
                  <a:pt x="689" y="99"/>
                  <a:pt x="692" y="102"/>
                  <a:pt x="691" y="105"/>
                </a:cubicBezTo>
                <a:cubicBezTo>
                  <a:pt x="690" y="108"/>
                  <a:pt x="685" y="107"/>
                  <a:pt x="684" y="109"/>
                </a:cubicBezTo>
                <a:cubicBezTo>
                  <a:pt x="682" y="111"/>
                  <a:pt x="684" y="117"/>
                  <a:pt x="684" y="117"/>
                </a:cubicBezTo>
                <a:cubicBezTo>
                  <a:pt x="684" y="117"/>
                  <a:pt x="684" y="117"/>
                  <a:pt x="689" y="115"/>
                </a:cubicBezTo>
                <a:cubicBezTo>
                  <a:pt x="689" y="115"/>
                  <a:pt x="692" y="115"/>
                  <a:pt x="693" y="114"/>
                </a:cubicBezTo>
                <a:cubicBezTo>
                  <a:pt x="693" y="114"/>
                  <a:pt x="696" y="111"/>
                  <a:pt x="696" y="111"/>
                </a:cubicBezTo>
                <a:cubicBezTo>
                  <a:pt x="696" y="111"/>
                  <a:pt x="696" y="111"/>
                  <a:pt x="699" y="109"/>
                </a:cubicBezTo>
                <a:cubicBezTo>
                  <a:pt x="699" y="109"/>
                  <a:pt x="699" y="109"/>
                  <a:pt x="707" y="104"/>
                </a:cubicBezTo>
                <a:cubicBezTo>
                  <a:pt x="707" y="104"/>
                  <a:pt x="707" y="104"/>
                  <a:pt x="709" y="104"/>
                </a:cubicBezTo>
                <a:cubicBezTo>
                  <a:pt x="709" y="104"/>
                  <a:pt x="709" y="104"/>
                  <a:pt x="713" y="101"/>
                </a:cubicBezTo>
                <a:cubicBezTo>
                  <a:pt x="713" y="101"/>
                  <a:pt x="709" y="99"/>
                  <a:pt x="714" y="96"/>
                </a:cubicBezTo>
                <a:cubicBezTo>
                  <a:pt x="716" y="95"/>
                  <a:pt x="718" y="94"/>
                  <a:pt x="720" y="94"/>
                </a:cubicBezTo>
                <a:cubicBezTo>
                  <a:pt x="725" y="94"/>
                  <a:pt x="730" y="96"/>
                  <a:pt x="730" y="96"/>
                </a:cubicBezTo>
                <a:cubicBezTo>
                  <a:pt x="730" y="96"/>
                  <a:pt x="730" y="96"/>
                  <a:pt x="732" y="98"/>
                </a:cubicBezTo>
                <a:cubicBezTo>
                  <a:pt x="732" y="98"/>
                  <a:pt x="734" y="103"/>
                  <a:pt x="734" y="104"/>
                </a:cubicBezTo>
                <a:cubicBezTo>
                  <a:pt x="734" y="105"/>
                  <a:pt x="725" y="106"/>
                  <a:pt x="723" y="107"/>
                </a:cubicBezTo>
                <a:cubicBezTo>
                  <a:pt x="721" y="108"/>
                  <a:pt x="723" y="111"/>
                  <a:pt x="725" y="114"/>
                </a:cubicBezTo>
                <a:cubicBezTo>
                  <a:pt x="728" y="118"/>
                  <a:pt x="708" y="124"/>
                  <a:pt x="706" y="124"/>
                </a:cubicBezTo>
                <a:cubicBezTo>
                  <a:pt x="706" y="124"/>
                  <a:pt x="706" y="124"/>
                  <a:pt x="706" y="124"/>
                </a:cubicBezTo>
                <a:cubicBezTo>
                  <a:pt x="704" y="124"/>
                  <a:pt x="702" y="117"/>
                  <a:pt x="702" y="117"/>
                </a:cubicBezTo>
                <a:cubicBezTo>
                  <a:pt x="702" y="117"/>
                  <a:pt x="702" y="117"/>
                  <a:pt x="697" y="118"/>
                </a:cubicBezTo>
                <a:cubicBezTo>
                  <a:pt x="697" y="118"/>
                  <a:pt x="697" y="118"/>
                  <a:pt x="699" y="119"/>
                </a:cubicBezTo>
                <a:cubicBezTo>
                  <a:pt x="699" y="119"/>
                  <a:pt x="702" y="122"/>
                  <a:pt x="702" y="124"/>
                </a:cubicBezTo>
                <a:cubicBezTo>
                  <a:pt x="701" y="124"/>
                  <a:pt x="701" y="125"/>
                  <a:pt x="701" y="125"/>
                </a:cubicBezTo>
                <a:cubicBezTo>
                  <a:pt x="700" y="125"/>
                  <a:pt x="698" y="123"/>
                  <a:pt x="698" y="123"/>
                </a:cubicBezTo>
                <a:cubicBezTo>
                  <a:pt x="698" y="123"/>
                  <a:pt x="698" y="123"/>
                  <a:pt x="698" y="125"/>
                </a:cubicBezTo>
                <a:cubicBezTo>
                  <a:pt x="698" y="125"/>
                  <a:pt x="698" y="125"/>
                  <a:pt x="694" y="124"/>
                </a:cubicBezTo>
                <a:cubicBezTo>
                  <a:pt x="694" y="124"/>
                  <a:pt x="694" y="121"/>
                  <a:pt x="690" y="121"/>
                </a:cubicBezTo>
                <a:cubicBezTo>
                  <a:pt x="687" y="121"/>
                  <a:pt x="685" y="123"/>
                  <a:pt x="685" y="123"/>
                </a:cubicBezTo>
                <a:cubicBezTo>
                  <a:pt x="685" y="123"/>
                  <a:pt x="685" y="123"/>
                  <a:pt x="688" y="125"/>
                </a:cubicBezTo>
                <a:cubicBezTo>
                  <a:pt x="688" y="125"/>
                  <a:pt x="674" y="132"/>
                  <a:pt x="671" y="132"/>
                </a:cubicBezTo>
                <a:cubicBezTo>
                  <a:pt x="668" y="132"/>
                  <a:pt x="666" y="127"/>
                  <a:pt x="663" y="126"/>
                </a:cubicBezTo>
                <a:cubicBezTo>
                  <a:pt x="663" y="126"/>
                  <a:pt x="661" y="125"/>
                  <a:pt x="660" y="125"/>
                </a:cubicBezTo>
                <a:cubicBezTo>
                  <a:pt x="656" y="125"/>
                  <a:pt x="651" y="126"/>
                  <a:pt x="651" y="126"/>
                </a:cubicBezTo>
                <a:cubicBezTo>
                  <a:pt x="651" y="126"/>
                  <a:pt x="651" y="126"/>
                  <a:pt x="661" y="130"/>
                </a:cubicBezTo>
                <a:cubicBezTo>
                  <a:pt x="661" y="130"/>
                  <a:pt x="661" y="130"/>
                  <a:pt x="661" y="133"/>
                </a:cubicBezTo>
                <a:cubicBezTo>
                  <a:pt x="661" y="133"/>
                  <a:pt x="671" y="133"/>
                  <a:pt x="673" y="133"/>
                </a:cubicBezTo>
                <a:cubicBezTo>
                  <a:pt x="676" y="134"/>
                  <a:pt x="670" y="137"/>
                  <a:pt x="666" y="138"/>
                </a:cubicBezTo>
                <a:cubicBezTo>
                  <a:pt x="663" y="140"/>
                  <a:pt x="655" y="143"/>
                  <a:pt x="655" y="143"/>
                </a:cubicBezTo>
                <a:cubicBezTo>
                  <a:pt x="655" y="143"/>
                  <a:pt x="655" y="143"/>
                  <a:pt x="655" y="143"/>
                </a:cubicBezTo>
                <a:cubicBezTo>
                  <a:pt x="653" y="143"/>
                  <a:pt x="650" y="142"/>
                  <a:pt x="648" y="141"/>
                </a:cubicBezTo>
                <a:cubicBezTo>
                  <a:pt x="648" y="141"/>
                  <a:pt x="648" y="141"/>
                  <a:pt x="648" y="141"/>
                </a:cubicBezTo>
                <a:cubicBezTo>
                  <a:pt x="647" y="141"/>
                  <a:pt x="644" y="146"/>
                  <a:pt x="641" y="147"/>
                </a:cubicBezTo>
                <a:cubicBezTo>
                  <a:pt x="640" y="147"/>
                  <a:pt x="640" y="147"/>
                  <a:pt x="639" y="147"/>
                </a:cubicBezTo>
                <a:cubicBezTo>
                  <a:pt x="636" y="147"/>
                  <a:pt x="634" y="145"/>
                  <a:pt x="634" y="145"/>
                </a:cubicBezTo>
                <a:cubicBezTo>
                  <a:pt x="634" y="145"/>
                  <a:pt x="634" y="145"/>
                  <a:pt x="624" y="142"/>
                </a:cubicBezTo>
                <a:cubicBezTo>
                  <a:pt x="624" y="142"/>
                  <a:pt x="624" y="142"/>
                  <a:pt x="621" y="143"/>
                </a:cubicBezTo>
                <a:cubicBezTo>
                  <a:pt x="621" y="143"/>
                  <a:pt x="621" y="143"/>
                  <a:pt x="627" y="145"/>
                </a:cubicBezTo>
                <a:cubicBezTo>
                  <a:pt x="627" y="145"/>
                  <a:pt x="627" y="145"/>
                  <a:pt x="626" y="147"/>
                </a:cubicBezTo>
                <a:cubicBezTo>
                  <a:pt x="626" y="147"/>
                  <a:pt x="626" y="147"/>
                  <a:pt x="634" y="146"/>
                </a:cubicBezTo>
                <a:cubicBezTo>
                  <a:pt x="634" y="146"/>
                  <a:pt x="637" y="149"/>
                  <a:pt x="637" y="151"/>
                </a:cubicBezTo>
                <a:cubicBezTo>
                  <a:pt x="637" y="153"/>
                  <a:pt x="631" y="153"/>
                  <a:pt x="627" y="153"/>
                </a:cubicBezTo>
                <a:cubicBezTo>
                  <a:pt x="625" y="153"/>
                  <a:pt x="624" y="153"/>
                  <a:pt x="624" y="153"/>
                </a:cubicBezTo>
                <a:cubicBezTo>
                  <a:pt x="624" y="153"/>
                  <a:pt x="624" y="153"/>
                  <a:pt x="618" y="158"/>
                </a:cubicBezTo>
                <a:cubicBezTo>
                  <a:pt x="618" y="158"/>
                  <a:pt x="618" y="158"/>
                  <a:pt x="614" y="158"/>
                </a:cubicBezTo>
                <a:cubicBezTo>
                  <a:pt x="614" y="158"/>
                  <a:pt x="614" y="158"/>
                  <a:pt x="614" y="161"/>
                </a:cubicBezTo>
                <a:cubicBezTo>
                  <a:pt x="614" y="161"/>
                  <a:pt x="614" y="161"/>
                  <a:pt x="609" y="161"/>
                </a:cubicBezTo>
                <a:cubicBezTo>
                  <a:pt x="609" y="161"/>
                  <a:pt x="609" y="161"/>
                  <a:pt x="609" y="163"/>
                </a:cubicBezTo>
                <a:cubicBezTo>
                  <a:pt x="609" y="163"/>
                  <a:pt x="609" y="163"/>
                  <a:pt x="601" y="166"/>
                </a:cubicBezTo>
                <a:cubicBezTo>
                  <a:pt x="601" y="166"/>
                  <a:pt x="601" y="166"/>
                  <a:pt x="602" y="168"/>
                </a:cubicBezTo>
                <a:cubicBezTo>
                  <a:pt x="602" y="168"/>
                  <a:pt x="590" y="174"/>
                  <a:pt x="588" y="178"/>
                </a:cubicBezTo>
                <a:cubicBezTo>
                  <a:pt x="586" y="182"/>
                  <a:pt x="581" y="186"/>
                  <a:pt x="581" y="186"/>
                </a:cubicBezTo>
                <a:cubicBezTo>
                  <a:pt x="581" y="186"/>
                  <a:pt x="581" y="186"/>
                  <a:pt x="582" y="189"/>
                </a:cubicBezTo>
                <a:cubicBezTo>
                  <a:pt x="582" y="189"/>
                  <a:pt x="582" y="189"/>
                  <a:pt x="580" y="192"/>
                </a:cubicBezTo>
                <a:cubicBezTo>
                  <a:pt x="580" y="192"/>
                  <a:pt x="584" y="189"/>
                  <a:pt x="584" y="189"/>
                </a:cubicBezTo>
                <a:cubicBezTo>
                  <a:pt x="585" y="189"/>
                  <a:pt x="585" y="189"/>
                  <a:pt x="585" y="189"/>
                </a:cubicBezTo>
                <a:cubicBezTo>
                  <a:pt x="586" y="189"/>
                  <a:pt x="590" y="189"/>
                  <a:pt x="590" y="189"/>
                </a:cubicBezTo>
                <a:cubicBezTo>
                  <a:pt x="590" y="189"/>
                  <a:pt x="587" y="199"/>
                  <a:pt x="587" y="201"/>
                </a:cubicBezTo>
                <a:cubicBezTo>
                  <a:pt x="587" y="203"/>
                  <a:pt x="581" y="205"/>
                  <a:pt x="581" y="205"/>
                </a:cubicBezTo>
                <a:cubicBezTo>
                  <a:pt x="581" y="205"/>
                  <a:pt x="592" y="203"/>
                  <a:pt x="598" y="203"/>
                </a:cubicBezTo>
                <a:cubicBezTo>
                  <a:pt x="598" y="203"/>
                  <a:pt x="598" y="203"/>
                  <a:pt x="598" y="203"/>
                </a:cubicBezTo>
                <a:cubicBezTo>
                  <a:pt x="603" y="203"/>
                  <a:pt x="603" y="205"/>
                  <a:pt x="603" y="205"/>
                </a:cubicBezTo>
                <a:cubicBezTo>
                  <a:pt x="603" y="205"/>
                  <a:pt x="608" y="205"/>
                  <a:pt x="611" y="208"/>
                </a:cubicBezTo>
                <a:cubicBezTo>
                  <a:pt x="614" y="210"/>
                  <a:pt x="613" y="214"/>
                  <a:pt x="613" y="214"/>
                </a:cubicBezTo>
                <a:cubicBezTo>
                  <a:pt x="613" y="214"/>
                  <a:pt x="622" y="216"/>
                  <a:pt x="624" y="217"/>
                </a:cubicBezTo>
                <a:cubicBezTo>
                  <a:pt x="626" y="218"/>
                  <a:pt x="622" y="222"/>
                  <a:pt x="622" y="222"/>
                </a:cubicBezTo>
                <a:cubicBezTo>
                  <a:pt x="622" y="222"/>
                  <a:pt x="622" y="222"/>
                  <a:pt x="627" y="220"/>
                </a:cubicBezTo>
                <a:cubicBezTo>
                  <a:pt x="627" y="220"/>
                  <a:pt x="629" y="220"/>
                  <a:pt x="632" y="220"/>
                </a:cubicBezTo>
                <a:cubicBezTo>
                  <a:pt x="636" y="220"/>
                  <a:pt x="641" y="220"/>
                  <a:pt x="644" y="222"/>
                </a:cubicBezTo>
                <a:cubicBezTo>
                  <a:pt x="648" y="224"/>
                  <a:pt x="639" y="229"/>
                  <a:pt x="639" y="229"/>
                </a:cubicBezTo>
                <a:cubicBezTo>
                  <a:pt x="639" y="229"/>
                  <a:pt x="639" y="229"/>
                  <a:pt x="640" y="233"/>
                </a:cubicBezTo>
                <a:cubicBezTo>
                  <a:pt x="640" y="233"/>
                  <a:pt x="640" y="233"/>
                  <a:pt x="637" y="235"/>
                </a:cubicBezTo>
                <a:cubicBezTo>
                  <a:pt x="637" y="235"/>
                  <a:pt x="637" y="235"/>
                  <a:pt x="637" y="238"/>
                </a:cubicBezTo>
                <a:cubicBezTo>
                  <a:pt x="637" y="238"/>
                  <a:pt x="637" y="238"/>
                  <a:pt x="633" y="241"/>
                </a:cubicBezTo>
                <a:cubicBezTo>
                  <a:pt x="633" y="241"/>
                  <a:pt x="635" y="245"/>
                  <a:pt x="635" y="246"/>
                </a:cubicBezTo>
                <a:cubicBezTo>
                  <a:pt x="635" y="248"/>
                  <a:pt x="632" y="248"/>
                  <a:pt x="632" y="248"/>
                </a:cubicBezTo>
                <a:cubicBezTo>
                  <a:pt x="632" y="248"/>
                  <a:pt x="638" y="250"/>
                  <a:pt x="639" y="253"/>
                </a:cubicBezTo>
                <a:cubicBezTo>
                  <a:pt x="640" y="255"/>
                  <a:pt x="633" y="259"/>
                  <a:pt x="633" y="259"/>
                </a:cubicBezTo>
                <a:cubicBezTo>
                  <a:pt x="633" y="259"/>
                  <a:pt x="638" y="257"/>
                  <a:pt x="640" y="257"/>
                </a:cubicBezTo>
                <a:cubicBezTo>
                  <a:pt x="641" y="257"/>
                  <a:pt x="641" y="257"/>
                  <a:pt x="641" y="258"/>
                </a:cubicBezTo>
                <a:cubicBezTo>
                  <a:pt x="642" y="258"/>
                  <a:pt x="643" y="262"/>
                  <a:pt x="643" y="262"/>
                </a:cubicBezTo>
                <a:cubicBezTo>
                  <a:pt x="643" y="262"/>
                  <a:pt x="644" y="260"/>
                  <a:pt x="643" y="258"/>
                </a:cubicBezTo>
                <a:cubicBezTo>
                  <a:pt x="642" y="257"/>
                  <a:pt x="646" y="254"/>
                  <a:pt x="648" y="254"/>
                </a:cubicBezTo>
                <a:cubicBezTo>
                  <a:pt x="648" y="254"/>
                  <a:pt x="648" y="254"/>
                  <a:pt x="648" y="254"/>
                </a:cubicBezTo>
                <a:cubicBezTo>
                  <a:pt x="650" y="254"/>
                  <a:pt x="649" y="259"/>
                  <a:pt x="649" y="259"/>
                </a:cubicBezTo>
                <a:cubicBezTo>
                  <a:pt x="649" y="259"/>
                  <a:pt x="649" y="259"/>
                  <a:pt x="651" y="256"/>
                </a:cubicBezTo>
                <a:cubicBezTo>
                  <a:pt x="651" y="256"/>
                  <a:pt x="651" y="253"/>
                  <a:pt x="651" y="252"/>
                </a:cubicBezTo>
                <a:cubicBezTo>
                  <a:pt x="651" y="251"/>
                  <a:pt x="658" y="248"/>
                  <a:pt x="658" y="248"/>
                </a:cubicBezTo>
                <a:cubicBezTo>
                  <a:pt x="658" y="248"/>
                  <a:pt x="657" y="242"/>
                  <a:pt x="658" y="239"/>
                </a:cubicBezTo>
                <a:cubicBezTo>
                  <a:pt x="658" y="237"/>
                  <a:pt x="662" y="233"/>
                  <a:pt x="662" y="232"/>
                </a:cubicBezTo>
                <a:cubicBezTo>
                  <a:pt x="662" y="231"/>
                  <a:pt x="660" y="226"/>
                  <a:pt x="661" y="224"/>
                </a:cubicBezTo>
                <a:cubicBezTo>
                  <a:pt x="661" y="223"/>
                  <a:pt x="670" y="222"/>
                  <a:pt x="673" y="222"/>
                </a:cubicBezTo>
                <a:cubicBezTo>
                  <a:pt x="676" y="222"/>
                  <a:pt x="684" y="216"/>
                  <a:pt x="691" y="212"/>
                </a:cubicBezTo>
                <a:cubicBezTo>
                  <a:pt x="697" y="208"/>
                  <a:pt x="697" y="197"/>
                  <a:pt x="697" y="195"/>
                </a:cubicBezTo>
                <a:cubicBezTo>
                  <a:pt x="697" y="194"/>
                  <a:pt x="690" y="191"/>
                  <a:pt x="690" y="190"/>
                </a:cubicBezTo>
                <a:cubicBezTo>
                  <a:pt x="690" y="188"/>
                  <a:pt x="693" y="187"/>
                  <a:pt x="694" y="186"/>
                </a:cubicBezTo>
                <a:cubicBezTo>
                  <a:pt x="696" y="185"/>
                  <a:pt x="698" y="185"/>
                  <a:pt x="698" y="185"/>
                </a:cubicBezTo>
                <a:cubicBezTo>
                  <a:pt x="698" y="185"/>
                  <a:pt x="698" y="182"/>
                  <a:pt x="700" y="181"/>
                </a:cubicBezTo>
                <a:cubicBezTo>
                  <a:pt x="703" y="179"/>
                  <a:pt x="704" y="181"/>
                  <a:pt x="705" y="179"/>
                </a:cubicBezTo>
                <a:cubicBezTo>
                  <a:pt x="707" y="177"/>
                  <a:pt x="705" y="176"/>
                  <a:pt x="706" y="174"/>
                </a:cubicBezTo>
                <a:cubicBezTo>
                  <a:pt x="706" y="173"/>
                  <a:pt x="708" y="172"/>
                  <a:pt x="708" y="172"/>
                </a:cubicBezTo>
                <a:cubicBezTo>
                  <a:pt x="708" y="172"/>
                  <a:pt x="708" y="172"/>
                  <a:pt x="705" y="170"/>
                </a:cubicBezTo>
                <a:cubicBezTo>
                  <a:pt x="705" y="170"/>
                  <a:pt x="705" y="170"/>
                  <a:pt x="709" y="169"/>
                </a:cubicBezTo>
                <a:cubicBezTo>
                  <a:pt x="709" y="169"/>
                  <a:pt x="713" y="166"/>
                  <a:pt x="714" y="164"/>
                </a:cubicBezTo>
                <a:cubicBezTo>
                  <a:pt x="715" y="163"/>
                  <a:pt x="713" y="163"/>
                  <a:pt x="712" y="161"/>
                </a:cubicBezTo>
                <a:cubicBezTo>
                  <a:pt x="710" y="160"/>
                  <a:pt x="714" y="158"/>
                  <a:pt x="714" y="158"/>
                </a:cubicBezTo>
                <a:cubicBezTo>
                  <a:pt x="714" y="158"/>
                  <a:pt x="715" y="156"/>
                  <a:pt x="718" y="155"/>
                </a:cubicBezTo>
                <a:cubicBezTo>
                  <a:pt x="718" y="155"/>
                  <a:pt x="718" y="155"/>
                  <a:pt x="719" y="155"/>
                </a:cubicBezTo>
                <a:cubicBezTo>
                  <a:pt x="722" y="155"/>
                  <a:pt x="729" y="159"/>
                  <a:pt x="729" y="159"/>
                </a:cubicBezTo>
                <a:cubicBezTo>
                  <a:pt x="729" y="159"/>
                  <a:pt x="732" y="157"/>
                  <a:pt x="734" y="157"/>
                </a:cubicBezTo>
                <a:cubicBezTo>
                  <a:pt x="735" y="157"/>
                  <a:pt x="737" y="159"/>
                  <a:pt x="737" y="159"/>
                </a:cubicBezTo>
                <a:cubicBezTo>
                  <a:pt x="737" y="159"/>
                  <a:pt x="742" y="156"/>
                  <a:pt x="745" y="156"/>
                </a:cubicBezTo>
                <a:cubicBezTo>
                  <a:pt x="748" y="156"/>
                  <a:pt x="747" y="161"/>
                  <a:pt x="747" y="161"/>
                </a:cubicBezTo>
                <a:cubicBezTo>
                  <a:pt x="747" y="161"/>
                  <a:pt x="747" y="161"/>
                  <a:pt x="751" y="161"/>
                </a:cubicBezTo>
                <a:cubicBezTo>
                  <a:pt x="751" y="161"/>
                  <a:pt x="751" y="161"/>
                  <a:pt x="750" y="163"/>
                </a:cubicBezTo>
                <a:cubicBezTo>
                  <a:pt x="750" y="163"/>
                  <a:pt x="751" y="163"/>
                  <a:pt x="752" y="163"/>
                </a:cubicBezTo>
                <a:cubicBezTo>
                  <a:pt x="752" y="163"/>
                  <a:pt x="752" y="163"/>
                  <a:pt x="753" y="163"/>
                </a:cubicBezTo>
                <a:cubicBezTo>
                  <a:pt x="754" y="163"/>
                  <a:pt x="754" y="164"/>
                  <a:pt x="752" y="165"/>
                </a:cubicBezTo>
                <a:cubicBezTo>
                  <a:pt x="751" y="165"/>
                  <a:pt x="751" y="168"/>
                  <a:pt x="753" y="168"/>
                </a:cubicBezTo>
                <a:cubicBezTo>
                  <a:pt x="754" y="168"/>
                  <a:pt x="760" y="168"/>
                  <a:pt x="760" y="168"/>
                </a:cubicBezTo>
                <a:cubicBezTo>
                  <a:pt x="760" y="168"/>
                  <a:pt x="760" y="168"/>
                  <a:pt x="761" y="171"/>
                </a:cubicBezTo>
                <a:cubicBezTo>
                  <a:pt x="761" y="171"/>
                  <a:pt x="762" y="169"/>
                  <a:pt x="763" y="169"/>
                </a:cubicBezTo>
                <a:cubicBezTo>
                  <a:pt x="764" y="169"/>
                  <a:pt x="764" y="169"/>
                  <a:pt x="765" y="170"/>
                </a:cubicBezTo>
                <a:cubicBezTo>
                  <a:pt x="766" y="171"/>
                  <a:pt x="763" y="171"/>
                  <a:pt x="762" y="172"/>
                </a:cubicBezTo>
                <a:cubicBezTo>
                  <a:pt x="761" y="173"/>
                  <a:pt x="760" y="173"/>
                  <a:pt x="760" y="175"/>
                </a:cubicBezTo>
                <a:cubicBezTo>
                  <a:pt x="759" y="177"/>
                  <a:pt x="755" y="177"/>
                  <a:pt x="752" y="177"/>
                </a:cubicBezTo>
                <a:cubicBezTo>
                  <a:pt x="752" y="177"/>
                  <a:pt x="751" y="177"/>
                  <a:pt x="751" y="177"/>
                </a:cubicBezTo>
                <a:cubicBezTo>
                  <a:pt x="751" y="177"/>
                  <a:pt x="756" y="178"/>
                  <a:pt x="757" y="179"/>
                </a:cubicBezTo>
                <a:cubicBezTo>
                  <a:pt x="759" y="181"/>
                  <a:pt x="755" y="183"/>
                  <a:pt x="755" y="183"/>
                </a:cubicBezTo>
                <a:cubicBezTo>
                  <a:pt x="755" y="183"/>
                  <a:pt x="755" y="183"/>
                  <a:pt x="755" y="186"/>
                </a:cubicBezTo>
                <a:cubicBezTo>
                  <a:pt x="755" y="186"/>
                  <a:pt x="755" y="186"/>
                  <a:pt x="753" y="187"/>
                </a:cubicBezTo>
                <a:cubicBezTo>
                  <a:pt x="753" y="187"/>
                  <a:pt x="753" y="187"/>
                  <a:pt x="753" y="186"/>
                </a:cubicBezTo>
                <a:cubicBezTo>
                  <a:pt x="753" y="186"/>
                  <a:pt x="750" y="187"/>
                  <a:pt x="749" y="189"/>
                </a:cubicBezTo>
                <a:cubicBezTo>
                  <a:pt x="749" y="189"/>
                  <a:pt x="750" y="189"/>
                  <a:pt x="750" y="189"/>
                </a:cubicBezTo>
                <a:cubicBezTo>
                  <a:pt x="752" y="189"/>
                  <a:pt x="755" y="188"/>
                  <a:pt x="755" y="188"/>
                </a:cubicBezTo>
                <a:cubicBezTo>
                  <a:pt x="755" y="188"/>
                  <a:pt x="756" y="187"/>
                  <a:pt x="758" y="187"/>
                </a:cubicBezTo>
                <a:cubicBezTo>
                  <a:pt x="758" y="187"/>
                  <a:pt x="759" y="187"/>
                  <a:pt x="760" y="188"/>
                </a:cubicBezTo>
                <a:cubicBezTo>
                  <a:pt x="762" y="189"/>
                  <a:pt x="758" y="194"/>
                  <a:pt x="758" y="194"/>
                </a:cubicBezTo>
                <a:cubicBezTo>
                  <a:pt x="758" y="194"/>
                  <a:pt x="758" y="194"/>
                  <a:pt x="751" y="196"/>
                </a:cubicBezTo>
                <a:cubicBezTo>
                  <a:pt x="751" y="196"/>
                  <a:pt x="751" y="196"/>
                  <a:pt x="759" y="194"/>
                </a:cubicBezTo>
                <a:cubicBezTo>
                  <a:pt x="759" y="194"/>
                  <a:pt x="759" y="194"/>
                  <a:pt x="763" y="191"/>
                </a:cubicBezTo>
                <a:cubicBezTo>
                  <a:pt x="763" y="191"/>
                  <a:pt x="763" y="191"/>
                  <a:pt x="763" y="193"/>
                </a:cubicBezTo>
                <a:cubicBezTo>
                  <a:pt x="763" y="193"/>
                  <a:pt x="763" y="193"/>
                  <a:pt x="762" y="195"/>
                </a:cubicBezTo>
                <a:cubicBezTo>
                  <a:pt x="762" y="195"/>
                  <a:pt x="767" y="192"/>
                  <a:pt x="769" y="191"/>
                </a:cubicBezTo>
                <a:cubicBezTo>
                  <a:pt x="770" y="191"/>
                  <a:pt x="772" y="189"/>
                  <a:pt x="774" y="187"/>
                </a:cubicBezTo>
                <a:cubicBezTo>
                  <a:pt x="774" y="187"/>
                  <a:pt x="774" y="187"/>
                  <a:pt x="775" y="187"/>
                </a:cubicBezTo>
                <a:cubicBezTo>
                  <a:pt x="776" y="187"/>
                  <a:pt x="777" y="188"/>
                  <a:pt x="777" y="188"/>
                </a:cubicBezTo>
                <a:cubicBezTo>
                  <a:pt x="777" y="188"/>
                  <a:pt x="777" y="188"/>
                  <a:pt x="775" y="193"/>
                </a:cubicBezTo>
                <a:cubicBezTo>
                  <a:pt x="775" y="193"/>
                  <a:pt x="775" y="193"/>
                  <a:pt x="777" y="193"/>
                </a:cubicBezTo>
                <a:cubicBezTo>
                  <a:pt x="777" y="193"/>
                  <a:pt x="777" y="193"/>
                  <a:pt x="779" y="187"/>
                </a:cubicBezTo>
                <a:cubicBezTo>
                  <a:pt x="779" y="187"/>
                  <a:pt x="779" y="187"/>
                  <a:pt x="782" y="187"/>
                </a:cubicBezTo>
                <a:cubicBezTo>
                  <a:pt x="782" y="187"/>
                  <a:pt x="782" y="187"/>
                  <a:pt x="781" y="186"/>
                </a:cubicBezTo>
                <a:cubicBezTo>
                  <a:pt x="781" y="186"/>
                  <a:pt x="781" y="186"/>
                  <a:pt x="783" y="184"/>
                </a:cubicBezTo>
                <a:cubicBezTo>
                  <a:pt x="783" y="184"/>
                  <a:pt x="783" y="184"/>
                  <a:pt x="786" y="184"/>
                </a:cubicBezTo>
                <a:cubicBezTo>
                  <a:pt x="786" y="184"/>
                  <a:pt x="786" y="184"/>
                  <a:pt x="785" y="180"/>
                </a:cubicBezTo>
                <a:cubicBezTo>
                  <a:pt x="785" y="180"/>
                  <a:pt x="785" y="180"/>
                  <a:pt x="789" y="181"/>
                </a:cubicBezTo>
                <a:cubicBezTo>
                  <a:pt x="789" y="181"/>
                  <a:pt x="788" y="180"/>
                  <a:pt x="789" y="179"/>
                </a:cubicBezTo>
                <a:cubicBezTo>
                  <a:pt x="790" y="177"/>
                  <a:pt x="794" y="175"/>
                  <a:pt x="794" y="175"/>
                </a:cubicBezTo>
                <a:cubicBezTo>
                  <a:pt x="794" y="175"/>
                  <a:pt x="794" y="175"/>
                  <a:pt x="792" y="178"/>
                </a:cubicBezTo>
                <a:cubicBezTo>
                  <a:pt x="792" y="178"/>
                  <a:pt x="792" y="178"/>
                  <a:pt x="793" y="178"/>
                </a:cubicBezTo>
                <a:cubicBezTo>
                  <a:pt x="793" y="178"/>
                  <a:pt x="794" y="178"/>
                  <a:pt x="795" y="181"/>
                </a:cubicBezTo>
                <a:cubicBezTo>
                  <a:pt x="797" y="184"/>
                  <a:pt x="793" y="186"/>
                  <a:pt x="793" y="186"/>
                </a:cubicBezTo>
                <a:cubicBezTo>
                  <a:pt x="793" y="186"/>
                  <a:pt x="793" y="186"/>
                  <a:pt x="797" y="186"/>
                </a:cubicBezTo>
                <a:cubicBezTo>
                  <a:pt x="797" y="186"/>
                  <a:pt x="797" y="186"/>
                  <a:pt x="798" y="189"/>
                </a:cubicBezTo>
                <a:cubicBezTo>
                  <a:pt x="798" y="189"/>
                  <a:pt x="798" y="189"/>
                  <a:pt x="793" y="192"/>
                </a:cubicBezTo>
                <a:cubicBezTo>
                  <a:pt x="793" y="192"/>
                  <a:pt x="793" y="192"/>
                  <a:pt x="797" y="193"/>
                </a:cubicBezTo>
                <a:cubicBezTo>
                  <a:pt x="797" y="193"/>
                  <a:pt x="797" y="193"/>
                  <a:pt x="791" y="195"/>
                </a:cubicBezTo>
                <a:cubicBezTo>
                  <a:pt x="791" y="195"/>
                  <a:pt x="791" y="195"/>
                  <a:pt x="796" y="195"/>
                </a:cubicBezTo>
                <a:cubicBezTo>
                  <a:pt x="796" y="195"/>
                  <a:pt x="796" y="195"/>
                  <a:pt x="802" y="198"/>
                </a:cubicBezTo>
                <a:cubicBezTo>
                  <a:pt x="802" y="198"/>
                  <a:pt x="802" y="198"/>
                  <a:pt x="796" y="201"/>
                </a:cubicBezTo>
                <a:cubicBezTo>
                  <a:pt x="796" y="201"/>
                  <a:pt x="796" y="201"/>
                  <a:pt x="802" y="204"/>
                </a:cubicBezTo>
                <a:cubicBezTo>
                  <a:pt x="802" y="204"/>
                  <a:pt x="800" y="205"/>
                  <a:pt x="798" y="206"/>
                </a:cubicBezTo>
                <a:cubicBezTo>
                  <a:pt x="798" y="207"/>
                  <a:pt x="797" y="207"/>
                  <a:pt x="796" y="207"/>
                </a:cubicBezTo>
                <a:cubicBezTo>
                  <a:pt x="794" y="207"/>
                  <a:pt x="791" y="206"/>
                  <a:pt x="791" y="206"/>
                </a:cubicBezTo>
                <a:cubicBezTo>
                  <a:pt x="791" y="206"/>
                  <a:pt x="791" y="206"/>
                  <a:pt x="795" y="209"/>
                </a:cubicBezTo>
                <a:cubicBezTo>
                  <a:pt x="795" y="209"/>
                  <a:pt x="795" y="209"/>
                  <a:pt x="793" y="212"/>
                </a:cubicBezTo>
                <a:cubicBezTo>
                  <a:pt x="793" y="212"/>
                  <a:pt x="793" y="212"/>
                  <a:pt x="797" y="212"/>
                </a:cubicBezTo>
                <a:cubicBezTo>
                  <a:pt x="797" y="212"/>
                  <a:pt x="797" y="212"/>
                  <a:pt x="797" y="214"/>
                </a:cubicBezTo>
                <a:cubicBezTo>
                  <a:pt x="797" y="214"/>
                  <a:pt x="801" y="214"/>
                  <a:pt x="802" y="215"/>
                </a:cubicBezTo>
                <a:cubicBezTo>
                  <a:pt x="804" y="216"/>
                  <a:pt x="798" y="222"/>
                  <a:pt x="798" y="222"/>
                </a:cubicBezTo>
                <a:cubicBezTo>
                  <a:pt x="798" y="222"/>
                  <a:pt x="798" y="222"/>
                  <a:pt x="803" y="220"/>
                </a:cubicBezTo>
                <a:cubicBezTo>
                  <a:pt x="803" y="220"/>
                  <a:pt x="803" y="220"/>
                  <a:pt x="803" y="224"/>
                </a:cubicBezTo>
                <a:cubicBezTo>
                  <a:pt x="803" y="224"/>
                  <a:pt x="803" y="224"/>
                  <a:pt x="810" y="222"/>
                </a:cubicBezTo>
                <a:cubicBezTo>
                  <a:pt x="810" y="222"/>
                  <a:pt x="811" y="224"/>
                  <a:pt x="812" y="224"/>
                </a:cubicBezTo>
                <a:cubicBezTo>
                  <a:pt x="812" y="224"/>
                  <a:pt x="812" y="224"/>
                  <a:pt x="812" y="224"/>
                </a:cubicBezTo>
                <a:cubicBezTo>
                  <a:pt x="813" y="224"/>
                  <a:pt x="818" y="223"/>
                  <a:pt x="818" y="223"/>
                </a:cubicBezTo>
                <a:cubicBezTo>
                  <a:pt x="818" y="223"/>
                  <a:pt x="818" y="223"/>
                  <a:pt x="818" y="225"/>
                </a:cubicBezTo>
                <a:cubicBezTo>
                  <a:pt x="818" y="225"/>
                  <a:pt x="821" y="227"/>
                  <a:pt x="821" y="228"/>
                </a:cubicBezTo>
                <a:cubicBezTo>
                  <a:pt x="821" y="228"/>
                  <a:pt x="821" y="228"/>
                  <a:pt x="819" y="228"/>
                </a:cubicBezTo>
                <a:cubicBezTo>
                  <a:pt x="817" y="228"/>
                  <a:pt x="813" y="228"/>
                  <a:pt x="813" y="228"/>
                </a:cubicBezTo>
                <a:cubicBezTo>
                  <a:pt x="813" y="228"/>
                  <a:pt x="810" y="229"/>
                  <a:pt x="808" y="230"/>
                </a:cubicBezTo>
                <a:cubicBezTo>
                  <a:pt x="807" y="231"/>
                  <a:pt x="805" y="231"/>
                  <a:pt x="804" y="231"/>
                </a:cubicBezTo>
                <a:cubicBezTo>
                  <a:pt x="803" y="231"/>
                  <a:pt x="802" y="231"/>
                  <a:pt x="802" y="231"/>
                </a:cubicBezTo>
                <a:cubicBezTo>
                  <a:pt x="802" y="231"/>
                  <a:pt x="802" y="231"/>
                  <a:pt x="802" y="233"/>
                </a:cubicBezTo>
                <a:cubicBezTo>
                  <a:pt x="802" y="233"/>
                  <a:pt x="802" y="233"/>
                  <a:pt x="798" y="233"/>
                </a:cubicBezTo>
                <a:cubicBezTo>
                  <a:pt x="798" y="233"/>
                  <a:pt x="798" y="233"/>
                  <a:pt x="797" y="235"/>
                </a:cubicBezTo>
                <a:cubicBezTo>
                  <a:pt x="797" y="235"/>
                  <a:pt x="797" y="235"/>
                  <a:pt x="792" y="234"/>
                </a:cubicBezTo>
                <a:cubicBezTo>
                  <a:pt x="792" y="234"/>
                  <a:pt x="792" y="234"/>
                  <a:pt x="795" y="236"/>
                </a:cubicBezTo>
                <a:cubicBezTo>
                  <a:pt x="795" y="236"/>
                  <a:pt x="795" y="236"/>
                  <a:pt x="794" y="238"/>
                </a:cubicBezTo>
                <a:cubicBezTo>
                  <a:pt x="794" y="238"/>
                  <a:pt x="794" y="238"/>
                  <a:pt x="797" y="236"/>
                </a:cubicBezTo>
                <a:cubicBezTo>
                  <a:pt x="797" y="236"/>
                  <a:pt x="804" y="235"/>
                  <a:pt x="804" y="234"/>
                </a:cubicBezTo>
                <a:cubicBezTo>
                  <a:pt x="805" y="234"/>
                  <a:pt x="813" y="230"/>
                  <a:pt x="813" y="230"/>
                </a:cubicBezTo>
                <a:cubicBezTo>
                  <a:pt x="813" y="230"/>
                  <a:pt x="813" y="230"/>
                  <a:pt x="817" y="230"/>
                </a:cubicBezTo>
                <a:cubicBezTo>
                  <a:pt x="817" y="230"/>
                  <a:pt x="817" y="230"/>
                  <a:pt x="817" y="233"/>
                </a:cubicBezTo>
                <a:cubicBezTo>
                  <a:pt x="817" y="233"/>
                  <a:pt x="813" y="235"/>
                  <a:pt x="816" y="237"/>
                </a:cubicBezTo>
                <a:cubicBezTo>
                  <a:pt x="816" y="237"/>
                  <a:pt x="817" y="237"/>
                  <a:pt x="817" y="237"/>
                </a:cubicBezTo>
                <a:cubicBezTo>
                  <a:pt x="818" y="237"/>
                  <a:pt x="818" y="236"/>
                  <a:pt x="819" y="234"/>
                </a:cubicBezTo>
                <a:cubicBezTo>
                  <a:pt x="820" y="234"/>
                  <a:pt x="820" y="234"/>
                  <a:pt x="821" y="234"/>
                </a:cubicBezTo>
                <a:cubicBezTo>
                  <a:pt x="822" y="234"/>
                  <a:pt x="825" y="236"/>
                  <a:pt x="826" y="238"/>
                </a:cubicBezTo>
                <a:cubicBezTo>
                  <a:pt x="827" y="240"/>
                  <a:pt x="825" y="240"/>
                  <a:pt x="823" y="240"/>
                </a:cubicBezTo>
                <a:cubicBezTo>
                  <a:pt x="822" y="240"/>
                  <a:pt x="822" y="240"/>
                  <a:pt x="822" y="240"/>
                </a:cubicBezTo>
                <a:cubicBezTo>
                  <a:pt x="822" y="240"/>
                  <a:pt x="823" y="242"/>
                  <a:pt x="823" y="244"/>
                </a:cubicBezTo>
                <a:cubicBezTo>
                  <a:pt x="823" y="245"/>
                  <a:pt x="821" y="245"/>
                  <a:pt x="819" y="245"/>
                </a:cubicBezTo>
                <a:cubicBezTo>
                  <a:pt x="819" y="245"/>
                  <a:pt x="818" y="245"/>
                  <a:pt x="818" y="245"/>
                </a:cubicBezTo>
                <a:cubicBezTo>
                  <a:pt x="818" y="245"/>
                  <a:pt x="822" y="247"/>
                  <a:pt x="823" y="249"/>
                </a:cubicBezTo>
                <a:cubicBezTo>
                  <a:pt x="824" y="251"/>
                  <a:pt x="812" y="254"/>
                  <a:pt x="812" y="254"/>
                </a:cubicBezTo>
                <a:cubicBezTo>
                  <a:pt x="811" y="255"/>
                  <a:pt x="810" y="255"/>
                  <a:pt x="810" y="255"/>
                </a:cubicBezTo>
                <a:cubicBezTo>
                  <a:pt x="809" y="255"/>
                  <a:pt x="808" y="255"/>
                  <a:pt x="807" y="255"/>
                </a:cubicBezTo>
                <a:cubicBezTo>
                  <a:pt x="805" y="255"/>
                  <a:pt x="803" y="257"/>
                  <a:pt x="803" y="257"/>
                </a:cubicBezTo>
                <a:cubicBezTo>
                  <a:pt x="803" y="257"/>
                  <a:pt x="802" y="257"/>
                  <a:pt x="801" y="257"/>
                </a:cubicBezTo>
                <a:cubicBezTo>
                  <a:pt x="800" y="257"/>
                  <a:pt x="799" y="257"/>
                  <a:pt x="798" y="257"/>
                </a:cubicBezTo>
                <a:cubicBezTo>
                  <a:pt x="797" y="257"/>
                  <a:pt x="792" y="262"/>
                  <a:pt x="790" y="263"/>
                </a:cubicBezTo>
                <a:cubicBezTo>
                  <a:pt x="788" y="265"/>
                  <a:pt x="782" y="266"/>
                  <a:pt x="780" y="266"/>
                </a:cubicBezTo>
                <a:cubicBezTo>
                  <a:pt x="778" y="266"/>
                  <a:pt x="775" y="268"/>
                  <a:pt x="773" y="269"/>
                </a:cubicBezTo>
                <a:cubicBezTo>
                  <a:pt x="773" y="269"/>
                  <a:pt x="773" y="269"/>
                  <a:pt x="772" y="269"/>
                </a:cubicBezTo>
                <a:cubicBezTo>
                  <a:pt x="770" y="269"/>
                  <a:pt x="760" y="266"/>
                  <a:pt x="758" y="266"/>
                </a:cubicBezTo>
                <a:cubicBezTo>
                  <a:pt x="755" y="266"/>
                  <a:pt x="741" y="267"/>
                  <a:pt x="736" y="267"/>
                </a:cubicBezTo>
                <a:cubicBezTo>
                  <a:pt x="731" y="268"/>
                  <a:pt x="727" y="275"/>
                  <a:pt x="726" y="275"/>
                </a:cubicBezTo>
                <a:cubicBezTo>
                  <a:pt x="726" y="275"/>
                  <a:pt x="726" y="275"/>
                  <a:pt x="726" y="275"/>
                </a:cubicBezTo>
                <a:cubicBezTo>
                  <a:pt x="726" y="275"/>
                  <a:pt x="725" y="275"/>
                  <a:pt x="725" y="275"/>
                </a:cubicBezTo>
                <a:cubicBezTo>
                  <a:pt x="723" y="275"/>
                  <a:pt x="718" y="276"/>
                  <a:pt x="716" y="277"/>
                </a:cubicBezTo>
                <a:cubicBezTo>
                  <a:pt x="714" y="279"/>
                  <a:pt x="705" y="285"/>
                  <a:pt x="704" y="286"/>
                </a:cubicBezTo>
                <a:cubicBezTo>
                  <a:pt x="704" y="286"/>
                  <a:pt x="704" y="286"/>
                  <a:pt x="703" y="286"/>
                </a:cubicBezTo>
                <a:cubicBezTo>
                  <a:pt x="702" y="286"/>
                  <a:pt x="699" y="285"/>
                  <a:pt x="699" y="285"/>
                </a:cubicBezTo>
                <a:cubicBezTo>
                  <a:pt x="699" y="285"/>
                  <a:pt x="699" y="285"/>
                  <a:pt x="702" y="287"/>
                </a:cubicBezTo>
                <a:cubicBezTo>
                  <a:pt x="702" y="287"/>
                  <a:pt x="700" y="289"/>
                  <a:pt x="698" y="291"/>
                </a:cubicBezTo>
                <a:cubicBezTo>
                  <a:pt x="697" y="292"/>
                  <a:pt x="688" y="297"/>
                  <a:pt x="688" y="297"/>
                </a:cubicBezTo>
                <a:cubicBezTo>
                  <a:pt x="688" y="297"/>
                  <a:pt x="692" y="297"/>
                  <a:pt x="694" y="296"/>
                </a:cubicBezTo>
                <a:cubicBezTo>
                  <a:pt x="695" y="295"/>
                  <a:pt x="697" y="293"/>
                  <a:pt x="698" y="293"/>
                </a:cubicBezTo>
                <a:cubicBezTo>
                  <a:pt x="699" y="293"/>
                  <a:pt x="699" y="293"/>
                  <a:pt x="699" y="293"/>
                </a:cubicBezTo>
                <a:cubicBezTo>
                  <a:pt x="702" y="290"/>
                  <a:pt x="706" y="287"/>
                  <a:pt x="706" y="287"/>
                </a:cubicBezTo>
                <a:cubicBezTo>
                  <a:pt x="708" y="286"/>
                  <a:pt x="714" y="281"/>
                  <a:pt x="718" y="281"/>
                </a:cubicBezTo>
                <a:cubicBezTo>
                  <a:pt x="723" y="280"/>
                  <a:pt x="732" y="276"/>
                  <a:pt x="739" y="276"/>
                </a:cubicBezTo>
                <a:cubicBezTo>
                  <a:pt x="747" y="276"/>
                  <a:pt x="748" y="280"/>
                  <a:pt x="748" y="280"/>
                </a:cubicBezTo>
                <a:cubicBezTo>
                  <a:pt x="748" y="280"/>
                  <a:pt x="748" y="280"/>
                  <a:pt x="745" y="280"/>
                </a:cubicBezTo>
                <a:cubicBezTo>
                  <a:pt x="745" y="280"/>
                  <a:pt x="747" y="282"/>
                  <a:pt x="747" y="283"/>
                </a:cubicBezTo>
                <a:cubicBezTo>
                  <a:pt x="746" y="284"/>
                  <a:pt x="746" y="284"/>
                  <a:pt x="745" y="284"/>
                </a:cubicBezTo>
                <a:cubicBezTo>
                  <a:pt x="743" y="284"/>
                  <a:pt x="742" y="284"/>
                  <a:pt x="742" y="284"/>
                </a:cubicBezTo>
                <a:cubicBezTo>
                  <a:pt x="742" y="284"/>
                  <a:pt x="738" y="287"/>
                  <a:pt x="736" y="287"/>
                </a:cubicBezTo>
                <a:cubicBezTo>
                  <a:pt x="736" y="287"/>
                  <a:pt x="736" y="287"/>
                  <a:pt x="736" y="287"/>
                </a:cubicBezTo>
                <a:cubicBezTo>
                  <a:pt x="734" y="287"/>
                  <a:pt x="733" y="286"/>
                  <a:pt x="733" y="286"/>
                </a:cubicBezTo>
                <a:cubicBezTo>
                  <a:pt x="733" y="286"/>
                  <a:pt x="733" y="286"/>
                  <a:pt x="726" y="288"/>
                </a:cubicBezTo>
                <a:cubicBezTo>
                  <a:pt x="726" y="288"/>
                  <a:pt x="726" y="288"/>
                  <a:pt x="729" y="288"/>
                </a:cubicBezTo>
                <a:cubicBezTo>
                  <a:pt x="729" y="288"/>
                  <a:pt x="729" y="288"/>
                  <a:pt x="732" y="289"/>
                </a:cubicBezTo>
                <a:cubicBezTo>
                  <a:pt x="732" y="289"/>
                  <a:pt x="732" y="289"/>
                  <a:pt x="733" y="291"/>
                </a:cubicBezTo>
                <a:cubicBezTo>
                  <a:pt x="733" y="291"/>
                  <a:pt x="733" y="291"/>
                  <a:pt x="736" y="289"/>
                </a:cubicBezTo>
                <a:cubicBezTo>
                  <a:pt x="736" y="289"/>
                  <a:pt x="736" y="289"/>
                  <a:pt x="739" y="290"/>
                </a:cubicBezTo>
                <a:cubicBezTo>
                  <a:pt x="739" y="290"/>
                  <a:pt x="739" y="290"/>
                  <a:pt x="741" y="287"/>
                </a:cubicBezTo>
                <a:cubicBezTo>
                  <a:pt x="741" y="287"/>
                  <a:pt x="741" y="287"/>
                  <a:pt x="743" y="287"/>
                </a:cubicBezTo>
                <a:cubicBezTo>
                  <a:pt x="743" y="287"/>
                  <a:pt x="740" y="291"/>
                  <a:pt x="738" y="292"/>
                </a:cubicBezTo>
                <a:cubicBezTo>
                  <a:pt x="737" y="294"/>
                  <a:pt x="734" y="296"/>
                  <a:pt x="734" y="296"/>
                </a:cubicBezTo>
                <a:cubicBezTo>
                  <a:pt x="734" y="296"/>
                  <a:pt x="734" y="296"/>
                  <a:pt x="737" y="296"/>
                </a:cubicBezTo>
                <a:cubicBezTo>
                  <a:pt x="737" y="296"/>
                  <a:pt x="735" y="299"/>
                  <a:pt x="735" y="300"/>
                </a:cubicBezTo>
                <a:cubicBezTo>
                  <a:pt x="735" y="301"/>
                  <a:pt x="735" y="304"/>
                  <a:pt x="737" y="304"/>
                </a:cubicBezTo>
                <a:cubicBezTo>
                  <a:pt x="737" y="304"/>
                  <a:pt x="737" y="304"/>
                  <a:pt x="737" y="303"/>
                </a:cubicBezTo>
                <a:cubicBezTo>
                  <a:pt x="737" y="303"/>
                  <a:pt x="738" y="303"/>
                  <a:pt x="738" y="303"/>
                </a:cubicBezTo>
                <a:cubicBezTo>
                  <a:pt x="740" y="303"/>
                  <a:pt x="741" y="305"/>
                  <a:pt x="740" y="305"/>
                </a:cubicBezTo>
                <a:cubicBezTo>
                  <a:pt x="738" y="305"/>
                  <a:pt x="740" y="307"/>
                  <a:pt x="741" y="308"/>
                </a:cubicBezTo>
                <a:cubicBezTo>
                  <a:pt x="741" y="308"/>
                  <a:pt x="743" y="308"/>
                  <a:pt x="744" y="308"/>
                </a:cubicBezTo>
                <a:cubicBezTo>
                  <a:pt x="746" y="308"/>
                  <a:pt x="748" y="308"/>
                  <a:pt x="748" y="308"/>
                </a:cubicBezTo>
                <a:cubicBezTo>
                  <a:pt x="748" y="308"/>
                  <a:pt x="747" y="310"/>
                  <a:pt x="748" y="310"/>
                </a:cubicBezTo>
                <a:cubicBezTo>
                  <a:pt x="748" y="310"/>
                  <a:pt x="748" y="310"/>
                  <a:pt x="748" y="310"/>
                </a:cubicBezTo>
                <a:cubicBezTo>
                  <a:pt x="750" y="310"/>
                  <a:pt x="754" y="308"/>
                  <a:pt x="754" y="308"/>
                </a:cubicBezTo>
                <a:cubicBezTo>
                  <a:pt x="754" y="308"/>
                  <a:pt x="754" y="308"/>
                  <a:pt x="754" y="311"/>
                </a:cubicBezTo>
                <a:cubicBezTo>
                  <a:pt x="754" y="311"/>
                  <a:pt x="754" y="311"/>
                  <a:pt x="758" y="310"/>
                </a:cubicBezTo>
                <a:cubicBezTo>
                  <a:pt x="758" y="310"/>
                  <a:pt x="758" y="310"/>
                  <a:pt x="757" y="312"/>
                </a:cubicBezTo>
                <a:cubicBezTo>
                  <a:pt x="757" y="312"/>
                  <a:pt x="757" y="312"/>
                  <a:pt x="759" y="314"/>
                </a:cubicBezTo>
                <a:cubicBezTo>
                  <a:pt x="759" y="314"/>
                  <a:pt x="749" y="316"/>
                  <a:pt x="747" y="317"/>
                </a:cubicBezTo>
                <a:cubicBezTo>
                  <a:pt x="745" y="317"/>
                  <a:pt x="739" y="320"/>
                  <a:pt x="737" y="321"/>
                </a:cubicBezTo>
                <a:cubicBezTo>
                  <a:pt x="736" y="321"/>
                  <a:pt x="736" y="321"/>
                  <a:pt x="736" y="321"/>
                </a:cubicBezTo>
                <a:cubicBezTo>
                  <a:pt x="734" y="321"/>
                  <a:pt x="734" y="318"/>
                  <a:pt x="734" y="318"/>
                </a:cubicBezTo>
                <a:cubicBezTo>
                  <a:pt x="734" y="318"/>
                  <a:pt x="732" y="322"/>
                  <a:pt x="729" y="324"/>
                </a:cubicBezTo>
                <a:cubicBezTo>
                  <a:pt x="726" y="326"/>
                  <a:pt x="722" y="327"/>
                  <a:pt x="722" y="327"/>
                </a:cubicBezTo>
                <a:cubicBezTo>
                  <a:pt x="722" y="327"/>
                  <a:pt x="721" y="329"/>
                  <a:pt x="719" y="330"/>
                </a:cubicBezTo>
                <a:cubicBezTo>
                  <a:pt x="719" y="330"/>
                  <a:pt x="719" y="330"/>
                  <a:pt x="719" y="330"/>
                </a:cubicBezTo>
                <a:cubicBezTo>
                  <a:pt x="718" y="330"/>
                  <a:pt x="718" y="327"/>
                  <a:pt x="718" y="327"/>
                </a:cubicBezTo>
                <a:cubicBezTo>
                  <a:pt x="718" y="327"/>
                  <a:pt x="717" y="328"/>
                  <a:pt x="716" y="328"/>
                </a:cubicBezTo>
                <a:cubicBezTo>
                  <a:pt x="716" y="328"/>
                  <a:pt x="716" y="328"/>
                  <a:pt x="716" y="328"/>
                </a:cubicBezTo>
                <a:cubicBezTo>
                  <a:pt x="715" y="328"/>
                  <a:pt x="716" y="324"/>
                  <a:pt x="716" y="322"/>
                </a:cubicBezTo>
                <a:cubicBezTo>
                  <a:pt x="717" y="321"/>
                  <a:pt x="729" y="315"/>
                  <a:pt x="730" y="314"/>
                </a:cubicBezTo>
                <a:cubicBezTo>
                  <a:pt x="731" y="314"/>
                  <a:pt x="731" y="314"/>
                  <a:pt x="731" y="314"/>
                </a:cubicBezTo>
                <a:cubicBezTo>
                  <a:pt x="732" y="314"/>
                  <a:pt x="735" y="315"/>
                  <a:pt x="735" y="315"/>
                </a:cubicBezTo>
                <a:cubicBezTo>
                  <a:pt x="735" y="315"/>
                  <a:pt x="736" y="314"/>
                  <a:pt x="736" y="313"/>
                </a:cubicBezTo>
                <a:cubicBezTo>
                  <a:pt x="736" y="312"/>
                  <a:pt x="741" y="312"/>
                  <a:pt x="741" y="312"/>
                </a:cubicBezTo>
                <a:cubicBezTo>
                  <a:pt x="741" y="312"/>
                  <a:pt x="741" y="312"/>
                  <a:pt x="730" y="313"/>
                </a:cubicBezTo>
                <a:cubicBezTo>
                  <a:pt x="730" y="313"/>
                  <a:pt x="730" y="313"/>
                  <a:pt x="736" y="308"/>
                </a:cubicBezTo>
                <a:cubicBezTo>
                  <a:pt x="736" y="308"/>
                  <a:pt x="736" y="308"/>
                  <a:pt x="734" y="308"/>
                </a:cubicBezTo>
                <a:cubicBezTo>
                  <a:pt x="734" y="308"/>
                  <a:pt x="730" y="309"/>
                  <a:pt x="729" y="310"/>
                </a:cubicBezTo>
                <a:cubicBezTo>
                  <a:pt x="728" y="311"/>
                  <a:pt x="723" y="313"/>
                  <a:pt x="723" y="313"/>
                </a:cubicBezTo>
                <a:cubicBezTo>
                  <a:pt x="723" y="313"/>
                  <a:pt x="723" y="313"/>
                  <a:pt x="721" y="311"/>
                </a:cubicBezTo>
                <a:cubicBezTo>
                  <a:pt x="721" y="311"/>
                  <a:pt x="719" y="314"/>
                  <a:pt x="717" y="315"/>
                </a:cubicBezTo>
                <a:cubicBezTo>
                  <a:pt x="716" y="315"/>
                  <a:pt x="715" y="315"/>
                  <a:pt x="715" y="315"/>
                </a:cubicBezTo>
                <a:cubicBezTo>
                  <a:pt x="713" y="315"/>
                  <a:pt x="712" y="315"/>
                  <a:pt x="712" y="315"/>
                </a:cubicBezTo>
                <a:cubicBezTo>
                  <a:pt x="712" y="315"/>
                  <a:pt x="712" y="315"/>
                  <a:pt x="712" y="314"/>
                </a:cubicBezTo>
                <a:cubicBezTo>
                  <a:pt x="712" y="314"/>
                  <a:pt x="711" y="314"/>
                  <a:pt x="711" y="314"/>
                </a:cubicBezTo>
                <a:cubicBezTo>
                  <a:pt x="710" y="314"/>
                  <a:pt x="710" y="314"/>
                  <a:pt x="709" y="314"/>
                </a:cubicBezTo>
                <a:cubicBezTo>
                  <a:pt x="709" y="313"/>
                  <a:pt x="711" y="310"/>
                  <a:pt x="711" y="310"/>
                </a:cubicBezTo>
                <a:cubicBezTo>
                  <a:pt x="711" y="310"/>
                  <a:pt x="710" y="310"/>
                  <a:pt x="709" y="309"/>
                </a:cubicBezTo>
                <a:cubicBezTo>
                  <a:pt x="709" y="308"/>
                  <a:pt x="714" y="298"/>
                  <a:pt x="714" y="295"/>
                </a:cubicBezTo>
                <a:cubicBezTo>
                  <a:pt x="714" y="294"/>
                  <a:pt x="713" y="294"/>
                  <a:pt x="712" y="294"/>
                </a:cubicBezTo>
                <a:cubicBezTo>
                  <a:pt x="711" y="294"/>
                  <a:pt x="709" y="294"/>
                  <a:pt x="708" y="294"/>
                </a:cubicBezTo>
                <a:cubicBezTo>
                  <a:pt x="708" y="294"/>
                  <a:pt x="708" y="295"/>
                  <a:pt x="708" y="295"/>
                </a:cubicBezTo>
                <a:cubicBezTo>
                  <a:pt x="708" y="298"/>
                  <a:pt x="703" y="308"/>
                  <a:pt x="703" y="309"/>
                </a:cubicBezTo>
                <a:cubicBezTo>
                  <a:pt x="704" y="310"/>
                  <a:pt x="705" y="310"/>
                  <a:pt x="705" y="310"/>
                </a:cubicBezTo>
                <a:cubicBezTo>
                  <a:pt x="705" y="310"/>
                  <a:pt x="703" y="313"/>
                  <a:pt x="704" y="313"/>
                </a:cubicBezTo>
                <a:cubicBezTo>
                  <a:pt x="704" y="314"/>
                  <a:pt x="705" y="314"/>
                  <a:pt x="705" y="314"/>
                </a:cubicBezTo>
                <a:cubicBezTo>
                  <a:pt x="706" y="314"/>
                  <a:pt x="706" y="314"/>
                  <a:pt x="706" y="314"/>
                </a:cubicBezTo>
                <a:cubicBezTo>
                  <a:pt x="706" y="314"/>
                  <a:pt x="706" y="314"/>
                  <a:pt x="706" y="315"/>
                </a:cubicBezTo>
                <a:cubicBezTo>
                  <a:pt x="706" y="314"/>
                  <a:pt x="706" y="314"/>
                  <a:pt x="706" y="314"/>
                </a:cubicBezTo>
                <a:cubicBezTo>
                  <a:pt x="706" y="314"/>
                  <a:pt x="706" y="314"/>
                  <a:pt x="706" y="318"/>
                </a:cubicBezTo>
                <a:cubicBezTo>
                  <a:pt x="706" y="318"/>
                  <a:pt x="700" y="319"/>
                  <a:pt x="699" y="319"/>
                </a:cubicBezTo>
                <a:cubicBezTo>
                  <a:pt x="697" y="320"/>
                  <a:pt x="692" y="324"/>
                  <a:pt x="692" y="324"/>
                </a:cubicBezTo>
                <a:cubicBezTo>
                  <a:pt x="692" y="324"/>
                  <a:pt x="692" y="324"/>
                  <a:pt x="691" y="320"/>
                </a:cubicBezTo>
                <a:cubicBezTo>
                  <a:pt x="691" y="320"/>
                  <a:pt x="687" y="325"/>
                  <a:pt x="685" y="326"/>
                </a:cubicBezTo>
                <a:cubicBezTo>
                  <a:pt x="685" y="326"/>
                  <a:pt x="684" y="326"/>
                  <a:pt x="684" y="326"/>
                </a:cubicBezTo>
                <a:cubicBezTo>
                  <a:pt x="683" y="326"/>
                  <a:pt x="683" y="325"/>
                  <a:pt x="683" y="325"/>
                </a:cubicBezTo>
                <a:cubicBezTo>
                  <a:pt x="683" y="325"/>
                  <a:pt x="683" y="325"/>
                  <a:pt x="681" y="328"/>
                </a:cubicBezTo>
                <a:cubicBezTo>
                  <a:pt x="681" y="328"/>
                  <a:pt x="681" y="328"/>
                  <a:pt x="678" y="327"/>
                </a:cubicBezTo>
                <a:cubicBezTo>
                  <a:pt x="678" y="327"/>
                  <a:pt x="677" y="330"/>
                  <a:pt x="675" y="331"/>
                </a:cubicBezTo>
                <a:cubicBezTo>
                  <a:pt x="673" y="332"/>
                  <a:pt x="670" y="335"/>
                  <a:pt x="670" y="335"/>
                </a:cubicBezTo>
                <a:cubicBezTo>
                  <a:pt x="670" y="335"/>
                  <a:pt x="670" y="335"/>
                  <a:pt x="670" y="339"/>
                </a:cubicBezTo>
                <a:cubicBezTo>
                  <a:pt x="670" y="339"/>
                  <a:pt x="670" y="339"/>
                  <a:pt x="667" y="340"/>
                </a:cubicBezTo>
                <a:cubicBezTo>
                  <a:pt x="667" y="340"/>
                  <a:pt x="667" y="340"/>
                  <a:pt x="669" y="343"/>
                </a:cubicBezTo>
                <a:cubicBezTo>
                  <a:pt x="669" y="343"/>
                  <a:pt x="669" y="343"/>
                  <a:pt x="669" y="346"/>
                </a:cubicBezTo>
                <a:cubicBezTo>
                  <a:pt x="669" y="346"/>
                  <a:pt x="669" y="346"/>
                  <a:pt x="672" y="346"/>
                </a:cubicBezTo>
                <a:cubicBezTo>
                  <a:pt x="672" y="346"/>
                  <a:pt x="672" y="346"/>
                  <a:pt x="672" y="342"/>
                </a:cubicBezTo>
                <a:cubicBezTo>
                  <a:pt x="672" y="342"/>
                  <a:pt x="672" y="342"/>
                  <a:pt x="674" y="344"/>
                </a:cubicBezTo>
                <a:cubicBezTo>
                  <a:pt x="674" y="344"/>
                  <a:pt x="674" y="344"/>
                  <a:pt x="673" y="348"/>
                </a:cubicBezTo>
                <a:cubicBezTo>
                  <a:pt x="673" y="348"/>
                  <a:pt x="673" y="348"/>
                  <a:pt x="670" y="348"/>
                </a:cubicBezTo>
                <a:cubicBezTo>
                  <a:pt x="670" y="348"/>
                  <a:pt x="670" y="348"/>
                  <a:pt x="667" y="351"/>
                </a:cubicBezTo>
                <a:cubicBezTo>
                  <a:pt x="667" y="351"/>
                  <a:pt x="667" y="351"/>
                  <a:pt x="667" y="347"/>
                </a:cubicBezTo>
                <a:cubicBezTo>
                  <a:pt x="667" y="347"/>
                  <a:pt x="667" y="347"/>
                  <a:pt x="664" y="348"/>
                </a:cubicBezTo>
                <a:cubicBezTo>
                  <a:pt x="664" y="348"/>
                  <a:pt x="664" y="348"/>
                  <a:pt x="663" y="346"/>
                </a:cubicBezTo>
                <a:cubicBezTo>
                  <a:pt x="663" y="346"/>
                  <a:pt x="663" y="346"/>
                  <a:pt x="658" y="351"/>
                </a:cubicBezTo>
                <a:cubicBezTo>
                  <a:pt x="658" y="351"/>
                  <a:pt x="658" y="351"/>
                  <a:pt x="647" y="351"/>
                </a:cubicBezTo>
                <a:cubicBezTo>
                  <a:pt x="647" y="351"/>
                  <a:pt x="640" y="352"/>
                  <a:pt x="640" y="354"/>
                </a:cubicBezTo>
                <a:cubicBezTo>
                  <a:pt x="640" y="355"/>
                  <a:pt x="640" y="356"/>
                  <a:pt x="641" y="356"/>
                </a:cubicBezTo>
                <a:cubicBezTo>
                  <a:pt x="642" y="356"/>
                  <a:pt x="644" y="355"/>
                  <a:pt x="645" y="355"/>
                </a:cubicBezTo>
                <a:cubicBezTo>
                  <a:pt x="647" y="355"/>
                  <a:pt x="652" y="353"/>
                  <a:pt x="652" y="353"/>
                </a:cubicBezTo>
                <a:cubicBezTo>
                  <a:pt x="652" y="353"/>
                  <a:pt x="652" y="353"/>
                  <a:pt x="654" y="354"/>
                </a:cubicBezTo>
                <a:cubicBezTo>
                  <a:pt x="654" y="354"/>
                  <a:pt x="646" y="358"/>
                  <a:pt x="642" y="358"/>
                </a:cubicBezTo>
                <a:cubicBezTo>
                  <a:pt x="640" y="358"/>
                  <a:pt x="639" y="358"/>
                  <a:pt x="637" y="358"/>
                </a:cubicBezTo>
                <a:cubicBezTo>
                  <a:pt x="636" y="358"/>
                  <a:pt x="635" y="358"/>
                  <a:pt x="635" y="359"/>
                </a:cubicBezTo>
                <a:cubicBezTo>
                  <a:pt x="635" y="361"/>
                  <a:pt x="637" y="360"/>
                  <a:pt x="637" y="361"/>
                </a:cubicBezTo>
                <a:cubicBezTo>
                  <a:pt x="638" y="361"/>
                  <a:pt x="634" y="364"/>
                  <a:pt x="632" y="366"/>
                </a:cubicBezTo>
                <a:cubicBezTo>
                  <a:pt x="630" y="368"/>
                  <a:pt x="625" y="375"/>
                  <a:pt x="624" y="375"/>
                </a:cubicBezTo>
                <a:cubicBezTo>
                  <a:pt x="624" y="375"/>
                  <a:pt x="625" y="370"/>
                  <a:pt x="625" y="370"/>
                </a:cubicBezTo>
                <a:cubicBezTo>
                  <a:pt x="625" y="370"/>
                  <a:pt x="623" y="370"/>
                  <a:pt x="623" y="367"/>
                </a:cubicBezTo>
                <a:cubicBezTo>
                  <a:pt x="624" y="365"/>
                  <a:pt x="624" y="365"/>
                  <a:pt x="624" y="365"/>
                </a:cubicBezTo>
                <a:cubicBezTo>
                  <a:pt x="624" y="365"/>
                  <a:pt x="624" y="365"/>
                  <a:pt x="623" y="365"/>
                </a:cubicBezTo>
                <a:cubicBezTo>
                  <a:pt x="622" y="365"/>
                  <a:pt x="622" y="370"/>
                  <a:pt x="622" y="372"/>
                </a:cubicBezTo>
                <a:cubicBezTo>
                  <a:pt x="622" y="374"/>
                  <a:pt x="622" y="378"/>
                  <a:pt x="622" y="380"/>
                </a:cubicBezTo>
                <a:cubicBezTo>
                  <a:pt x="622" y="382"/>
                  <a:pt x="616" y="385"/>
                  <a:pt x="615" y="386"/>
                </a:cubicBezTo>
                <a:cubicBezTo>
                  <a:pt x="614" y="387"/>
                  <a:pt x="612" y="391"/>
                  <a:pt x="611" y="391"/>
                </a:cubicBezTo>
                <a:cubicBezTo>
                  <a:pt x="610" y="391"/>
                  <a:pt x="613" y="385"/>
                  <a:pt x="614" y="384"/>
                </a:cubicBezTo>
                <a:cubicBezTo>
                  <a:pt x="615" y="384"/>
                  <a:pt x="615" y="380"/>
                  <a:pt x="615" y="380"/>
                </a:cubicBezTo>
                <a:cubicBezTo>
                  <a:pt x="615" y="380"/>
                  <a:pt x="615" y="380"/>
                  <a:pt x="613" y="380"/>
                </a:cubicBezTo>
                <a:cubicBezTo>
                  <a:pt x="613" y="380"/>
                  <a:pt x="613" y="380"/>
                  <a:pt x="614" y="376"/>
                </a:cubicBezTo>
                <a:cubicBezTo>
                  <a:pt x="614" y="376"/>
                  <a:pt x="618" y="370"/>
                  <a:pt x="618" y="368"/>
                </a:cubicBezTo>
                <a:cubicBezTo>
                  <a:pt x="618" y="368"/>
                  <a:pt x="618" y="368"/>
                  <a:pt x="618" y="368"/>
                </a:cubicBezTo>
                <a:cubicBezTo>
                  <a:pt x="617" y="368"/>
                  <a:pt x="612" y="373"/>
                  <a:pt x="612" y="375"/>
                </a:cubicBezTo>
                <a:cubicBezTo>
                  <a:pt x="612" y="377"/>
                  <a:pt x="610" y="381"/>
                  <a:pt x="610" y="381"/>
                </a:cubicBezTo>
                <a:cubicBezTo>
                  <a:pt x="610" y="381"/>
                  <a:pt x="610" y="381"/>
                  <a:pt x="606" y="378"/>
                </a:cubicBezTo>
                <a:cubicBezTo>
                  <a:pt x="606" y="378"/>
                  <a:pt x="606" y="378"/>
                  <a:pt x="607" y="375"/>
                </a:cubicBezTo>
                <a:cubicBezTo>
                  <a:pt x="607" y="375"/>
                  <a:pt x="604" y="377"/>
                  <a:pt x="604" y="378"/>
                </a:cubicBezTo>
                <a:cubicBezTo>
                  <a:pt x="603" y="378"/>
                  <a:pt x="606" y="380"/>
                  <a:pt x="606" y="380"/>
                </a:cubicBezTo>
                <a:cubicBezTo>
                  <a:pt x="606" y="380"/>
                  <a:pt x="605" y="381"/>
                  <a:pt x="605" y="382"/>
                </a:cubicBezTo>
                <a:cubicBezTo>
                  <a:pt x="605" y="383"/>
                  <a:pt x="609" y="388"/>
                  <a:pt x="609" y="388"/>
                </a:cubicBezTo>
                <a:cubicBezTo>
                  <a:pt x="609" y="388"/>
                  <a:pt x="609" y="388"/>
                  <a:pt x="606" y="388"/>
                </a:cubicBezTo>
                <a:cubicBezTo>
                  <a:pt x="606" y="388"/>
                  <a:pt x="606" y="388"/>
                  <a:pt x="608" y="390"/>
                </a:cubicBezTo>
                <a:cubicBezTo>
                  <a:pt x="608" y="390"/>
                  <a:pt x="608" y="390"/>
                  <a:pt x="607" y="391"/>
                </a:cubicBezTo>
                <a:cubicBezTo>
                  <a:pt x="607" y="391"/>
                  <a:pt x="607" y="391"/>
                  <a:pt x="602" y="389"/>
                </a:cubicBezTo>
                <a:cubicBezTo>
                  <a:pt x="602" y="389"/>
                  <a:pt x="602" y="389"/>
                  <a:pt x="605" y="391"/>
                </a:cubicBezTo>
                <a:cubicBezTo>
                  <a:pt x="605" y="391"/>
                  <a:pt x="605" y="391"/>
                  <a:pt x="606" y="394"/>
                </a:cubicBezTo>
                <a:cubicBezTo>
                  <a:pt x="606" y="394"/>
                  <a:pt x="606" y="394"/>
                  <a:pt x="609" y="392"/>
                </a:cubicBezTo>
                <a:cubicBezTo>
                  <a:pt x="609" y="392"/>
                  <a:pt x="609" y="392"/>
                  <a:pt x="608" y="399"/>
                </a:cubicBezTo>
                <a:cubicBezTo>
                  <a:pt x="608" y="399"/>
                  <a:pt x="608" y="399"/>
                  <a:pt x="603" y="401"/>
                </a:cubicBezTo>
                <a:cubicBezTo>
                  <a:pt x="603" y="401"/>
                  <a:pt x="603" y="401"/>
                  <a:pt x="601" y="400"/>
                </a:cubicBezTo>
                <a:cubicBezTo>
                  <a:pt x="601" y="400"/>
                  <a:pt x="601" y="400"/>
                  <a:pt x="602" y="403"/>
                </a:cubicBezTo>
                <a:cubicBezTo>
                  <a:pt x="602" y="403"/>
                  <a:pt x="602" y="403"/>
                  <a:pt x="608" y="403"/>
                </a:cubicBezTo>
                <a:cubicBezTo>
                  <a:pt x="608" y="403"/>
                  <a:pt x="608" y="403"/>
                  <a:pt x="604" y="407"/>
                </a:cubicBezTo>
                <a:cubicBezTo>
                  <a:pt x="604" y="407"/>
                  <a:pt x="604" y="407"/>
                  <a:pt x="601" y="406"/>
                </a:cubicBezTo>
                <a:cubicBezTo>
                  <a:pt x="601" y="406"/>
                  <a:pt x="601" y="406"/>
                  <a:pt x="597" y="407"/>
                </a:cubicBezTo>
                <a:cubicBezTo>
                  <a:pt x="597" y="407"/>
                  <a:pt x="599" y="408"/>
                  <a:pt x="599" y="409"/>
                </a:cubicBezTo>
                <a:cubicBezTo>
                  <a:pt x="600" y="411"/>
                  <a:pt x="597" y="412"/>
                  <a:pt x="597" y="412"/>
                </a:cubicBezTo>
                <a:cubicBezTo>
                  <a:pt x="597" y="412"/>
                  <a:pt x="597" y="412"/>
                  <a:pt x="601" y="411"/>
                </a:cubicBezTo>
                <a:cubicBezTo>
                  <a:pt x="601" y="411"/>
                  <a:pt x="601" y="411"/>
                  <a:pt x="601" y="414"/>
                </a:cubicBezTo>
                <a:cubicBezTo>
                  <a:pt x="601" y="414"/>
                  <a:pt x="601" y="414"/>
                  <a:pt x="591" y="415"/>
                </a:cubicBezTo>
                <a:cubicBezTo>
                  <a:pt x="591" y="415"/>
                  <a:pt x="591" y="415"/>
                  <a:pt x="590" y="417"/>
                </a:cubicBezTo>
                <a:cubicBezTo>
                  <a:pt x="590" y="417"/>
                  <a:pt x="590" y="417"/>
                  <a:pt x="589" y="417"/>
                </a:cubicBezTo>
                <a:cubicBezTo>
                  <a:pt x="589" y="417"/>
                  <a:pt x="588" y="420"/>
                  <a:pt x="586" y="422"/>
                </a:cubicBezTo>
                <a:cubicBezTo>
                  <a:pt x="585" y="422"/>
                  <a:pt x="585" y="422"/>
                  <a:pt x="584" y="422"/>
                </a:cubicBezTo>
                <a:cubicBezTo>
                  <a:pt x="584" y="422"/>
                  <a:pt x="583" y="422"/>
                  <a:pt x="583" y="422"/>
                </a:cubicBezTo>
                <a:cubicBezTo>
                  <a:pt x="582" y="422"/>
                  <a:pt x="582" y="422"/>
                  <a:pt x="581" y="422"/>
                </a:cubicBezTo>
                <a:cubicBezTo>
                  <a:pt x="580" y="422"/>
                  <a:pt x="580" y="422"/>
                  <a:pt x="579" y="422"/>
                </a:cubicBezTo>
                <a:cubicBezTo>
                  <a:pt x="576" y="423"/>
                  <a:pt x="575" y="427"/>
                  <a:pt x="575" y="427"/>
                </a:cubicBezTo>
                <a:cubicBezTo>
                  <a:pt x="575" y="427"/>
                  <a:pt x="575" y="427"/>
                  <a:pt x="572" y="430"/>
                </a:cubicBezTo>
                <a:cubicBezTo>
                  <a:pt x="572" y="430"/>
                  <a:pt x="572" y="430"/>
                  <a:pt x="570" y="430"/>
                </a:cubicBezTo>
                <a:cubicBezTo>
                  <a:pt x="570" y="430"/>
                  <a:pt x="570" y="430"/>
                  <a:pt x="569" y="432"/>
                </a:cubicBezTo>
                <a:cubicBezTo>
                  <a:pt x="569" y="432"/>
                  <a:pt x="569" y="432"/>
                  <a:pt x="567" y="431"/>
                </a:cubicBezTo>
                <a:cubicBezTo>
                  <a:pt x="567" y="431"/>
                  <a:pt x="567" y="433"/>
                  <a:pt x="567" y="434"/>
                </a:cubicBezTo>
                <a:cubicBezTo>
                  <a:pt x="566" y="435"/>
                  <a:pt x="565" y="435"/>
                  <a:pt x="564" y="435"/>
                </a:cubicBezTo>
                <a:cubicBezTo>
                  <a:pt x="562" y="435"/>
                  <a:pt x="560" y="435"/>
                  <a:pt x="560" y="435"/>
                </a:cubicBezTo>
                <a:cubicBezTo>
                  <a:pt x="560" y="435"/>
                  <a:pt x="560" y="435"/>
                  <a:pt x="560" y="437"/>
                </a:cubicBezTo>
                <a:cubicBezTo>
                  <a:pt x="560" y="437"/>
                  <a:pt x="560" y="437"/>
                  <a:pt x="558" y="436"/>
                </a:cubicBezTo>
                <a:cubicBezTo>
                  <a:pt x="558" y="436"/>
                  <a:pt x="558" y="436"/>
                  <a:pt x="557" y="439"/>
                </a:cubicBezTo>
                <a:cubicBezTo>
                  <a:pt x="557" y="439"/>
                  <a:pt x="557" y="439"/>
                  <a:pt x="555" y="441"/>
                </a:cubicBezTo>
                <a:cubicBezTo>
                  <a:pt x="555" y="441"/>
                  <a:pt x="555" y="441"/>
                  <a:pt x="553" y="442"/>
                </a:cubicBezTo>
                <a:cubicBezTo>
                  <a:pt x="553" y="442"/>
                  <a:pt x="552" y="447"/>
                  <a:pt x="549" y="449"/>
                </a:cubicBezTo>
                <a:cubicBezTo>
                  <a:pt x="547" y="452"/>
                  <a:pt x="549" y="459"/>
                  <a:pt x="548" y="462"/>
                </a:cubicBezTo>
                <a:cubicBezTo>
                  <a:pt x="547" y="464"/>
                  <a:pt x="551" y="469"/>
                  <a:pt x="551" y="472"/>
                </a:cubicBezTo>
                <a:cubicBezTo>
                  <a:pt x="551" y="475"/>
                  <a:pt x="550" y="477"/>
                  <a:pt x="550" y="479"/>
                </a:cubicBezTo>
                <a:cubicBezTo>
                  <a:pt x="550" y="480"/>
                  <a:pt x="552" y="486"/>
                  <a:pt x="552" y="488"/>
                </a:cubicBezTo>
                <a:cubicBezTo>
                  <a:pt x="553" y="490"/>
                  <a:pt x="552" y="493"/>
                  <a:pt x="551" y="495"/>
                </a:cubicBezTo>
                <a:cubicBezTo>
                  <a:pt x="549" y="497"/>
                  <a:pt x="550" y="500"/>
                  <a:pt x="550" y="500"/>
                </a:cubicBezTo>
                <a:cubicBezTo>
                  <a:pt x="550" y="500"/>
                  <a:pt x="550" y="500"/>
                  <a:pt x="547" y="500"/>
                </a:cubicBezTo>
                <a:cubicBezTo>
                  <a:pt x="547" y="500"/>
                  <a:pt x="547" y="503"/>
                  <a:pt x="547" y="504"/>
                </a:cubicBezTo>
                <a:cubicBezTo>
                  <a:pt x="546" y="505"/>
                  <a:pt x="542" y="506"/>
                  <a:pt x="542" y="506"/>
                </a:cubicBezTo>
                <a:cubicBezTo>
                  <a:pt x="542" y="506"/>
                  <a:pt x="542" y="506"/>
                  <a:pt x="539" y="503"/>
                </a:cubicBezTo>
                <a:cubicBezTo>
                  <a:pt x="539" y="503"/>
                  <a:pt x="540" y="500"/>
                  <a:pt x="540" y="499"/>
                </a:cubicBezTo>
                <a:cubicBezTo>
                  <a:pt x="540" y="498"/>
                  <a:pt x="537" y="498"/>
                  <a:pt x="537" y="498"/>
                </a:cubicBezTo>
                <a:cubicBezTo>
                  <a:pt x="537" y="498"/>
                  <a:pt x="537" y="498"/>
                  <a:pt x="536" y="492"/>
                </a:cubicBezTo>
                <a:cubicBezTo>
                  <a:pt x="536" y="492"/>
                  <a:pt x="536" y="492"/>
                  <a:pt x="535" y="493"/>
                </a:cubicBezTo>
                <a:cubicBezTo>
                  <a:pt x="535" y="493"/>
                  <a:pt x="537" y="488"/>
                  <a:pt x="536" y="487"/>
                </a:cubicBezTo>
                <a:cubicBezTo>
                  <a:pt x="536" y="487"/>
                  <a:pt x="536" y="487"/>
                  <a:pt x="536" y="487"/>
                </a:cubicBezTo>
                <a:cubicBezTo>
                  <a:pt x="536" y="487"/>
                  <a:pt x="534" y="490"/>
                  <a:pt x="534" y="490"/>
                </a:cubicBezTo>
                <a:cubicBezTo>
                  <a:pt x="534" y="490"/>
                  <a:pt x="534" y="490"/>
                  <a:pt x="531" y="484"/>
                </a:cubicBezTo>
                <a:cubicBezTo>
                  <a:pt x="531" y="484"/>
                  <a:pt x="531" y="484"/>
                  <a:pt x="535" y="481"/>
                </a:cubicBezTo>
                <a:cubicBezTo>
                  <a:pt x="535" y="481"/>
                  <a:pt x="535" y="481"/>
                  <a:pt x="534" y="480"/>
                </a:cubicBezTo>
                <a:cubicBezTo>
                  <a:pt x="534" y="480"/>
                  <a:pt x="532" y="480"/>
                  <a:pt x="532" y="478"/>
                </a:cubicBezTo>
                <a:cubicBezTo>
                  <a:pt x="531" y="477"/>
                  <a:pt x="535" y="472"/>
                  <a:pt x="535" y="472"/>
                </a:cubicBezTo>
                <a:cubicBezTo>
                  <a:pt x="535" y="472"/>
                  <a:pt x="535" y="472"/>
                  <a:pt x="535" y="467"/>
                </a:cubicBezTo>
                <a:cubicBezTo>
                  <a:pt x="535" y="467"/>
                  <a:pt x="532" y="467"/>
                  <a:pt x="530" y="466"/>
                </a:cubicBezTo>
                <a:cubicBezTo>
                  <a:pt x="529" y="465"/>
                  <a:pt x="529" y="459"/>
                  <a:pt x="525" y="458"/>
                </a:cubicBezTo>
                <a:cubicBezTo>
                  <a:pt x="525" y="458"/>
                  <a:pt x="525" y="458"/>
                  <a:pt x="525" y="458"/>
                </a:cubicBezTo>
                <a:cubicBezTo>
                  <a:pt x="522" y="458"/>
                  <a:pt x="520" y="462"/>
                  <a:pt x="517" y="463"/>
                </a:cubicBezTo>
                <a:cubicBezTo>
                  <a:pt x="516" y="463"/>
                  <a:pt x="516" y="463"/>
                  <a:pt x="516" y="463"/>
                </a:cubicBezTo>
                <a:cubicBezTo>
                  <a:pt x="513" y="463"/>
                  <a:pt x="513" y="458"/>
                  <a:pt x="513" y="458"/>
                </a:cubicBezTo>
                <a:cubicBezTo>
                  <a:pt x="513" y="458"/>
                  <a:pt x="513" y="458"/>
                  <a:pt x="514" y="456"/>
                </a:cubicBezTo>
                <a:cubicBezTo>
                  <a:pt x="514" y="456"/>
                  <a:pt x="514" y="456"/>
                  <a:pt x="510" y="457"/>
                </a:cubicBezTo>
                <a:cubicBezTo>
                  <a:pt x="510" y="457"/>
                  <a:pt x="510" y="455"/>
                  <a:pt x="509" y="454"/>
                </a:cubicBezTo>
                <a:cubicBezTo>
                  <a:pt x="508" y="454"/>
                  <a:pt x="508" y="454"/>
                  <a:pt x="508" y="454"/>
                </a:cubicBezTo>
                <a:cubicBezTo>
                  <a:pt x="507" y="454"/>
                  <a:pt x="507" y="456"/>
                  <a:pt x="507" y="456"/>
                </a:cubicBezTo>
                <a:cubicBezTo>
                  <a:pt x="507" y="456"/>
                  <a:pt x="506" y="454"/>
                  <a:pt x="504" y="454"/>
                </a:cubicBezTo>
                <a:cubicBezTo>
                  <a:pt x="504" y="454"/>
                  <a:pt x="504" y="454"/>
                  <a:pt x="504" y="454"/>
                </a:cubicBezTo>
                <a:cubicBezTo>
                  <a:pt x="502" y="454"/>
                  <a:pt x="497" y="456"/>
                  <a:pt x="497" y="456"/>
                </a:cubicBezTo>
                <a:cubicBezTo>
                  <a:pt x="497" y="456"/>
                  <a:pt x="497" y="452"/>
                  <a:pt x="496" y="451"/>
                </a:cubicBezTo>
                <a:cubicBezTo>
                  <a:pt x="496" y="451"/>
                  <a:pt x="496" y="451"/>
                  <a:pt x="496" y="451"/>
                </a:cubicBezTo>
                <a:cubicBezTo>
                  <a:pt x="496" y="451"/>
                  <a:pt x="495" y="453"/>
                  <a:pt x="495" y="454"/>
                </a:cubicBezTo>
                <a:cubicBezTo>
                  <a:pt x="495" y="456"/>
                  <a:pt x="489" y="456"/>
                  <a:pt x="489" y="456"/>
                </a:cubicBezTo>
                <a:cubicBezTo>
                  <a:pt x="489" y="456"/>
                  <a:pt x="489" y="456"/>
                  <a:pt x="489" y="455"/>
                </a:cubicBezTo>
                <a:cubicBezTo>
                  <a:pt x="489" y="455"/>
                  <a:pt x="487" y="455"/>
                  <a:pt x="485" y="456"/>
                </a:cubicBezTo>
                <a:cubicBezTo>
                  <a:pt x="484" y="457"/>
                  <a:pt x="483" y="457"/>
                  <a:pt x="482" y="457"/>
                </a:cubicBezTo>
                <a:cubicBezTo>
                  <a:pt x="481" y="457"/>
                  <a:pt x="481" y="457"/>
                  <a:pt x="480" y="457"/>
                </a:cubicBezTo>
                <a:cubicBezTo>
                  <a:pt x="479" y="457"/>
                  <a:pt x="478" y="456"/>
                  <a:pt x="477" y="456"/>
                </a:cubicBezTo>
                <a:cubicBezTo>
                  <a:pt x="476" y="456"/>
                  <a:pt x="476" y="456"/>
                  <a:pt x="475" y="457"/>
                </a:cubicBezTo>
                <a:cubicBezTo>
                  <a:pt x="474" y="459"/>
                  <a:pt x="476" y="459"/>
                  <a:pt x="477" y="459"/>
                </a:cubicBezTo>
                <a:cubicBezTo>
                  <a:pt x="478" y="459"/>
                  <a:pt x="479" y="459"/>
                  <a:pt x="480" y="459"/>
                </a:cubicBezTo>
                <a:cubicBezTo>
                  <a:pt x="480" y="459"/>
                  <a:pt x="480" y="459"/>
                  <a:pt x="481" y="459"/>
                </a:cubicBezTo>
                <a:cubicBezTo>
                  <a:pt x="482" y="459"/>
                  <a:pt x="482" y="459"/>
                  <a:pt x="482" y="461"/>
                </a:cubicBezTo>
                <a:cubicBezTo>
                  <a:pt x="483" y="462"/>
                  <a:pt x="479" y="463"/>
                  <a:pt x="479" y="463"/>
                </a:cubicBezTo>
                <a:cubicBezTo>
                  <a:pt x="479" y="463"/>
                  <a:pt x="479" y="463"/>
                  <a:pt x="480" y="464"/>
                </a:cubicBezTo>
                <a:cubicBezTo>
                  <a:pt x="480" y="464"/>
                  <a:pt x="483" y="465"/>
                  <a:pt x="484" y="467"/>
                </a:cubicBezTo>
                <a:cubicBezTo>
                  <a:pt x="484" y="468"/>
                  <a:pt x="483" y="469"/>
                  <a:pt x="482" y="469"/>
                </a:cubicBezTo>
                <a:cubicBezTo>
                  <a:pt x="481" y="469"/>
                  <a:pt x="480" y="468"/>
                  <a:pt x="480" y="468"/>
                </a:cubicBezTo>
                <a:cubicBezTo>
                  <a:pt x="480" y="468"/>
                  <a:pt x="480" y="468"/>
                  <a:pt x="480" y="467"/>
                </a:cubicBezTo>
                <a:cubicBezTo>
                  <a:pt x="480" y="467"/>
                  <a:pt x="480" y="467"/>
                  <a:pt x="478" y="466"/>
                </a:cubicBezTo>
                <a:cubicBezTo>
                  <a:pt x="478" y="466"/>
                  <a:pt x="478" y="466"/>
                  <a:pt x="477" y="464"/>
                </a:cubicBezTo>
                <a:cubicBezTo>
                  <a:pt x="477" y="464"/>
                  <a:pt x="477" y="464"/>
                  <a:pt x="475" y="463"/>
                </a:cubicBezTo>
                <a:cubicBezTo>
                  <a:pt x="475" y="463"/>
                  <a:pt x="476" y="466"/>
                  <a:pt x="475" y="468"/>
                </a:cubicBezTo>
                <a:cubicBezTo>
                  <a:pt x="475" y="469"/>
                  <a:pt x="475" y="469"/>
                  <a:pt x="475" y="469"/>
                </a:cubicBezTo>
                <a:cubicBezTo>
                  <a:pt x="474" y="469"/>
                  <a:pt x="473" y="467"/>
                  <a:pt x="472" y="466"/>
                </a:cubicBezTo>
                <a:cubicBezTo>
                  <a:pt x="472" y="466"/>
                  <a:pt x="471" y="466"/>
                  <a:pt x="471" y="466"/>
                </a:cubicBezTo>
                <a:cubicBezTo>
                  <a:pt x="470" y="466"/>
                  <a:pt x="471" y="468"/>
                  <a:pt x="471" y="468"/>
                </a:cubicBezTo>
                <a:cubicBezTo>
                  <a:pt x="471" y="468"/>
                  <a:pt x="468" y="467"/>
                  <a:pt x="466" y="467"/>
                </a:cubicBezTo>
                <a:cubicBezTo>
                  <a:pt x="464" y="467"/>
                  <a:pt x="466" y="463"/>
                  <a:pt x="463" y="461"/>
                </a:cubicBezTo>
                <a:cubicBezTo>
                  <a:pt x="462" y="460"/>
                  <a:pt x="462" y="460"/>
                  <a:pt x="461" y="460"/>
                </a:cubicBezTo>
                <a:cubicBezTo>
                  <a:pt x="460" y="460"/>
                  <a:pt x="459" y="463"/>
                  <a:pt x="457" y="464"/>
                </a:cubicBezTo>
                <a:cubicBezTo>
                  <a:pt x="457" y="464"/>
                  <a:pt x="457" y="464"/>
                  <a:pt x="457" y="464"/>
                </a:cubicBezTo>
                <a:cubicBezTo>
                  <a:pt x="454" y="464"/>
                  <a:pt x="451" y="458"/>
                  <a:pt x="451" y="458"/>
                </a:cubicBezTo>
                <a:cubicBezTo>
                  <a:pt x="451" y="458"/>
                  <a:pt x="449" y="461"/>
                  <a:pt x="448" y="461"/>
                </a:cubicBezTo>
                <a:cubicBezTo>
                  <a:pt x="447" y="461"/>
                  <a:pt x="447" y="460"/>
                  <a:pt x="446" y="459"/>
                </a:cubicBezTo>
                <a:cubicBezTo>
                  <a:pt x="446" y="459"/>
                  <a:pt x="446" y="459"/>
                  <a:pt x="445" y="459"/>
                </a:cubicBezTo>
                <a:cubicBezTo>
                  <a:pt x="444" y="459"/>
                  <a:pt x="444" y="463"/>
                  <a:pt x="442" y="464"/>
                </a:cubicBezTo>
                <a:cubicBezTo>
                  <a:pt x="442" y="464"/>
                  <a:pt x="441" y="464"/>
                  <a:pt x="441" y="464"/>
                </a:cubicBezTo>
                <a:cubicBezTo>
                  <a:pt x="440" y="464"/>
                  <a:pt x="439" y="463"/>
                  <a:pt x="438" y="463"/>
                </a:cubicBezTo>
                <a:cubicBezTo>
                  <a:pt x="438" y="462"/>
                  <a:pt x="437" y="461"/>
                  <a:pt x="436" y="461"/>
                </a:cubicBezTo>
                <a:cubicBezTo>
                  <a:pt x="436" y="461"/>
                  <a:pt x="436" y="461"/>
                  <a:pt x="436" y="461"/>
                </a:cubicBezTo>
                <a:cubicBezTo>
                  <a:pt x="434" y="461"/>
                  <a:pt x="436" y="465"/>
                  <a:pt x="436" y="465"/>
                </a:cubicBezTo>
                <a:cubicBezTo>
                  <a:pt x="436" y="465"/>
                  <a:pt x="433" y="469"/>
                  <a:pt x="432" y="470"/>
                </a:cubicBezTo>
                <a:cubicBezTo>
                  <a:pt x="430" y="472"/>
                  <a:pt x="425" y="473"/>
                  <a:pt x="424" y="474"/>
                </a:cubicBezTo>
                <a:cubicBezTo>
                  <a:pt x="424" y="474"/>
                  <a:pt x="424" y="474"/>
                  <a:pt x="424" y="474"/>
                </a:cubicBezTo>
                <a:cubicBezTo>
                  <a:pt x="423" y="474"/>
                  <a:pt x="423" y="472"/>
                  <a:pt x="422" y="471"/>
                </a:cubicBezTo>
                <a:cubicBezTo>
                  <a:pt x="422" y="471"/>
                  <a:pt x="422" y="471"/>
                  <a:pt x="421" y="471"/>
                </a:cubicBezTo>
                <a:cubicBezTo>
                  <a:pt x="421" y="471"/>
                  <a:pt x="420" y="475"/>
                  <a:pt x="420" y="475"/>
                </a:cubicBezTo>
                <a:cubicBezTo>
                  <a:pt x="420" y="475"/>
                  <a:pt x="420" y="475"/>
                  <a:pt x="418" y="473"/>
                </a:cubicBezTo>
                <a:cubicBezTo>
                  <a:pt x="418" y="473"/>
                  <a:pt x="418" y="473"/>
                  <a:pt x="419" y="476"/>
                </a:cubicBezTo>
                <a:cubicBezTo>
                  <a:pt x="419" y="476"/>
                  <a:pt x="419" y="476"/>
                  <a:pt x="417" y="478"/>
                </a:cubicBezTo>
                <a:cubicBezTo>
                  <a:pt x="417" y="478"/>
                  <a:pt x="417" y="478"/>
                  <a:pt x="415" y="477"/>
                </a:cubicBezTo>
                <a:cubicBezTo>
                  <a:pt x="415" y="477"/>
                  <a:pt x="415" y="477"/>
                  <a:pt x="414" y="480"/>
                </a:cubicBezTo>
                <a:cubicBezTo>
                  <a:pt x="414" y="480"/>
                  <a:pt x="414" y="480"/>
                  <a:pt x="411" y="480"/>
                </a:cubicBezTo>
                <a:cubicBezTo>
                  <a:pt x="411" y="480"/>
                  <a:pt x="412" y="482"/>
                  <a:pt x="411" y="484"/>
                </a:cubicBezTo>
                <a:cubicBezTo>
                  <a:pt x="411" y="485"/>
                  <a:pt x="411" y="485"/>
                  <a:pt x="410" y="485"/>
                </a:cubicBezTo>
                <a:cubicBezTo>
                  <a:pt x="410" y="485"/>
                  <a:pt x="409" y="485"/>
                  <a:pt x="409" y="485"/>
                </a:cubicBezTo>
                <a:cubicBezTo>
                  <a:pt x="409" y="486"/>
                  <a:pt x="409" y="486"/>
                  <a:pt x="409" y="487"/>
                </a:cubicBezTo>
                <a:cubicBezTo>
                  <a:pt x="409" y="487"/>
                  <a:pt x="409" y="487"/>
                  <a:pt x="409" y="488"/>
                </a:cubicBezTo>
                <a:cubicBezTo>
                  <a:pt x="409" y="488"/>
                  <a:pt x="410" y="488"/>
                  <a:pt x="410" y="488"/>
                </a:cubicBezTo>
                <a:cubicBezTo>
                  <a:pt x="410" y="488"/>
                  <a:pt x="410" y="488"/>
                  <a:pt x="409" y="488"/>
                </a:cubicBezTo>
                <a:cubicBezTo>
                  <a:pt x="409" y="490"/>
                  <a:pt x="409" y="492"/>
                  <a:pt x="408" y="493"/>
                </a:cubicBezTo>
                <a:cubicBezTo>
                  <a:pt x="408" y="494"/>
                  <a:pt x="409" y="496"/>
                  <a:pt x="409" y="499"/>
                </a:cubicBezTo>
                <a:cubicBezTo>
                  <a:pt x="409" y="499"/>
                  <a:pt x="409" y="499"/>
                  <a:pt x="409" y="499"/>
                </a:cubicBezTo>
                <a:cubicBezTo>
                  <a:pt x="409" y="499"/>
                  <a:pt x="409" y="499"/>
                  <a:pt x="409" y="499"/>
                </a:cubicBezTo>
                <a:cubicBezTo>
                  <a:pt x="409" y="499"/>
                  <a:pt x="407" y="502"/>
                  <a:pt x="407" y="504"/>
                </a:cubicBezTo>
                <a:cubicBezTo>
                  <a:pt x="407" y="504"/>
                  <a:pt x="407" y="504"/>
                  <a:pt x="406" y="504"/>
                </a:cubicBezTo>
                <a:cubicBezTo>
                  <a:pt x="406" y="504"/>
                  <a:pt x="406" y="504"/>
                  <a:pt x="405" y="504"/>
                </a:cubicBezTo>
                <a:cubicBezTo>
                  <a:pt x="405" y="504"/>
                  <a:pt x="404" y="504"/>
                  <a:pt x="404" y="504"/>
                </a:cubicBezTo>
                <a:cubicBezTo>
                  <a:pt x="404" y="504"/>
                  <a:pt x="404" y="504"/>
                  <a:pt x="404" y="504"/>
                </a:cubicBezTo>
                <a:cubicBezTo>
                  <a:pt x="402" y="504"/>
                  <a:pt x="402" y="511"/>
                  <a:pt x="402" y="511"/>
                </a:cubicBezTo>
                <a:cubicBezTo>
                  <a:pt x="402" y="511"/>
                  <a:pt x="402" y="511"/>
                  <a:pt x="400" y="512"/>
                </a:cubicBezTo>
                <a:cubicBezTo>
                  <a:pt x="400" y="512"/>
                  <a:pt x="400" y="512"/>
                  <a:pt x="400" y="517"/>
                </a:cubicBezTo>
                <a:cubicBezTo>
                  <a:pt x="400" y="517"/>
                  <a:pt x="400" y="522"/>
                  <a:pt x="400" y="524"/>
                </a:cubicBezTo>
                <a:cubicBezTo>
                  <a:pt x="400" y="526"/>
                  <a:pt x="397" y="530"/>
                  <a:pt x="397" y="530"/>
                </a:cubicBezTo>
                <a:cubicBezTo>
                  <a:pt x="397" y="530"/>
                  <a:pt x="397" y="530"/>
                  <a:pt x="397" y="540"/>
                </a:cubicBezTo>
                <a:cubicBezTo>
                  <a:pt x="397" y="540"/>
                  <a:pt x="397" y="540"/>
                  <a:pt x="399" y="544"/>
                </a:cubicBezTo>
                <a:cubicBezTo>
                  <a:pt x="399" y="544"/>
                  <a:pt x="399" y="544"/>
                  <a:pt x="399" y="549"/>
                </a:cubicBezTo>
                <a:cubicBezTo>
                  <a:pt x="399" y="549"/>
                  <a:pt x="399" y="549"/>
                  <a:pt x="404" y="556"/>
                </a:cubicBezTo>
                <a:cubicBezTo>
                  <a:pt x="404" y="556"/>
                  <a:pt x="404" y="556"/>
                  <a:pt x="404" y="560"/>
                </a:cubicBezTo>
                <a:cubicBezTo>
                  <a:pt x="404" y="560"/>
                  <a:pt x="405" y="562"/>
                  <a:pt x="406" y="563"/>
                </a:cubicBezTo>
                <a:cubicBezTo>
                  <a:pt x="407" y="565"/>
                  <a:pt x="408" y="568"/>
                  <a:pt x="408" y="568"/>
                </a:cubicBezTo>
                <a:cubicBezTo>
                  <a:pt x="408" y="568"/>
                  <a:pt x="413" y="568"/>
                  <a:pt x="415" y="568"/>
                </a:cubicBezTo>
                <a:cubicBezTo>
                  <a:pt x="417" y="569"/>
                  <a:pt x="416" y="573"/>
                  <a:pt x="418" y="573"/>
                </a:cubicBezTo>
                <a:cubicBezTo>
                  <a:pt x="418" y="573"/>
                  <a:pt x="418" y="573"/>
                  <a:pt x="418" y="573"/>
                </a:cubicBezTo>
                <a:cubicBezTo>
                  <a:pt x="420" y="573"/>
                  <a:pt x="425" y="570"/>
                  <a:pt x="428" y="570"/>
                </a:cubicBezTo>
                <a:cubicBezTo>
                  <a:pt x="432" y="570"/>
                  <a:pt x="436" y="568"/>
                  <a:pt x="439" y="568"/>
                </a:cubicBezTo>
                <a:cubicBezTo>
                  <a:pt x="442" y="568"/>
                  <a:pt x="441" y="571"/>
                  <a:pt x="443" y="571"/>
                </a:cubicBezTo>
                <a:cubicBezTo>
                  <a:pt x="443" y="571"/>
                  <a:pt x="443" y="571"/>
                  <a:pt x="443" y="571"/>
                </a:cubicBezTo>
                <a:cubicBezTo>
                  <a:pt x="446" y="571"/>
                  <a:pt x="445" y="567"/>
                  <a:pt x="446" y="566"/>
                </a:cubicBezTo>
                <a:cubicBezTo>
                  <a:pt x="447" y="564"/>
                  <a:pt x="451" y="563"/>
                  <a:pt x="452" y="562"/>
                </a:cubicBezTo>
                <a:cubicBezTo>
                  <a:pt x="453" y="561"/>
                  <a:pt x="453" y="557"/>
                  <a:pt x="453" y="557"/>
                </a:cubicBezTo>
                <a:cubicBezTo>
                  <a:pt x="453" y="557"/>
                  <a:pt x="453" y="557"/>
                  <a:pt x="455" y="556"/>
                </a:cubicBezTo>
                <a:cubicBezTo>
                  <a:pt x="455" y="556"/>
                  <a:pt x="455" y="554"/>
                  <a:pt x="455" y="551"/>
                </a:cubicBezTo>
                <a:cubicBezTo>
                  <a:pt x="455" y="548"/>
                  <a:pt x="457" y="544"/>
                  <a:pt x="458" y="543"/>
                </a:cubicBezTo>
                <a:cubicBezTo>
                  <a:pt x="459" y="542"/>
                  <a:pt x="464" y="543"/>
                  <a:pt x="466" y="542"/>
                </a:cubicBezTo>
                <a:cubicBezTo>
                  <a:pt x="469" y="541"/>
                  <a:pt x="474" y="540"/>
                  <a:pt x="475" y="540"/>
                </a:cubicBezTo>
                <a:cubicBezTo>
                  <a:pt x="476" y="540"/>
                  <a:pt x="480" y="541"/>
                  <a:pt x="480" y="541"/>
                </a:cubicBezTo>
                <a:cubicBezTo>
                  <a:pt x="480" y="541"/>
                  <a:pt x="483" y="540"/>
                  <a:pt x="485" y="540"/>
                </a:cubicBezTo>
                <a:cubicBezTo>
                  <a:pt x="486" y="540"/>
                  <a:pt x="486" y="540"/>
                  <a:pt x="486" y="541"/>
                </a:cubicBezTo>
                <a:cubicBezTo>
                  <a:pt x="488" y="541"/>
                  <a:pt x="487" y="545"/>
                  <a:pt x="486" y="547"/>
                </a:cubicBezTo>
                <a:cubicBezTo>
                  <a:pt x="485" y="548"/>
                  <a:pt x="480" y="554"/>
                  <a:pt x="480" y="554"/>
                </a:cubicBezTo>
                <a:cubicBezTo>
                  <a:pt x="480" y="554"/>
                  <a:pt x="480" y="554"/>
                  <a:pt x="479" y="557"/>
                </a:cubicBezTo>
                <a:cubicBezTo>
                  <a:pt x="479" y="557"/>
                  <a:pt x="479" y="557"/>
                  <a:pt x="477" y="559"/>
                </a:cubicBezTo>
                <a:cubicBezTo>
                  <a:pt x="477" y="559"/>
                  <a:pt x="477" y="559"/>
                  <a:pt x="479" y="560"/>
                </a:cubicBezTo>
                <a:cubicBezTo>
                  <a:pt x="479" y="560"/>
                  <a:pt x="479" y="560"/>
                  <a:pt x="479" y="561"/>
                </a:cubicBezTo>
                <a:cubicBezTo>
                  <a:pt x="479" y="561"/>
                  <a:pt x="479" y="561"/>
                  <a:pt x="477" y="562"/>
                </a:cubicBezTo>
                <a:cubicBezTo>
                  <a:pt x="477" y="562"/>
                  <a:pt x="477" y="562"/>
                  <a:pt x="478" y="563"/>
                </a:cubicBezTo>
                <a:cubicBezTo>
                  <a:pt x="478" y="563"/>
                  <a:pt x="478" y="563"/>
                  <a:pt x="475" y="572"/>
                </a:cubicBezTo>
                <a:cubicBezTo>
                  <a:pt x="475" y="572"/>
                  <a:pt x="474" y="572"/>
                  <a:pt x="473" y="571"/>
                </a:cubicBezTo>
                <a:cubicBezTo>
                  <a:pt x="472" y="570"/>
                  <a:pt x="473" y="567"/>
                  <a:pt x="473" y="567"/>
                </a:cubicBezTo>
                <a:cubicBezTo>
                  <a:pt x="473" y="567"/>
                  <a:pt x="473" y="567"/>
                  <a:pt x="471" y="570"/>
                </a:cubicBezTo>
                <a:cubicBezTo>
                  <a:pt x="471" y="570"/>
                  <a:pt x="471" y="570"/>
                  <a:pt x="469" y="572"/>
                </a:cubicBezTo>
                <a:cubicBezTo>
                  <a:pt x="469" y="572"/>
                  <a:pt x="469" y="572"/>
                  <a:pt x="468" y="570"/>
                </a:cubicBezTo>
                <a:cubicBezTo>
                  <a:pt x="468" y="570"/>
                  <a:pt x="468" y="570"/>
                  <a:pt x="468" y="570"/>
                </a:cubicBezTo>
                <a:cubicBezTo>
                  <a:pt x="468" y="570"/>
                  <a:pt x="468" y="571"/>
                  <a:pt x="469" y="572"/>
                </a:cubicBezTo>
                <a:cubicBezTo>
                  <a:pt x="469" y="572"/>
                  <a:pt x="472" y="573"/>
                  <a:pt x="472" y="574"/>
                </a:cubicBezTo>
                <a:cubicBezTo>
                  <a:pt x="472" y="575"/>
                  <a:pt x="470" y="579"/>
                  <a:pt x="469" y="581"/>
                </a:cubicBezTo>
                <a:cubicBezTo>
                  <a:pt x="468" y="582"/>
                  <a:pt x="469" y="585"/>
                  <a:pt x="469" y="587"/>
                </a:cubicBezTo>
                <a:cubicBezTo>
                  <a:pt x="469" y="589"/>
                  <a:pt x="466" y="591"/>
                  <a:pt x="466" y="591"/>
                </a:cubicBezTo>
                <a:cubicBezTo>
                  <a:pt x="466" y="591"/>
                  <a:pt x="466" y="591"/>
                  <a:pt x="464" y="590"/>
                </a:cubicBezTo>
                <a:cubicBezTo>
                  <a:pt x="464" y="590"/>
                  <a:pt x="464" y="590"/>
                  <a:pt x="462" y="595"/>
                </a:cubicBezTo>
                <a:cubicBezTo>
                  <a:pt x="462" y="595"/>
                  <a:pt x="462" y="595"/>
                  <a:pt x="459" y="595"/>
                </a:cubicBezTo>
                <a:cubicBezTo>
                  <a:pt x="459" y="595"/>
                  <a:pt x="459" y="595"/>
                  <a:pt x="459" y="595"/>
                </a:cubicBezTo>
                <a:cubicBezTo>
                  <a:pt x="459" y="595"/>
                  <a:pt x="459" y="595"/>
                  <a:pt x="462" y="595"/>
                </a:cubicBezTo>
                <a:cubicBezTo>
                  <a:pt x="462" y="595"/>
                  <a:pt x="462" y="595"/>
                  <a:pt x="464" y="596"/>
                </a:cubicBezTo>
                <a:cubicBezTo>
                  <a:pt x="464" y="596"/>
                  <a:pt x="464" y="596"/>
                  <a:pt x="466" y="595"/>
                </a:cubicBezTo>
                <a:cubicBezTo>
                  <a:pt x="468" y="596"/>
                  <a:pt x="468" y="596"/>
                  <a:pt x="468" y="596"/>
                </a:cubicBezTo>
                <a:cubicBezTo>
                  <a:pt x="468" y="596"/>
                  <a:pt x="467" y="598"/>
                  <a:pt x="464" y="600"/>
                </a:cubicBezTo>
                <a:cubicBezTo>
                  <a:pt x="461" y="601"/>
                  <a:pt x="459" y="604"/>
                  <a:pt x="459" y="604"/>
                </a:cubicBezTo>
                <a:cubicBezTo>
                  <a:pt x="459" y="604"/>
                  <a:pt x="459" y="606"/>
                  <a:pt x="459" y="608"/>
                </a:cubicBezTo>
                <a:cubicBezTo>
                  <a:pt x="458" y="608"/>
                  <a:pt x="458" y="609"/>
                  <a:pt x="457" y="609"/>
                </a:cubicBezTo>
                <a:cubicBezTo>
                  <a:pt x="458" y="610"/>
                  <a:pt x="458" y="612"/>
                  <a:pt x="459" y="612"/>
                </a:cubicBezTo>
                <a:cubicBezTo>
                  <a:pt x="460" y="612"/>
                  <a:pt x="460" y="612"/>
                  <a:pt x="460" y="612"/>
                </a:cubicBezTo>
                <a:cubicBezTo>
                  <a:pt x="459" y="612"/>
                  <a:pt x="458" y="610"/>
                  <a:pt x="458" y="609"/>
                </a:cubicBezTo>
                <a:cubicBezTo>
                  <a:pt x="458" y="609"/>
                  <a:pt x="459" y="608"/>
                  <a:pt x="459" y="608"/>
                </a:cubicBezTo>
                <a:cubicBezTo>
                  <a:pt x="460" y="606"/>
                  <a:pt x="460" y="604"/>
                  <a:pt x="460" y="604"/>
                </a:cubicBezTo>
                <a:cubicBezTo>
                  <a:pt x="460" y="604"/>
                  <a:pt x="462" y="601"/>
                  <a:pt x="465" y="600"/>
                </a:cubicBezTo>
                <a:cubicBezTo>
                  <a:pt x="467" y="598"/>
                  <a:pt x="468" y="596"/>
                  <a:pt x="468" y="596"/>
                </a:cubicBezTo>
                <a:cubicBezTo>
                  <a:pt x="468" y="596"/>
                  <a:pt x="472" y="594"/>
                  <a:pt x="472" y="594"/>
                </a:cubicBezTo>
                <a:cubicBezTo>
                  <a:pt x="473" y="594"/>
                  <a:pt x="473" y="596"/>
                  <a:pt x="473" y="596"/>
                </a:cubicBezTo>
                <a:cubicBezTo>
                  <a:pt x="473" y="596"/>
                  <a:pt x="477" y="595"/>
                  <a:pt x="477" y="595"/>
                </a:cubicBezTo>
                <a:cubicBezTo>
                  <a:pt x="478" y="595"/>
                  <a:pt x="480" y="597"/>
                  <a:pt x="480" y="597"/>
                </a:cubicBezTo>
                <a:cubicBezTo>
                  <a:pt x="480" y="597"/>
                  <a:pt x="480" y="597"/>
                  <a:pt x="484" y="597"/>
                </a:cubicBezTo>
                <a:cubicBezTo>
                  <a:pt x="484" y="597"/>
                  <a:pt x="487" y="594"/>
                  <a:pt x="488" y="594"/>
                </a:cubicBezTo>
                <a:cubicBezTo>
                  <a:pt x="489" y="594"/>
                  <a:pt x="492" y="595"/>
                  <a:pt x="492" y="595"/>
                </a:cubicBezTo>
                <a:cubicBezTo>
                  <a:pt x="492" y="595"/>
                  <a:pt x="494" y="594"/>
                  <a:pt x="496" y="594"/>
                </a:cubicBezTo>
                <a:cubicBezTo>
                  <a:pt x="498" y="594"/>
                  <a:pt x="499" y="596"/>
                  <a:pt x="499" y="596"/>
                </a:cubicBezTo>
                <a:cubicBezTo>
                  <a:pt x="499" y="596"/>
                  <a:pt x="499" y="596"/>
                  <a:pt x="500" y="596"/>
                </a:cubicBezTo>
                <a:cubicBezTo>
                  <a:pt x="500" y="596"/>
                  <a:pt x="501" y="596"/>
                  <a:pt x="502" y="597"/>
                </a:cubicBezTo>
                <a:cubicBezTo>
                  <a:pt x="503" y="598"/>
                  <a:pt x="505" y="600"/>
                  <a:pt x="505" y="600"/>
                </a:cubicBezTo>
                <a:cubicBezTo>
                  <a:pt x="505" y="600"/>
                  <a:pt x="505" y="600"/>
                  <a:pt x="508" y="601"/>
                </a:cubicBezTo>
                <a:cubicBezTo>
                  <a:pt x="508" y="601"/>
                  <a:pt x="510" y="602"/>
                  <a:pt x="510" y="603"/>
                </a:cubicBezTo>
                <a:cubicBezTo>
                  <a:pt x="510" y="605"/>
                  <a:pt x="508" y="604"/>
                  <a:pt x="508" y="605"/>
                </a:cubicBezTo>
                <a:cubicBezTo>
                  <a:pt x="508" y="605"/>
                  <a:pt x="508" y="605"/>
                  <a:pt x="504" y="605"/>
                </a:cubicBezTo>
                <a:cubicBezTo>
                  <a:pt x="504" y="605"/>
                  <a:pt x="503" y="605"/>
                  <a:pt x="502" y="605"/>
                </a:cubicBezTo>
                <a:cubicBezTo>
                  <a:pt x="502" y="605"/>
                  <a:pt x="502" y="607"/>
                  <a:pt x="500" y="607"/>
                </a:cubicBezTo>
                <a:cubicBezTo>
                  <a:pt x="500" y="607"/>
                  <a:pt x="500" y="607"/>
                  <a:pt x="500" y="607"/>
                </a:cubicBezTo>
                <a:cubicBezTo>
                  <a:pt x="498" y="607"/>
                  <a:pt x="497" y="605"/>
                  <a:pt x="496" y="605"/>
                </a:cubicBezTo>
                <a:cubicBezTo>
                  <a:pt x="496" y="605"/>
                  <a:pt x="496" y="605"/>
                  <a:pt x="495" y="605"/>
                </a:cubicBezTo>
                <a:cubicBezTo>
                  <a:pt x="495" y="605"/>
                  <a:pt x="495" y="605"/>
                  <a:pt x="495" y="605"/>
                </a:cubicBezTo>
                <a:cubicBezTo>
                  <a:pt x="495" y="605"/>
                  <a:pt x="495" y="605"/>
                  <a:pt x="495" y="605"/>
                </a:cubicBezTo>
                <a:cubicBezTo>
                  <a:pt x="495" y="605"/>
                  <a:pt x="495" y="605"/>
                  <a:pt x="496" y="605"/>
                </a:cubicBezTo>
                <a:cubicBezTo>
                  <a:pt x="497" y="605"/>
                  <a:pt x="498" y="607"/>
                  <a:pt x="500" y="607"/>
                </a:cubicBezTo>
                <a:cubicBezTo>
                  <a:pt x="500" y="607"/>
                  <a:pt x="500" y="607"/>
                  <a:pt x="500" y="607"/>
                </a:cubicBezTo>
                <a:cubicBezTo>
                  <a:pt x="502" y="607"/>
                  <a:pt x="502" y="605"/>
                  <a:pt x="502" y="605"/>
                </a:cubicBezTo>
                <a:cubicBezTo>
                  <a:pt x="503" y="605"/>
                  <a:pt x="504" y="605"/>
                  <a:pt x="504" y="605"/>
                </a:cubicBezTo>
                <a:cubicBezTo>
                  <a:pt x="504" y="605"/>
                  <a:pt x="504" y="605"/>
                  <a:pt x="508" y="605"/>
                </a:cubicBezTo>
                <a:cubicBezTo>
                  <a:pt x="508" y="606"/>
                  <a:pt x="509" y="607"/>
                  <a:pt x="509" y="608"/>
                </a:cubicBezTo>
                <a:cubicBezTo>
                  <a:pt x="509" y="609"/>
                  <a:pt x="509" y="611"/>
                  <a:pt x="507" y="613"/>
                </a:cubicBezTo>
                <a:cubicBezTo>
                  <a:pt x="506" y="615"/>
                  <a:pt x="505" y="618"/>
                  <a:pt x="505" y="618"/>
                </a:cubicBezTo>
                <a:cubicBezTo>
                  <a:pt x="505" y="618"/>
                  <a:pt x="505" y="618"/>
                  <a:pt x="504" y="628"/>
                </a:cubicBezTo>
                <a:cubicBezTo>
                  <a:pt x="504" y="628"/>
                  <a:pt x="504" y="628"/>
                  <a:pt x="502" y="626"/>
                </a:cubicBezTo>
                <a:cubicBezTo>
                  <a:pt x="502" y="626"/>
                  <a:pt x="502" y="626"/>
                  <a:pt x="502" y="632"/>
                </a:cubicBezTo>
                <a:cubicBezTo>
                  <a:pt x="502" y="632"/>
                  <a:pt x="503" y="634"/>
                  <a:pt x="503" y="636"/>
                </a:cubicBezTo>
                <a:cubicBezTo>
                  <a:pt x="503" y="637"/>
                  <a:pt x="500" y="637"/>
                  <a:pt x="500" y="639"/>
                </a:cubicBezTo>
                <a:cubicBezTo>
                  <a:pt x="500" y="642"/>
                  <a:pt x="502" y="644"/>
                  <a:pt x="503" y="644"/>
                </a:cubicBezTo>
                <a:cubicBezTo>
                  <a:pt x="503" y="644"/>
                  <a:pt x="503" y="644"/>
                  <a:pt x="503" y="644"/>
                </a:cubicBezTo>
                <a:cubicBezTo>
                  <a:pt x="503" y="644"/>
                  <a:pt x="503" y="644"/>
                  <a:pt x="503" y="644"/>
                </a:cubicBezTo>
                <a:cubicBezTo>
                  <a:pt x="503" y="644"/>
                  <a:pt x="503" y="644"/>
                  <a:pt x="503" y="644"/>
                </a:cubicBezTo>
                <a:cubicBezTo>
                  <a:pt x="503" y="644"/>
                  <a:pt x="503" y="644"/>
                  <a:pt x="503" y="644"/>
                </a:cubicBezTo>
                <a:cubicBezTo>
                  <a:pt x="503" y="644"/>
                  <a:pt x="503" y="644"/>
                  <a:pt x="503" y="644"/>
                </a:cubicBezTo>
                <a:cubicBezTo>
                  <a:pt x="503" y="644"/>
                  <a:pt x="503" y="644"/>
                  <a:pt x="503" y="647"/>
                </a:cubicBezTo>
                <a:cubicBezTo>
                  <a:pt x="503" y="647"/>
                  <a:pt x="505" y="650"/>
                  <a:pt x="506" y="652"/>
                </a:cubicBezTo>
                <a:cubicBezTo>
                  <a:pt x="506" y="654"/>
                  <a:pt x="508" y="655"/>
                  <a:pt x="510" y="656"/>
                </a:cubicBezTo>
                <a:cubicBezTo>
                  <a:pt x="510" y="656"/>
                  <a:pt x="510" y="656"/>
                  <a:pt x="510" y="656"/>
                </a:cubicBezTo>
                <a:cubicBezTo>
                  <a:pt x="510" y="656"/>
                  <a:pt x="511" y="656"/>
                  <a:pt x="511" y="657"/>
                </a:cubicBezTo>
                <a:cubicBezTo>
                  <a:pt x="512" y="658"/>
                  <a:pt x="511" y="660"/>
                  <a:pt x="512" y="661"/>
                </a:cubicBezTo>
                <a:cubicBezTo>
                  <a:pt x="512" y="662"/>
                  <a:pt x="513" y="662"/>
                  <a:pt x="514" y="662"/>
                </a:cubicBezTo>
                <a:cubicBezTo>
                  <a:pt x="515" y="662"/>
                  <a:pt x="515" y="662"/>
                  <a:pt x="515" y="662"/>
                </a:cubicBezTo>
                <a:cubicBezTo>
                  <a:pt x="515" y="662"/>
                  <a:pt x="515" y="662"/>
                  <a:pt x="516" y="661"/>
                </a:cubicBezTo>
                <a:cubicBezTo>
                  <a:pt x="516" y="661"/>
                  <a:pt x="516" y="661"/>
                  <a:pt x="518" y="663"/>
                </a:cubicBezTo>
                <a:cubicBezTo>
                  <a:pt x="518" y="663"/>
                  <a:pt x="520" y="664"/>
                  <a:pt x="521" y="664"/>
                </a:cubicBezTo>
                <a:cubicBezTo>
                  <a:pt x="523" y="664"/>
                  <a:pt x="526" y="661"/>
                  <a:pt x="527" y="659"/>
                </a:cubicBezTo>
                <a:cubicBezTo>
                  <a:pt x="528" y="659"/>
                  <a:pt x="528" y="659"/>
                  <a:pt x="528" y="659"/>
                </a:cubicBezTo>
                <a:cubicBezTo>
                  <a:pt x="529" y="659"/>
                  <a:pt x="530" y="660"/>
                  <a:pt x="530" y="660"/>
                </a:cubicBezTo>
                <a:cubicBezTo>
                  <a:pt x="530" y="660"/>
                  <a:pt x="533" y="657"/>
                  <a:pt x="534" y="656"/>
                </a:cubicBezTo>
                <a:cubicBezTo>
                  <a:pt x="534" y="656"/>
                  <a:pt x="536" y="655"/>
                  <a:pt x="537" y="655"/>
                </a:cubicBezTo>
                <a:cubicBezTo>
                  <a:pt x="538" y="655"/>
                  <a:pt x="540" y="656"/>
                  <a:pt x="540" y="656"/>
                </a:cubicBezTo>
                <a:cubicBezTo>
                  <a:pt x="540" y="656"/>
                  <a:pt x="540" y="656"/>
                  <a:pt x="540" y="657"/>
                </a:cubicBezTo>
                <a:cubicBezTo>
                  <a:pt x="540" y="657"/>
                  <a:pt x="540" y="657"/>
                  <a:pt x="540" y="657"/>
                </a:cubicBezTo>
                <a:cubicBezTo>
                  <a:pt x="542" y="657"/>
                  <a:pt x="545" y="657"/>
                  <a:pt x="547" y="658"/>
                </a:cubicBezTo>
                <a:cubicBezTo>
                  <a:pt x="550" y="659"/>
                  <a:pt x="550" y="663"/>
                  <a:pt x="550" y="663"/>
                </a:cubicBezTo>
                <a:cubicBezTo>
                  <a:pt x="550" y="663"/>
                  <a:pt x="550" y="663"/>
                  <a:pt x="553" y="665"/>
                </a:cubicBezTo>
                <a:cubicBezTo>
                  <a:pt x="553" y="666"/>
                  <a:pt x="552" y="667"/>
                  <a:pt x="552" y="668"/>
                </a:cubicBezTo>
                <a:cubicBezTo>
                  <a:pt x="552" y="669"/>
                  <a:pt x="555" y="670"/>
                  <a:pt x="555" y="670"/>
                </a:cubicBezTo>
                <a:cubicBezTo>
                  <a:pt x="555" y="670"/>
                  <a:pt x="555" y="673"/>
                  <a:pt x="553" y="675"/>
                </a:cubicBezTo>
                <a:cubicBezTo>
                  <a:pt x="553" y="675"/>
                  <a:pt x="553" y="675"/>
                  <a:pt x="553" y="675"/>
                </a:cubicBezTo>
                <a:cubicBezTo>
                  <a:pt x="553" y="675"/>
                  <a:pt x="553" y="675"/>
                  <a:pt x="553" y="674"/>
                </a:cubicBezTo>
                <a:cubicBezTo>
                  <a:pt x="555" y="673"/>
                  <a:pt x="555" y="670"/>
                  <a:pt x="555" y="670"/>
                </a:cubicBezTo>
                <a:cubicBezTo>
                  <a:pt x="555" y="670"/>
                  <a:pt x="553" y="669"/>
                  <a:pt x="553" y="667"/>
                </a:cubicBezTo>
                <a:cubicBezTo>
                  <a:pt x="553" y="666"/>
                  <a:pt x="553" y="665"/>
                  <a:pt x="553" y="665"/>
                </a:cubicBezTo>
                <a:cubicBezTo>
                  <a:pt x="553" y="665"/>
                  <a:pt x="557" y="667"/>
                  <a:pt x="557" y="669"/>
                </a:cubicBezTo>
                <a:cubicBezTo>
                  <a:pt x="557" y="670"/>
                  <a:pt x="557" y="672"/>
                  <a:pt x="558" y="672"/>
                </a:cubicBezTo>
                <a:cubicBezTo>
                  <a:pt x="558" y="672"/>
                  <a:pt x="558" y="672"/>
                  <a:pt x="558" y="672"/>
                </a:cubicBezTo>
                <a:cubicBezTo>
                  <a:pt x="559" y="672"/>
                  <a:pt x="559" y="668"/>
                  <a:pt x="559" y="668"/>
                </a:cubicBezTo>
                <a:cubicBezTo>
                  <a:pt x="559" y="668"/>
                  <a:pt x="559" y="668"/>
                  <a:pt x="557" y="665"/>
                </a:cubicBezTo>
                <a:cubicBezTo>
                  <a:pt x="557" y="665"/>
                  <a:pt x="557" y="665"/>
                  <a:pt x="560" y="664"/>
                </a:cubicBezTo>
                <a:cubicBezTo>
                  <a:pt x="560" y="664"/>
                  <a:pt x="562" y="663"/>
                  <a:pt x="563" y="662"/>
                </a:cubicBezTo>
                <a:cubicBezTo>
                  <a:pt x="564" y="661"/>
                  <a:pt x="565" y="658"/>
                  <a:pt x="566" y="658"/>
                </a:cubicBezTo>
                <a:cubicBezTo>
                  <a:pt x="567" y="657"/>
                  <a:pt x="570" y="657"/>
                  <a:pt x="570" y="657"/>
                </a:cubicBezTo>
                <a:cubicBezTo>
                  <a:pt x="570" y="657"/>
                  <a:pt x="570" y="657"/>
                  <a:pt x="568" y="654"/>
                </a:cubicBezTo>
                <a:cubicBezTo>
                  <a:pt x="568" y="654"/>
                  <a:pt x="568" y="654"/>
                  <a:pt x="570" y="651"/>
                </a:cubicBezTo>
                <a:cubicBezTo>
                  <a:pt x="570" y="651"/>
                  <a:pt x="569" y="649"/>
                  <a:pt x="569" y="648"/>
                </a:cubicBezTo>
                <a:cubicBezTo>
                  <a:pt x="570" y="647"/>
                  <a:pt x="573" y="644"/>
                  <a:pt x="574" y="643"/>
                </a:cubicBezTo>
                <a:cubicBezTo>
                  <a:pt x="575" y="643"/>
                  <a:pt x="577" y="642"/>
                  <a:pt x="578" y="642"/>
                </a:cubicBezTo>
                <a:cubicBezTo>
                  <a:pt x="579" y="642"/>
                  <a:pt x="580" y="643"/>
                  <a:pt x="580" y="643"/>
                </a:cubicBezTo>
                <a:cubicBezTo>
                  <a:pt x="580" y="643"/>
                  <a:pt x="578" y="645"/>
                  <a:pt x="579" y="645"/>
                </a:cubicBezTo>
                <a:cubicBezTo>
                  <a:pt x="579" y="645"/>
                  <a:pt x="579" y="645"/>
                  <a:pt x="579" y="645"/>
                </a:cubicBezTo>
                <a:cubicBezTo>
                  <a:pt x="581" y="645"/>
                  <a:pt x="582" y="642"/>
                  <a:pt x="582" y="642"/>
                </a:cubicBezTo>
                <a:cubicBezTo>
                  <a:pt x="582" y="642"/>
                  <a:pt x="582" y="640"/>
                  <a:pt x="583" y="639"/>
                </a:cubicBezTo>
                <a:cubicBezTo>
                  <a:pt x="583" y="639"/>
                  <a:pt x="583" y="639"/>
                  <a:pt x="584" y="639"/>
                </a:cubicBezTo>
                <a:cubicBezTo>
                  <a:pt x="584" y="639"/>
                  <a:pt x="585" y="640"/>
                  <a:pt x="585" y="640"/>
                </a:cubicBezTo>
                <a:cubicBezTo>
                  <a:pt x="585" y="640"/>
                  <a:pt x="585" y="640"/>
                  <a:pt x="590" y="639"/>
                </a:cubicBezTo>
                <a:cubicBezTo>
                  <a:pt x="590" y="639"/>
                  <a:pt x="592" y="635"/>
                  <a:pt x="593" y="635"/>
                </a:cubicBezTo>
                <a:cubicBezTo>
                  <a:pt x="593" y="635"/>
                  <a:pt x="594" y="635"/>
                  <a:pt x="594" y="635"/>
                </a:cubicBezTo>
                <a:cubicBezTo>
                  <a:pt x="594" y="635"/>
                  <a:pt x="594" y="635"/>
                  <a:pt x="595" y="635"/>
                </a:cubicBezTo>
                <a:cubicBezTo>
                  <a:pt x="595" y="635"/>
                  <a:pt x="596" y="635"/>
                  <a:pt x="596" y="635"/>
                </a:cubicBezTo>
                <a:cubicBezTo>
                  <a:pt x="597" y="635"/>
                  <a:pt x="597" y="635"/>
                  <a:pt x="598" y="635"/>
                </a:cubicBezTo>
                <a:cubicBezTo>
                  <a:pt x="599" y="633"/>
                  <a:pt x="599" y="630"/>
                  <a:pt x="600" y="630"/>
                </a:cubicBezTo>
                <a:cubicBezTo>
                  <a:pt x="601" y="630"/>
                  <a:pt x="604" y="628"/>
                  <a:pt x="606" y="628"/>
                </a:cubicBezTo>
                <a:cubicBezTo>
                  <a:pt x="608" y="628"/>
                  <a:pt x="609" y="629"/>
                  <a:pt x="609" y="630"/>
                </a:cubicBezTo>
                <a:cubicBezTo>
                  <a:pt x="608" y="634"/>
                  <a:pt x="606" y="635"/>
                  <a:pt x="605" y="635"/>
                </a:cubicBezTo>
                <a:cubicBezTo>
                  <a:pt x="604" y="635"/>
                  <a:pt x="601" y="637"/>
                  <a:pt x="601" y="637"/>
                </a:cubicBezTo>
                <a:cubicBezTo>
                  <a:pt x="601" y="637"/>
                  <a:pt x="601" y="640"/>
                  <a:pt x="599" y="640"/>
                </a:cubicBezTo>
                <a:cubicBezTo>
                  <a:pt x="597" y="641"/>
                  <a:pt x="595" y="642"/>
                  <a:pt x="594" y="644"/>
                </a:cubicBezTo>
                <a:cubicBezTo>
                  <a:pt x="592" y="646"/>
                  <a:pt x="592" y="650"/>
                  <a:pt x="592" y="650"/>
                </a:cubicBezTo>
                <a:cubicBezTo>
                  <a:pt x="592" y="650"/>
                  <a:pt x="592" y="650"/>
                  <a:pt x="591" y="651"/>
                </a:cubicBezTo>
                <a:cubicBezTo>
                  <a:pt x="591" y="651"/>
                  <a:pt x="591" y="651"/>
                  <a:pt x="591" y="654"/>
                </a:cubicBezTo>
                <a:cubicBezTo>
                  <a:pt x="591" y="654"/>
                  <a:pt x="587" y="658"/>
                  <a:pt x="588" y="659"/>
                </a:cubicBezTo>
                <a:cubicBezTo>
                  <a:pt x="588" y="658"/>
                  <a:pt x="591" y="654"/>
                  <a:pt x="591" y="654"/>
                </a:cubicBezTo>
                <a:cubicBezTo>
                  <a:pt x="591" y="654"/>
                  <a:pt x="591" y="654"/>
                  <a:pt x="591" y="651"/>
                </a:cubicBezTo>
                <a:cubicBezTo>
                  <a:pt x="591" y="651"/>
                  <a:pt x="591" y="651"/>
                  <a:pt x="593" y="650"/>
                </a:cubicBezTo>
                <a:cubicBezTo>
                  <a:pt x="593" y="650"/>
                  <a:pt x="593" y="647"/>
                  <a:pt x="594" y="644"/>
                </a:cubicBezTo>
                <a:cubicBezTo>
                  <a:pt x="595" y="642"/>
                  <a:pt x="597" y="641"/>
                  <a:pt x="599" y="641"/>
                </a:cubicBezTo>
                <a:cubicBezTo>
                  <a:pt x="601" y="640"/>
                  <a:pt x="601" y="637"/>
                  <a:pt x="601" y="637"/>
                </a:cubicBezTo>
                <a:cubicBezTo>
                  <a:pt x="601" y="637"/>
                  <a:pt x="603" y="640"/>
                  <a:pt x="603" y="642"/>
                </a:cubicBezTo>
                <a:cubicBezTo>
                  <a:pt x="603" y="644"/>
                  <a:pt x="603" y="647"/>
                  <a:pt x="602" y="649"/>
                </a:cubicBezTo>
                <a:cubicBezTo>
                  <a:pt x="601" y="650"/>
                  <a:pt x="598" y="654"/>
                  <a:pt x="599" y="655"/>
                </a:cubicBezTo>
                <a:cubicBezTo>
                  <a:pt x="600" y="657"/>
                  <a:pt x="603" y="658"/>
                  <a:pt x="603" y="658"/>
                </a:cubicBezTo>
                <a:cubicBezTo>
                  <a:pt x="603" y="658"/>
                  <a:pt x="603" y="658"/>
                  <a:pt x="603" y="661"/>
                </a:cubicBezTo>
                <a:cubicBezTo>
                  <a:pt x="603" y="661"/>
                  <a:pt x="608" y="658"/>
                  <a:pt x="607" y="655"/>
                </a:cubicBezTo>
                <a:cubicBezTo>
                  <a:pt x="607" y="651"/>
                  <a:pt x="603" y="647"/>
                  <a:pt x="606" y="644"/>
                </a:cubicBezTo>
                <a:cubicBezTo>
                  <a:pt x="609" y="642"/>
                  <a:pt x="613" y="641"/>
                  <a:pt x="613" y="641"/>
                </a:cubicBezTo>
                <a:cubicBezTo>
                  <a:pt x="613" y="641"/>
                  <a:pt x="619" y="637"/>
                  <a:pt x="623" y="637"/>
                </a:cubicBezTo>
                <a:cubicBezTo>
                  <a:pt x="624" y="637"/>
                  <a:pt x="624" y="637"/>
                  <a:pt x="625" y="637"/>
                </a:cubicBezTo>
                <a:cubicBezTo>
                  <a:pt x="629" y="638"/>
                  <a:pt x="630" y="640"/>
                  <a:pt x="630" y="643"/>
                </a:cubicBezTo>
                <a:cubicBezTo>
                  <a:pt x="630" y="645"/>
                  <a:pt x="631" y="647"/>
                  <a:pt x="633" y="647"/>
                </a:cubicBezTo>
                <a:cubicBezTo>
                  <a:pt x="633" y="647"/>
                  <a:pt x="633" y="647"/>
                  <a:pt x="634" y="647"/>
                </a:cubicBezTo>
                <a:cubicBezTo>
                  <a:pt x="637" y="647"/>
                  <a:pt x="649" y="646"/>
                  <a:pt x="649" y="646"/>
                </a:cubicBezTo>
                <a:cubicBezTo>
                  <a:pt x="649" y="646"/>
                  <a:pt x="655" y="652"/>
                  <a:pt x="659" y="652"/>
                </a:cubicBezTo>
                <a:cubicBezTo>
                  <a:pt x="659" y="652"/>
                  <a:pt x="659" y="652"/>
                  <a:pt x="659" y="652"/>
                </a:cubicBezTo>
                <a:cubicBezTo>
                  <a:pt x="659" y="652"/>
                  <a:pt x="663" y="649"/>
                  <a:pt x="665" y="648"/>
                </a:cubicBezTo>
                <a:cubicBezTo>
                  <a:pt x="667" y="648"/>
                  <a:pt x="670" y="647"/>
                  <a:pt x="670" y="647"/>
                </a:cubicBezTo>
                <a:cubicBezTo>
                  <a:pt x="670" y="647"/>
                  <a:pt x="670" y="647"/>
                  <a:pt x="669" y="646"/>
                </a:cubicBezTo>
                <a:cubicBezTo>
                  <a:pt x="669" y="646"/>
                  <a:pt x="678" y="645"/>
                  <a:pt x="682" y="645"/>
                </a:cubicBezTo>
                <a:cubicBezTo>
                  <a:pt x="684" y="645"/>
                  <a:pt x="685" y="645"/>
                  <a:pt x="685" y="645"/>
                </a:cubicBezTo>
                <a:cubicBezTo>
                  <a:pt x="684" y="646"/>
                  <a:pt x="677" y="646"/>
                  <a:pt x="677" y="647"/>
                </a:cubicBezTo>
                <a:cubicBezTo>
                  <a:pt x="677" y="648"/>
                  <a:pt x="679" y="648"/>
                  <a:pt x="679" y="649"/>
                </a:cubicBezTo>
                <a:cubicBezTo>
                  <a:pt x="679" y="650"/>
                  <a:pt x="676" y="651"/>
                  <a:pt x="676" y="651"/>
                </a:cubicBezTo>
                <a:cubicBezTo>
                  <a:pt x="676" y="651"/>
                  <a:pt x="676" y="651"/>
                  <a:pt x="680" y="650"/>
                </a:cubicBezTo>
                <a:cubicBezTo>
                  <a:pt x="680" y="650"/>
                  <a:pt x="680" y="652"/>
                  <a:pt x="680" y="654"/>
                </a:cubicBezTo>
                <a:cubicBezTo>
                  <a:pt x="681" y="655"/>
                  <a:pt x="682" y="656"/>
                  <a:pt x="682" y="656"/>
                </a:cubicBezTo>
                <a:cubicBezTo>
                  <a:pt x="682" y="656"/>
                  <a:pt x="682" y="656"/>
                  <a:pt x="683" y="652"/>
                </a:cubicBezTo>
                <a:cubicBezTo>
                  <a:pt x="683" y="652"/>
                  <a:pt x="683" y="652"/>
                  <a:pt x="683" y="652"/>
                </a:cubicBezTo>
                <a:cubicBezTo>
                  <a:pt x="684" y="652"/>
                  <a:pt x="685" y="653"/>
                  <a:pt x="685" y="653"/>
                </a:cubicBezTo>
                <a:cubicBezTo>
                  <a:pt x="685" y="654"/>
                  <a:pt x="687" y="656"/>
                  <a:pt x="687" y="656"/>
                </a:cubicBezTo>
                <a:cubicBezTo>
                  <a:pt x="687" y="656"/>
                  <a:pt x="686" y="653"/>
                  <a:pt x="687" y="653"/>
                </a:cubicBezTo>
                <a:cubicBezTo>
                  <a:pt x="687" y="653"/>
                  <a:pt x="687" y="653"/>
                  <a:pt x="687" y="653"/>
                </a:cubicBezTo>
                <a:cubicBezTo>
                  <a:pt x="689" y="654"/>
                  <a:pt x="689" y="656"/>
                  <a:pt x="689" y="656"/>
                </a:cubicBezTo>
                <a:cubicBezTo>
                  <a:pt x="689" y="656"/>
                  <a:pt x="690" y="656"/>
                  <a:pt x="691" y="656"/>
                </a:cubicBezTo>
                <a:cubicBezTo>
                  <a:pt x="692" y="656"/>
                  <a:pt x="694" y="656"/>
                  <a:pt x="694" y="658"/>
                </a:cubicBezTo>
                <a:cubicBezTo>
                  <a:pt x="694" y="660"/>
                  <a:pt x="692" y="660"/>
                  <a:pt x="692" y="660"/>
                </a:cubicBezTo>
                <a:cubicBezTo>
                  <a:pt x="692" y="660"/>
                  <a:pt x="692" y="663"/>
                  <a:pt x="691" y="664"/>
                </a:cubicBezTo>
                <a:cubicBezTo>
                  <a:pt x="691" y="665"/>
                  <a:pt x="686" y="665"/>
                  <a:pt x="686" y="665"/>
                </a:cubicBezTo>
                <a:cubicBezTo>
                  <a:pt x="686" y="665"/>
                  <a:pt x="686" y="665"/>
                  <a:pt x="690" y="668"/>
                </a:cubicBezTo>
                <a:cubicBezTo>
                  <a:pt x="690" y="668"/>
                  <a:pt x="692" y="665"/>
                  <a:pt x="693" y="665"/>
                </a:cubicBezTo>
                <a:cubicBezTo>
                  <a:pt x="693" y="665"/>
                  <a:pt x="693" y="665"/>
                  <a:pt x="694" y="665"/>
                </a:cubicBezTo>
                <a:cubicBezTo>
                  <a:pt x="695" y="666"/>
                  <a:pt x="696" y="666"/>
                  <a:pt x="696" y="666"/>
                </a:cubicBezTo>
                <a:cubicBezTo>
                  <a:pt x="696" y="666"/>
                  <a:pt x="698" y="664"/>
                  <a:pt x="699" y="664"/>
                </a:cubicBezTo>
                <a:cubicBezTo>
                  <a:pt x="700" y="664"/>
                  <a:pt x="700" y="664"/>
                  <a:pt x="700" y="664"/>
                </a:cubicBezTo>
                <a:cubicBezTo>
                  <a:pt x="700" y="666"/>
                  <a:pt x="702" y="667"/>
                  <a:pt x="702" y="667"/>
                </a:cubicBezTo>
                <a:cubicBezTo>
                  <a:pt x="702" y="667"/>
                  <a:pt x="702" y="667"/>
                  <a:pt x="701" y="669"/>
                </a:cubicBezTo>
                <a:cubicBezTo>
                  <a:pt x="701" y="669"/>
                  <a:pt x="699" y="672"/>
                  <a:pt x="698" y="672"/>
                </a:cubicBezTo>
                <a:cubicBezTo>
                  <a:pt x="697" y="673"/>
                  <a:pt x="694" y="674"/>
                  <a:pt x="695" y="675"/>
                </a:cubicBezTo>
                <a:cubicBezTo>
                  <a:pt x="695" y="677"/>
                  <a:pt x="695" y="679"/>
                  <a:pt x="695" y="679"/>
                </a:cubicBezTo>
                <a:cubicBezTo>
                  <a:pt x="695" y="679"/>
                  <a:pt x="695" y="679"/>
                  <a:pt x="696" y="679"/>
                </a:cubicBezTo>
                <a:cubicBezTo>
                  <a:pt x="695" y="678"/>
                  <a:pt x="695" y="677"/>
                  <a:pt x="695" y="675"/>
                </a:cubicBezTo>
                <a:cubicBezTo>
                  <a:pt x="695" y="674"/>
                  <a:pt x="697" y="673"/>
                  <a:pt x="699" y="672"/>
                </a:cubicBezTo>
                <a:cubicBezTo>
                  <a:pt x="700" y="672"/>
                  <a:pt x="701" y="670"/>
                  <a:pt x="701" y="670"/>
                </a:cubicBezTo>
                <a:cubicBezTo>
                  <a:pt x="701" y="670"/>
                  <a:pt x="701" y="670"/>
                  <a:pt x="702" y="667"/>
                </a:cubicBezTo>
                <a:cubicBezTo>
                  <a:pt x="702" y="667"/>
                  <a:pt x="709" y="670"/>
                  <a:pt x="710" y="671"/>
                </a:cubicBezTo>
                <a:cubicBezTo>
                  <a:pt x="711" y="673"/>
                  <a:pt x="713" y="677"/>
                  <a:pt x="713" y="678"/>
                </a:cubicBezTo>
                <a:cubicBezTo>
                  <a:pt x="713" y="680"/>
                  <a:pt x="711" y="687"/>
                  <a:pt x="711" y="687"/>
                </a:cubicBezTo>
                <a:cubicBezTo>
                  <a:pt x="711" y="687"/>
                  <a:pt x="712" y="683"/>
                  <a:pt x="714" y="683"/>
                </a:cubicBezTo>
                <a:cubicBezTo>
                  <a:pt x="714" y="683"/>
                  <a:pt x="715" y="683"/>
                  <a:pt x="715" y="683"/>
                </a:cubicBezTo>
                <a:cubicBezTo>
                  <a:pt x="717" y="683"/>
                  <a:pt x="720" y="686"/>
                  <a:pt x="720" y="686"/>
                </a:cubicBezTo>
                <a:cubicBezTo>
                  <a:pt x="720" y="686"/>
                  <a:pt x="720" y="686"/>
                  <a:pt x="720" y="688"/>
                </a:cubicBezTo>
                <a:cubicBezTo>
                  <a:pt x="720" y="688"/>
                  <a:pt x="721" y="688"/>
                  <a:pt x="722" y="688"/>
                </a:cubicBezTo>
                <a:cubicBezTo>
                  <a:pt x="723" y="688"/>
                  <a:pt x="723" y="688"/>
                  <a:pt x="723" y="688"/>
                </a:cubicBezTo>
                <a:cubicBezTo>
                  <a:pt x="724" y="690"/>
                  <a:pt x="724" y="692"/>
                  <a:pt x="724" y="692"/>
                </a:cubicBezTo>
                <a:cubicBezTo>
                  <a:pt x="724" y="692"/>
                  <a:pt x="722" y="694"/>
                  <a:pt x="722" y="696"/>
                </a:cubicBezTo>
                <a:cubicBezTo>
                  <a:pt x="722" y="696"/>
                  <a:pt x="722" y="696"/>
                  <a:pt x="722" y="696"/>
                </a:cubicBezTo>
                <a:cubicBezTo>
                  <a:pt x="722" y="696"/>
                  <a:pt x="722" y="696"/>
                  <a:pt x="722" y="696"/>
                </a:cubicBezTo>
                <a:cubicBezTo>
                  <a:pt x="722" y="694"/>
                  <a:pt x="724" y="692"/>
                  <a:pt x="724" y="692"/>
                </a:cubicBezTo>
                <a:cubicBezTo>
                  <a:pt x="724" y="692"/>
                  <a:pt x="724" y="692"/>
                  <a:pt x="728" y="691"/>
                </a:cubicBezTo>
                <a:cubicBezTo>
                  <a:pt x="728" y="691"/>
                  <a:pt x="728" y="691"/>
                  <a:pt x="735" y="693"/>
                </a:cubicBezTo>
                <a:cubicBezTo>
                  <a:pt x="735" y="693"/>
                  <a:pt x="735" y="693"/>
                  <a:pt x="735" y="691"/>
                </a:cubicBezTo>
                <a:cubicBezTo>
                  <a:pt x="735" y="691"/>
                  <a:pt x="735" y="691"/>
                  <a:pt x="740" y="692"/>
                </a:cubicBezTo>
                <a:cubicBezTo>
                  <a:pt x="740" y="692"/>
                  <a:pt x="740" y="692"/>
                  <a:pt x="741" y="690"/>
                </a:cubicBezTo>
                <a:cubicBezTo>
                  <a:pt x="741" y="690"/>
                  <a:pt x="749" y="690"/>
                  <a:pt x="751" y="692"/>
                </a:cubicBezTo>
                <a:cubicBezTo>
                  <a:pt x="751" y="692"/>
                  <a:pt x="751" y="692"/>
                  <a:pt x="751" y="692"/>
                </a:cubicBezTo>
                <a:cubicBezTo>
                  <a:pt x="751" y="692"/>
                  <a:pt x="751" y="692"/>
                  <a:pt x="751" y="691"/>
                </a:cubicBezTo>
                <a:cubicBezTo>
                  <a:pt x="753" y="693"/>
                  <a:pt x="757" y="694"/>
                  <a:pt x="757" y="694"/>
                </a:cubicBezTo>
                <a:cubicBezTo>
                  <a:pt x="757" y="694"/>
                  <a:pt x="757" y="694"/>
                  <a:pt x="761" y="694"/>
                </a:cubicBezTo>
                <a:cubicBezTo>
                  <a:pt x="761" y="694"/>
                  <a:pt x="761" y="694"/>
                  <a:pt x="764" y="700"/>
                </a:cubicBezTo>
                <a:cubicBezTo>
                  <a:pt x="767" y="702"/>
                  <a:pt x="767" y="702"/>
                  <a:pt x="767" y="702"/>
                </a:cubicBezTo>
                <a:cubicBezTo>
                  <a:pt x="767" y="702"/>
                  <a:pt x="769" y="707"/>
                  <a:pt x="770" y="708"/>
                </a:cubicBezTo>
                <a:cubicBezTo>
                  <a:pt x="770" y="708"/>
                  <a:pt x="769" y="711"/>
                  <a:pt x="767" y="712"/>
                </a:cubicBezTo>
                <a:cubicBezTo>
                  <a:pt x="766" y="713"/>
                  <a:pt x="765" y="716"/>
                  <a:pt x="764" y="718"/>
                </a:cubicBezTo>
                <a:cubicBezTo>
                  <a:pt x="764" y="718"/>
                  <a:pt x="764" y="718"/>
                  <a:pt x="764" y="718"/>
                </a:cubicBezTo>
                <a:cubicBezTo>
                  <a:pt x="765" y="717"/>
                  <a:pt x="766" y="714"/>
                  <a:pt x="767" y="713"/>
                </a:cubicBezTo>
                <a:cubicBezTo>
                  <a:pt x="768" y="712"/>
                  <a:pt x="769" y="709"/>
                  <a:pt x="769" y="709"/>
                </a:cubicBezTo>
                <a:cubicBezTo>
                  <a:pt x="770" y="710"/>
                  <a:pt x="771" y="710"/>
                  <a:pt x="771" y="710"/>
                </a:cubicBezTo>
                <a:cubicBezTo>
                  <a:pt x="771" y="710"/>
                  <a:pt x="771" y="710"/>
                  <a:pt x="771" y="710"/>
                </a:cubicBezTo>
                <a:cubicBezTo>
                  <a:pt x="771" y="709"/>
                  <a:pt x="771" y="706"/>
                  <a:pt x="772" y="706"/>
                </a:cubicBezTo>
                <a:cubicBezTo>
                  <a:pt x="772" y="706"/>
                  <a:pt x="772" y="706"/>
                  <a:pt x="772" y="707"/>
                </a:cubicBezTo>
                <a:cubicBezTo>
                  <a:pt x="774" y="707"/>
                  <a:pt x="775" y="710"/>
                  <a:pt x="776" y="717"/>
                </a:cubicBezTo>
                <a:cubicBezTo>
                  <a:pt x="777" y="724"/>
                  <a:pt x="777" y="728"/>
                  <a:pt x="778" y="730"/>
                </a:cubicBezTo>
                <a:cubicBezTo>
                  <a:pt x="780" y="732"/>
                  <a:pt x="785" y="730"/>
                  <a:pt x="785" y="733"/>
                </a:cubicBezTo>
                <a:cubicBezTo>
                  <a:pt x="785" y="736"/>
                  <a:pt x="783" y="737"/>
                  <a:pt x="783" y="737"/>
                </a:cubicBezTo>
                <a:cubicBezTo>
                  <a:pt x="783" y="737"/>
                  <a:pt x="783" y="737"/>
                  <a:pt x="785" y="737"/>
                </a:cubicBezTo>
                <a:cubicBezTo>
                  <a:pt x="785" y="737"/>
                  <a:pt x="781" y="740"/>
                  <a:pt x="781" y="741"/>
                </a:cubicBezTo>
                <a:cubicBezTo>
                  <a:pt x="780" y="743"/>
                  <a:pt x="780" y="744"/>
                  <a:pt x="778" y="746"/>
                </a:cubicBezTo>
                <a:cubicBezTo>
                  <a:pt x="776" y="747"/>
                  <a:pt x="772" y="750"/>
                  <a:pt x="771" y="752"/>
                </a:cubicBezTo>
                <a:cubicBezTo>
                  <a:pt x="770" y="755"/>
                  <a:pt x="769" y="756"/>
                  <a:pt x="769" y="756"/>
                </a:cubicBezTo>
                <a:cubicBezTo>
                  <a:pt x="769" y="756"/>
                  <a:pt x="769" y="758"/>
                  <a:pt x="768" y="759"/>
                </a:cubicBezTo>
                <a:cubicBezTo>
                  <a:pt x="768" y="760"/>
                  <a:pt x="766" y="762"/>
                  <a:pt x="766" y="762"/>
                </a:cubicBezTo>
                <a:cubicBezTo>
                  <a:pt x="766" y="762"/>
                  <a:pt x="766" y="762"/>
                  <a:pt x="761" y="763"/>
                </a:cubicBezTo>
                <a:cubicBezTo>
                  <a:pt x="761" y="763"/>
                  <a:pt x="763" y="764"/>
                  <a:pt x="765" y="764"/>
                </a:cubicBezTo>
                <a:cubicBezTo>
                  <a:pt x="765" y="764"/>
                  <a:pt x="766" y="764"/>
                  <a:pt x="766" y="764"/>
                </a:cubicBezTo>
                <a:cubicBezTo>
                  <a:pt x="768" y="764"/>
                  <a:pt x="772" y="761"/>
                  <a:pt x="772" y="761"/>
                </a:cubicBezTo>
                <a:cubicBezTo>
                  <a:pt x="772" y="761"/>
                  <a:pt x="774" y="757"/>
                  <a:pt x="775" y="757"/>
                </a:cubicBezTo>
                <a:cubicBezTo>
                  <a:pt x="775" y="757"/>
                  <a:pt x="776" y="758"/>
                  <a:pt x="776" y="758"/>
                </a:cubicBezTo>
                <a:cubicBezTo>
                  <a:pt x="776" y="758"/>
                  <a:pt x="777" y="759"/>
                  <a:pt x="777" y="761"/>
                </a:cubicBezTo>
                <a:cubicBezTo>
                  <a:pt x="777" y="764"/>
                  <a:pt x="776" y="766"/>
                  <a:pt x="778" y="767"/>
                </a:cubicBezTo>
                <a:cubicBezTo>
                  <a:pt x="779" y="767"/>
                  <a:pt x="780" y="768"/>
                  <a:pt x="781" y="768"/>
                </a:cubicBezTo>
                <a:cubicBezTo>
                  <a:pt x="783" y="768"/>
                  <a:pt x="784" y="767"/>
                  <a:pt x="784" y="767"/>
                </a:cubicBezTo>
                <a:cubicBezTo>
                  <a:pt x="784" y="767"/>
                  <a:pt x="784" y="767"/>
                  <a:pt x="785" y="768"/>
                </a:cubicBezTo>
                <a:cubicBezTo>
                  <a:pt x="785" y="768"/>
                  <a:pt x="788" y="766"/>
                  <a:pt x="789" y="766"/>
                </a:cubicBezTo>
                <a:cubicBezTo>
                  <a:pt x="789" y="766"/>
                  <a:pt x="789" y="766"/>
                  <a:pt x="789" y="766"/>
                </a:cubicBezTo>
                <a:cubicBezTo>
                  <a:pt x="790" y="768"/>
                  <a:pt x="787" y="773"/>
                  <a:pt x="788" y="773"/>
                </a:cubicBezTo>
                <a:cubicBezTo>
                  <a:pt x="788" y="773"/>
                  <a:pt x="788" y="773"/>
                  <a:pt x="788" y="773"/>
                </a:cubicBezTo>
                <a:cubicBezTo>
                  <a:pt x="790" y="773"/>
                  <a:pt x="791" y="767"/>
                  <a:pt x="791" y="767"/>
                </a:cubicBezTo>
                <a:cubicBezTo>
                  <a:pt x="791" y="767"/>
                  <a:pt x="793" y="763"/>
                  <a:pt x="794" y="763"/>
                </a:cubicBezTo>
                <a:cubicBezTo>
                  <a:pt x="796" y="763"/>
                  <a:pt x="798" y="763"/>
                  <a:pt x="798" y="763"/>
                </a:cubicBezTo>
                <a:cubicBezTo>
                  <a:pt x="798" y="763"/>
                  <a:pt x="798" y="763"/>
                  <a:pt x="797" y="761"/>
                </a:cubicBezTo>
                <a:cubicBezTo>
                  <a:pt x="797" y="761"/>
                  <a:pt x="799" y="755"/>
                  <a:pt x="800" y="755"/>
                </a:cubicBezTo>
                <a:cubicBezTo>
                  <a:pt x="800" y="755"/>
                  <a:pt x="800" y="755"/>
                  <a:pt x="800" y="755"/>
                </a:cubicBezTo>
                <a:cubicBezTo>
                  <a:pt x="802" y="755"/>
                  <a:pt x="806" y="755"/>
                  <a:pt x="806" y="755"/>
                </a:cubicBezTo>
                <a:cubicBezTo>
                  <a:pt x="806" y="755"/>
                  <a:pt x="806" y="755"/>
                  <a:pt x="807" y="754"/>
                </a:cubicBezTo>
                <a:cubicBezTo>
                  <a:pt x="807" y="754"/>
                  <a:pt x="811" y="757"/>
                  <a:pt x="812" y="758"/>
                </a:cubicBezTo>
                <a:cubicBezTo>
                  <a:pt x="813" y="759"/>
                  <a:pt x="818" y="758"/>
                  <a:pt x="819" y="760"/>
                </a:cubicBezTo>
                <a:cubicBezTo>
                  <a:pt x="821" y="762"/>
                  <a:pt x="823" y="765"/>
                  <a:pt x="823" y="765"/>
                </a:cubicBezTo>
                <a:cubicBezTo>
                  <a:pt x="823" y="765"/>
                  <a:pt x="823" y="765"/>
                  <a:pt x="825" y="763"/>
                </a:cubicBezTo>
                <a:cubicBezTo>
                  <a:pt x="825" y="763"/>
                  <a:pt x="829" y="764"/>
                  <a:pt x="829" y="766"/>
                </a:cubicBezTo>
                <a:cubicBezTo>
                  <a:pt x="828" y="767"/>
                  <a:pt x="830" y="767"/>
                  <a:pt x="830" y="767"/>
                </a:cubicBezTo>
                <a:cubicBezTo>
                  <a:pt x="830" y="767"/>
                  <a:pt x="830" y="767"/>
                  <a:pt x="828" y="771"/>
                </a:cubicBezTo>
                <a:cubicBezTo>
                  <a:pt x="828" y="771"/>
                  <a:pt x="830" y="769"/>
                  <a:pt x="831" y="769"/>
                </a:cubicBezTo>
                <a:cubicBezTo>
                  <a:pt x="831" y="769"/>
                  <a:pt x="832" y="769"/>
                  <a:pt x="832" y="769"/>
                </a:cubicBezTo>
                <a:cubicBezTo>
                  <a:pt x="833" y="771"/>
                  <a:pt x="830" y="773"/>
                  <a:pt x="830" y="773"/>
                </a:cubicBezTo>
                <a:cubicBezTo>
                  <a:pt x="830" y="773"/>
                  <a:pt x="830" y="773"/>
                  <a:pt x="828" y="781"/>
                </a:cubicBezTo>
                <a:cubicBezTo>
                  <a:pt x="828" y="781"/>
                  <a:pt x="828" y="781"/>
                  <a:pt x="832" y="778"/>
                </a:cubicBezTo>
                <a:cubicBezTo>
                  <a:pt x="832" y="778"/>
                  <a:pt x="832" y="778"/>
                  <a:pt x="832" y="774"/>
                </a:cubicBezTo>
                <a:cubicBezTo>
                  <a:pt x="832" y="774"/>
                  <a:pt x="832" y="774"/>
                  <a:pt x="834" y="777"/>
                </a:cubicBezTo>
                <a:cubicBezTo>
                  <a:pt x="834" y="777"/>
                  <a:pt x="837" y="771"/>
                  <a:pt x="840" y="771"/>
                </a:cubicBezTo>
                <a:cubicBezTo>
                  <a:pt x="840" y="771"/>
                  <a:pt x="840" y="771"/>
                  <a:pt x="841" y="771"/>
                </a:cubicBezTo>
                <a:cubicBezTo>
                  <a:pt x="844" y="772"/>
                  <a:pt x="849" y="775"/>
                  <a:pt x="849" y="775"/>
                </a:cubicBezTo>
                <a:cubicBezTo>
                  <a:pt x="849" y="775"/>
                  <a:pt x="854" y="775"/>
                  <a:pt x="855" y="775"/>
                </a:cubicBezTo>
                <a:cubicBezTo>
                  <a:pt x="856" y="776"/>
                  <a:pt x="859" y="778"/>
                  <a:pt x="859" y="778"/>
                </a:cubicBezTo>
                <a:cubicBezTo>
                  <a:pt x="859" y="778"/>
                  <a:pt x="859" y="778"/>
                  <a:pt x="859" y="776"/>
                </a:cubicBezTo>
                <a:cubicBezTo>
                  <a:pt x="859" y="776"/>
                  <a:pt x="863" y="776"/>
                  <a:pt x="866" y="776"/>
                </a:cubicBezTo>
                <a:cubicBezTo>
                  <a:pt x="866" y="776"/>
                  <a:pt x="867" y="776"/>
                  <a:pt x="868" y="776"/>
                </a:cubicBezTo>
                <a:cubicBezTo>
                  <a:pt x="870" y="776"/>
                  <a:pt x="879" y="782"/>
                  <a:pt x="882" y="785"/>
                </a:cubicBezTo>
                <a:cubicBezTo>
                  <a:pt x="885" y="789"/>
                  <a:pt x="889" y="793"/>
                  <a:pt x="889" y="793"/>
                </a:cubicBezTo>
                <a:cubicBezTo>
                  <a:pt x="889" y="793"/>
                  <a:pt x="889" y="793"/>
                  <a:pt x="891" y="793"/>
                </a:cubicBezTo>
                <a:cubicBezTo>
                  <a:pt x="891" y="793"/>
                  <a:pt x="891" y="793"/>
                  <a:pt x="893" y="796"/>
                </a:cubicBezTo>
                <a:cubicBezTo>
                  <a:pt x="893" y="796"/>
                  <a:pt x="893" y="796"/>
                  <a:pt x="896" y="796"/>
                </a:cubicBezTo>
                <a:cubicBezTo>
                  <a:pt x="896" y="796"/>
                  <a:pt x="896" y="796"/>
                  <a:pt x="898" y="798"/>
                </a:cubicBezTo>
                <a:cubicBezTo>
                  <a:pt x="898" y="798"/>
                  <a:pt x="898" y="798"/>
                  <a:pt x="904" y="797"/>
                </a:cubicBezTo>
                <a:cubicBezTo>
                  <a:pt x="904" y="797"/>
                  <a:pt x="904" y="797"/>
                  <a:pt x="908" y="797"/>
                </a:cubicBezTo>
                <a:cubicBezTo>
                  <a:pt x="908" y="797"/>
                  <a:pt x="911" y="800"/>
                  <a:pt x="911" y="802"/>
                </a:cubicBezTo>
                <a:cubicBezTo>
                  <a:pt x="911" y="803"/>
                  <a:pt x="911" y="806"/>
                  <a:pt x="911" y="808"/>
                </a:cubicBezTo>
                <a:cubicBezTo>
                  <a:pt x="911" y="810"/>
                  <a:pt x="914" y="814"/>
                  <a:pt x="914" y="817"/>
                </a:cubicBezTo>
                <a:cubicBezTo>
                  <a:pt x="914" y="820"/>
                  <a:pt x="913" y="824"/>
                  <a:pt x="913" y="824"/>
                </a:cubicBezTo>
                <a:cubicBezTo>
                  <a:pt x="913" y="824"/>
                  <a:pt x="915" y="827"/>
                  <a:pt x="914" y="828"/>
                </a:cubicBezTo>
                <a:cubicBezTo>
                  <a:pt x="914" y="829"/>
                  <a:pt x="912" y="831"/>
                  <a:pt x="912" y="831"/>
                </a:cubicBezTo>
                <a:cubicBezTo>
                  <a:pt x="912" y="831"/>
                  <a:pt x="909" y="840"/>
                  <a:pt x="907" y="843"/>
                </a:cubicBezTo>
                <a:cubicBezTo>
                  <a:pt x="905" y="846"/>
                  <a:pt x="902" y="847"/>
                  <a:pt x="902" y="847"/>
                </a:cubicBezTo>
                <a:cubicBezTo>
                  <a:pt x="902" y="847"/>
                  <a:pt x="902" y="851"/>
                  <a:pt x="901" y="851"/>
                </a:cubicBezTo>
                <a:cubicBezTo>
                  <a:pt x="900" y="851"/>
                  <a:pt x="897" y="852"/>
                  <a:pt x="897" y="852"/>
                </a:cubicBezTo>
                <a:cubicBezTo>
                  <a:pt x="897" y="852"/>
                  <a:pt x="896" y="856"/>
                  <a:pt x="895" y="857"/>
                </a:cubicBezTo>
                <a:cubicBezTo>
                  <a:pt x="894" y="858"/>
                  <a:pt x="893" y="858"/>
                  <a:pt x="893" y="858"/>
                </a:cubicBezTo>
                <a:cubicBezTo>
                  <a:pt x="893" y="858"/>
                  <a:pt x="892" y="866"/>
                  <a:pt x="891" y="868"/>
                </a:cubicBezTo>
                <a:cubicBezTo>
                  <a:pt x="890" y="870"/>
                  <a:pt x="886" y="873"/>
                  <a:pt x="886" y="873"/>
                </a:cubicBezTo>
                <a:cubicBezTo>
                  <a:pt x="886" y="873"/>
                  <a:pt x="884" y="870"/>
                  <a:pt x="884" y="870"/>
                </a:cubicBezTo>
                <a:cubicBezTo>
                  <a:pt x="883" y="870"/>
                  <a:pt x="882" y="872"/>
                  <a:pt x="882" y="872"/>
                </a:cubicBezTo>
                <a:cubicBezTo>
                  <a:pt x="882" y="872"/>
                  <a:pt x="882" y="872"/>
                  <a:pt x="883" y="874"/>
                </a:cubicBezTo>
                <a:cubicBezTo>
                  <a:pt x="883" y="874"/>
                  <a:pt x="881" y="876"/>
                  <a:pt x="881" y="877"/>
                </a:cubicBezTo>
                <a:cubicBezTo>
                  <a:pt x="880" y="879"/>
                  <a:pt x="882" y="884"/>
                  <a:pt x="882" y="884"/>
                </a:cubicBezTo>
                <a:cubicBezTo>
                  <a:pt x="882" y="884"/>
                  <a:pt x="882" y="884"/>
                  <a:pt x="881" y="888"/>
                </a:cubicBezTo>
                <a:cubicBezTo>
                  <a:pt x="881" y="888"/>
                  <a:pt x="883" y="899"/>
                  <a:pt x="883" y="901"/>
                </a:cubicBezTo>
                <a:cubicBezTo>
                  <a:pt x="883" y="903"/>
                  <a:pt x="882" y="908"/>
                  <a:pt x="882" y="908"/>
                </a:cubicBezTo>
                <a:cubicBezTo>
                  <a:pt x="882" y="908"/>
                  <a:pt x="882" y="908"/>
                  <a:pt x="881" y="915"/>
                </a:cubicBezTo>
                <a:cubicBezTo>
                  <a:pt x="881" y="915"/>
                  <a:pt x="883" y="919"/>
                  <a:pt x="882" y="920"/>
                </a:cubicBezTo>
                <a:cubicBezTo>
                  <a:pt x="880" y="921"/>
                  <a:pt x="877" y="923"/>
                  <a:pt x="877" y="926"/>
                </a:cubicBezTo>
                <a:cubicBezTo>
                  <a:pt x="878" y="928"/>
                  <a:pt x="879" y="934"/>
                  <a:pt x="879" y="934"/>
                </a:cubicBezTo>
                <a:cubicBezTo>
                  <a:pt x="879" y="934"/>
                  <a:pt x="879" y="938"/>
                  <a:pt x="878" y="938"/>
                </a:cubicBezTo>
                <a:cubicBezTo>
                  <a:pt x="877" y="938"/>
                  <a:pt x="876" y="939"/>
                  <a:pt x="876" y="939"/>
                </a:cubicBezTo>
                <a:cubicBezTo>
                  <a:pt x="876" y="939"/>
                  <a:pt x="876" y="939"/>
                  <a:pt x="876" y="943"/>
                </a:cubicBezTo>
                <a:cubicBezTo>
                  <a:pt x="876" y="943"/>
                  <a:pt x="876" y="943"/>
                  <a:pt x="874" y="943"/>
                </a:cubicBezTo>
                <a:cubicBezTo>
                  <a:pt x="874" y="943"/>
                  <a:pt x="874" y="943"/>
                  <a:pt x="874" y="946"/>
                </a:cubicBezTo>
                <a:cubicBezTo>
                  <a:pt x="874" y="946"/>
                  <a:pt x="874" y="946"/>
                  <a:pt x="870" y="950"/>
                </a:cubicBezTo>
                <a:cubicBezTo>
                  <a:pt x="870" y="950"/>
                  <a:pt x="870" y="957"/>
                  <a:pt x="870" y="958"/>
                </a:cubicBezTo>
                <a:cubicBezTo>
                  <a:pt x="870" y="958"/>
                  <a:pt x="871" y="961"/>
                  <a:pt x="871" y="961"/>
                </a:cubicBezTo>
                <a:cubicBezTo>
                  <a:pt x="871" y="961"/>
                  <a:pt x="865" y="962"/>
                  <a:pt x="864" y="963"/>
                </a:cubicBezTo>
                <a:cubicBezTo>
                  <a:pt x="863" y="965"/>
                  <a:pt x="862" y="966"/>
                  <a:pt x="862" y="966"/>
                </a:cubicBezTo>
                <a:cubicBezTo>
                  <a:pt x="862" y="966"/>
                  <a:pt x="862" y="966"/>
                  <a:pt x="863" y="968"/>
                </a:cubicBezTo>
                <a:cubicBezTo>
                  <a:pt x="863" y="968"/>
                  <a:pt x="863" y="968"/>
                  <a:pt x="862" y="970"/>
                </a:cubicBezTo>
                <a:cubicBezTo>
                  <a:pt x="862" y="970"/>
                  <a:pt x="862" y="970"/>
                  <a:pt x="854" y="971"/>
                </a:cubicBezTo>
                <a:cubicBezTo>
                  <a:pt x="854" y="971"/>
                  <a:pt x="855" y="967"/>
                  <a:pt x="853" y="967"/>
                </a:cubicBezTo>
                <a:cubicBezTo>
                  <a:pt x="853" y="967"/>
                  <a:pt x="853" y="967"/>
                  <a:pt x="853" y="967"/>
                </a:cubicBezTo>
                <a:cubicBezTo>
                  <a:pt x="851" y="967"/>
                  <a:pt x="850" y="971"/>
                  <a:pt x="850" y="971"/>
                </a:cubicBezTo>
                <a:cubicBezTo>
                  <a:pt x="850" y="971"/>
                  <a:pt x="850" y="971"/>
                  <a:pt x="845" y="970"/>
                </a:cubicBezTo>
                <a:cubicBezTo>
                  <a:pt x="845" y="970"/>
                  <a:pt x="844" y="973"/>
                  <a:pt x="844" y="973"/>
                </a:cubicBezTo>
                <a:cubicBezTo>
                  <a:pt x="843" y="973"/>
                  <a:pt x="844" y="970"/>
                  <a:pt x="843" y="970"/>
                </a:cubicBezTo>
                <a:cubicBezTo>
                  <a:pt x="842" y="970"/>
                  <a:pt x="840" y="972"/>
                  <a:pt x="840" y="972"/>
                </a:cubicBezTo>
                <a:cubicBezTo>
                  <a:pt x="840" y="972"/>
                  <a:pt x="840" y="972"/>
                  <a:pt x="842" y="973"/>
                </a:cubicBezTo>
                <a:cubicBezTo>
                  <a:pt x="842" y="973"/>
                  <a:pt x="838" y="974"/>
                  <a:pt x="837" y="975"/>
                </a:cubicBezTo>
                <a:cubicBezTo>
                  <a:pt x="837" y="975"/>
                  <a:pt x="835" y="976"/>
                  <a:pt x="835" y="976"/>
                </a:cubicBezTo>
                <a:cubicBezTo>
                  <a:pt x="835" y="976"/>
                  <a:pt x="835" y="976"/>
                  <a:pt x="837" y="979"/>
                </a:cubicBezTo>
                <a:cubicBezTo>
                  <a:pt x="837" y="979"/>
                  <a:pt x="837" y="979"/>
                  <a:pt x="835" y="979"/>
                </a:cubicBezTo>
                <a:cubicBezTo>
                  <a:pt x="835" y="979"/>
                  <a:pt x="835" y="979"/>
                  <a:pt x="835" y="977"/>
                </a:cubicBezTo>
                <a:cubicBezTo>
                  <a:pt x="835" y="977"/>
                  <a:pt x="832" y="977"/>
                  <a:pt x="831" y="977"/>
                </a:cubicBezTo>
                <a:cubicBezTo>
                  <a:pt x="830" y="977"/>
                  <a:pt x="830" y="977"/>
                  <a:pt x="830" y="977"/>
                </a:cubicBezTo>
                <a:cubicBezTo>
                  <a:pt x="829" y="977"/>
                  <a:pt x="829" y="979"/>
                  <a:pt x="828" y="980"/>
                </a:cubicBezTo>
                <a:cubicBezTo>
                  <a:pt x="828" y="980"/>
                  <a:pt x="828" y="980"/>
                  <a:pt x="828" y="980"/>
                </a:cubicBezTo>
                <a:cubicBezTo>
                  <a:pt x="827" y="980"/>
                  <a:pt x="826" y="979"/>
                  <a:pt x="826" y="979"/>
                </a:cubicBezTo>
                <a:cubicBezTo>
                  <a:pt x="826" y="979"/>
                  <a:pt x="826" y="979"/>
                  <a:pt x="826" y="981"/>
                </a:cubicBezTo>
                <a:cubicBezTo>
                  <a:pt x="826" y="981"/>
                  <a:pt x="823" y="981"/>
                  <a:pt x="822" y="982"/>
                </a:cubicBezTo>
                <a:cubicBezTo>
                  <a:pt x="822" y="984"/>
                  <a:pt x="822" y="984"/>
                  <a:pt x="821" y="985"/>
                </a:cubicBezTo>
                <a:cubicBezTo>
                  <a:pt x="820" y="986"/>
                  <a:pt x="818" y="986"/>
                  <a:pt x="816" y="987"/>
                </a:cubicBezTo>
                <a:cubicBezTo>
                  <a:pt x="815" y="989"/>
                  <a:pt x="815" y="991"/>
                  <a:pt x="815" y="991"/>
                </a:cubicBezTo>
                <a:cubicBezTo>
                  <a:pt x="815" y="991"/>
                  <a:pt x="816" y="994"/>
                  <a:pt x="815" y="994"/>
                </a:cubicBezTo>
                <a:cubicBezTo>
                  <a:pt x="815" y="994"/>
                  <a:pt x="815" y="994"/>
                  <a:pt x="815" y="994"/>
                </a:cubicBezTo>
                <a:cubicBezTo>
                  <a:pt x="813" y="994"/>
                  <a:pt x="811" y="991"/>
                  <a:pt x="811" y="991"/>
                </a:cubicBezTo>
                <a:cubicBezTo>
                  <a:pt x="811" y="991"/>
                  <a:pt x="811" y="991"/>
                  <a:pt x="808" y="993"/>
                </a:cubicBezTo>
                <a:cubicBezTo>
                  <a:pt x="808" y="993"/>
                  <a:pt x="811" y="995"/>
                  <a:pt x="811" y="996"/>
                </a:cubicBezTo>
                <a:cubicBezTo>
                  <a:pt x="811" y="997"/>
                  <a:pt x="809" y="998"/>
                  <a:pt x="809" y="998"/>
                </a:cubicBezTo>
                <a:cubicBezTo>
                  <a:pt x="809" y="998"/>
                  <a:pt x="809" y="998"/>
                  <a:pt x="811" y="998"/>
                </a:cubicBezTo>
                <a:cubicBezTo>
                  <a:pt x="811" y="998"/>
                  <a:pt x="811" y="998"/>
                  <a:pt x="811" y="1001"/>
                </a:cubicBezTo>
                <a:cubicBezTo>
                  <a:pt x="811" y="1001"/>
                  <a:pt x="811" y="1001"/>
                  <a:pt x="808" y="1001"/>
                </a:cubicBezTo>
                <a:cubicBezTo>
                  <a:pt x="808" y="1001"/>
                  <a:pt x="808" y="1001"/>
                  <a:pt x="810" y="1003"/>
                </a:cubicBezTo>
                <a:cubicBezTo>
                  <a:pt x="810" y="1003"/>
                  <a:pt x="810" y="1003"/>
                  <a:pt x="810" y="1007"/>
                </a:cubicBezTo>
                <a:cubicBezTo>
                  <a:pt x="810" y="1007"/>
                  <a:pt x="813" y="1008"/>
                  <a:pt x="813" y="1010"/>
                </a:cubicBezTo>
                <a:cubicBezTo>
                  <a:pt x="813" y="1011"/>
                  <a:pt x="812" y="1013"/>
                  <a:pt x="812" y="1013"/>
                </a:cubicBezTo>
                <a:cubicBezTo>
                  <a:pt x="812" y="1013"/>
                  <a:pt x="812" y="1013"/>
                  <a:pt x="813" y="1014"/>
                </a:cubicBezTo>
                <a:cubicBezTo>
                  <a:pt x="813" y="1014"/>
                  <a:pt x="813" y="1014"/>
                  <a:pt x="813" y="1016"/>
                </a:cubicBezTo>
                <a:cubicBezTo>
                  <a:pt x="813" y="1016"/>
                  <a:pt x="813" y="1016"/>
                  <a:pt x="813" y="1021"/>
                </a:cubicBezTo>
                <a:cubicBezTo>
                  <a:pt x="813" y="1021"/>
                  <a:pt x="813" y="1021"/>
                  <a:pt x="811" y="1022"/>
                </a:cubicBezTo>
                <a:cubicBezTo>
                  <a:pt x="811" y="1022"/>
                  <a:pt x="812" y="1024"/>
                  <a:pt x="812" y="1025"/>
                </a:cubicBezTo>
                <a:cubicBezTo>
                  <a:pt x="812" y="1026"/>
                  <a:pt x="807" y="1029"/>
                  <a:pt x="806" y="1031"/>
                </a:cubicBezTo>
                <a:cubicBezTo>
                  <a:pt x="805" y="1034"/>
                  <a:pt x="803" y="1038"/>
                  <a:pt x="803" y="1042"/>
                </a:cubicBezTo>
                <a:cubicBezTo>
                  <a:pt x="802" y="1046"/>
                  <a:pt x="798" y="1052"/>
                  <a:pt x="797" y="1054"/>
                </a:cubicBezTo>
                <a:cubicBezTo>
                  <a:pt x="796" y="1054"/>
                  <a:pt x="796" y="1054"/>
                  <a:pt x="796" y="1054"/>
                </a:cubicBezTo>
                <a:cubicBezTo>
                  <a:pt x="796" y="1054"/>
                  <a:pt x="796" y="1054"/>
                  <a:pt x="796" y="1054"/>
                </a:cubicBezTo>
                <a:cubicBezTo>
                  <a:pt x="796" y="1054"/>
                  <a:pt x="796" y="1054"/>
                  <a:pt x="796" y="1054"/>
                </a:cubicBezTo>
                <a:cubicBezTo>
                  <a:pt x="795" y="1054"/>
                  <a:pt x="795" y="1054"/>
                  <a:pt x="794" y="1054"/>
                </a:cubicBezTo>
                <a:cubicBezTo>
                  <a:pt x="793" y="1055"/>
                  <a:pt x="793" y="1057"/>
                  <a:pt x="792" y="1057"/>
                </a:cubicBezTo>
                <a:cubicBezTo>
                  <a:pt x="792" y="1057"/>
                  <a:pt x="792" y="1057"/>
                  <a:pt x="792" y="1057"/>
                </a:cubicBezTo>
                <a:cubicBezTo>
                  <a:pt x="791" y="1057"/>
                  <a:pt x="790" y="1057"/>
                  <a:pt x="790" y="1057"/>
                </a:cubicBezTo>
                <a:cubicBezTo>
                  <a:pt x="790" y="1057"/>
                  <a:pt x="790" y="1057"/>
                  <a:pt x="794" y="1054"/>
                </a:cubicBezTo>
                <a:cubicBezTo>
                  <a:pt x="794" y="1054"/>
                  <a:pt x="794" y="1054"/>
                  <a:pt x="797" y="1051"/>
                </a:cubicBezTo>
                <a:cubicBezTo>
                  <a:pt x="797" y="1051"/>
                  <a:pt x="797" y="1051"/>
                  <a:pt x="797" y="1049"/>
                </a:cubicBezTo>
                <a:cubicBezTo>
                  <a:pt x="797" y="1049"/>
                  <a:pt x="797" y="1049"/>
                  <a:pt x="798" y="1048"/>
                </a:cubicBezTo>
                <a:cubicBezTo>
                  <a:pt x="798" y="1048"/>
                  <a:pt x="798" y="1046"/>
                  <a:pt x="798" y="1046"/>
                </a:cubicBezTo>
                <a:cubicBezTo>
                  <a:pt x="799" y="1046"/>
                  <a:pt x="800" y="1044"/>
                  <a:pt x="800" y="1044"/>
                </a:cubicBezTo>
                <a:cubicBezTo>
                  <a:pt x="800" y="1044"/>
                  <a:pt x="800" y="1040"/>
                  <a:pt x="799" y="1040"/>
                </a:cubicBezTo>
                <a:cubicBezTo>
                  <a:pt x="799" y="1040"/>
                  <a:pt x="799" y="1040"/>
                  <a:pt x="799" y="1040"/>
                </a:cubicBezTo>
                <a:cubicBezTo>
                  <a:pt x="797" y="1040"/>
                  <a:pt x="794" y="1043"/>
                  <a:pt x="794" y="1045"/>
                </a:cubicBezTo>
                <a:cubicBezTo>
                  <a:pt x="794" y="1046"/>
                  <a:pt x="794" y="1049"/>
                  <a:pt x="794" y="1049"/>
                </a:cubicBezTo>
                <a:cubicBezTo>
                  <a:pt x="793" y="1050"/>
                  <a:pt x="791" y="1050"/>
                  <a:pt x="791" y="1050"/>
                </a:cubicBezTo>
                <a:cubicBezTo>
                  <a:pt x="791" y="1050"/>
                  <a:pt x="791" y="1050"/>
                  <a:pt x="790" y="1053"/>
                </a:cubicBezTo>
                <a:cubicBezTo>
                  <a:pt x="790" y="1053"/>
                  <a:pt x="789" y="1054"/>
                  <a:pt x="789" y="1055"/>
                </a:cubicBezTo>
                <a:cubicBezTo>
                  <a:pt x="789" y="1057"/>
                  <a:pt x="790" y="1059"/>
                  <a:pt x="790" y="1059"/>
                </a:cubicBezTo>
                <a:cubicBezTo>
                  <a:pt x="790" y="1059"/>
                  <a:pt x="790" y="1059"/>
                  <a:pt x="788" y="1062"/>
                </a:cubicBezTo>
                <a:cubicBezTo>
                  <a:pt x="788" y="1062"/>
                  <a:pt x="790" y="1066"/>
                  <a:pt x="789" y="1067"/>
                </a:cubicBezTo>
                <a:cubicBezTo>
                  <a:pt x="788" y="1069"/>
                  <a:pt x="784" y="1073"/>
                  <a:pt x="784" y="1073"/>
                </a:cubicBezTo>
                <a:cubicBezTo>
                  <a:pt x="784" y="1074"/>
                  <a:pt x="784" y="1074"/>
                  <a:pt x="784" y="1074"/>
                </a:cubicBezTo>
                <a:cubicBezTo>
                  <a:pt x="784" y="1074"/>
                  <a:pt x="784" y="1074"/>
                  <a:pt x="782" y="1074"/>
                </a:cubicBezTo>
                <a:cubicBezTo>
                  <a:pt x="782" y="1074"/>
                  <a:pt x="782" y="1074"/>
                  <a:pt x="782" y="1070"/>
                </a:cubicBezTo>
                <a:cubicBezTo>
                  <a:pt x="782" y="1070"/>
                  <a:pt x="781" y="1070"/>
                  <a:pt x="781" y="1069"/>
                </a:cubicBezTo>
                <a:cubicBezTo>
                  <a:pt x="781" y="1068"/>
                  <a:pt x="782" y="1065"/>
                  <a:pt x="783" y="1064"/>
                </a:cubicBezTo>
                <a:cubicBezTo>
                  <a:pt x="784" y="1062"/>
                  <a:pt x="781" y="1062"/>
                  <a:pt x="779" y="1061"/>
                </a:cubicBezTo>
                <a:cubicBezTo>
                  <a:pt x="778" y="1061"/>
                  <a:pt x="776" y="1056"/>
                  <a:pt x="776" y="1056"/>
                </a:cubicBezTo>
                <a:cubicBezTo>
                  <a:pt x="776" y="1056"/>
                  <a:pt x="776" y="1056"/>
                  <a:pt x="776" y="1056"/>
                </a:cubicBezTo>
                <a:cubicBezTo>
                  <a:pt x="776" y="1057"/>
                  <a:pt x="778" y="1061"/>
                  <a:pt x="779" y="1061"/>
                </a:cubicBezTo>
                <a:cubicBezTo>
                  <a:pt x="781" y="1062"/>
                  <a:pt x="784" y="1062"/>
                  <a:pt x="783" y="1064"/>
                </a:cubicBezTo>
                <a:cubicBezTo>
                  <a:pt x="782" y="1065"/>
                  <a:pt x="780" y="1068"/>
                  <a:pt x="781" y="1069"/>
                </a:cubicBezTo>
                <a:cubicBezTo>
                  <a:pt x="781" y="1070"/>
                  <a:pt x="782" y="1070"/>
                  <a:pt x="782" y="1070"/>
                </a:cubicBezTo>
                <a:cubicBezTo>
                  <a:pt x="782" y="1070"/>
                  <a:pt x="782" y="1070"/>
                  <a:pt x="782" y="1074"/>
                </a:cubicBezTo>
                <a:cubicBezTo>
                  <a:pt x="782" y="1074"/>
                  <a:pt x="782" y="1074"/>
                  <a:pt x="783" y="1074"/>
                </a:cubicBezTo>
                <a:cubicBezTo>
                  <a:pt x="783" y="1075"/>
                  <a:pt x="782" y="1081"/>
                  <a:pt x="779" y="1083"/>
                </a:cubicBezTo>
                <a:cubicBezTo>
                  <a:pt x="777" y="1084"/>
                  <a:pt x="775" y="1085"/>
                  <a:pt x="773" y="1085"/>
                </a:cubicBezTo>
                <a:cubicBezTo>
                  <a:pt x="771" y="1085"/>
                  <a:pt x="769" y="1084"/>
                  <a:pt x="767" y="1084"/>
                </a:cubicBezTo>
                <a:cubicBezTo>
                  <a:pt x="763" y="1083"/>
                  <a:pt x="759" y="1083"/>
                  <a:pt x="757" y="1083"/>
                </a:cubicBezTo>
                <a:cubicBezTo>
                  <a:pt x="757" y="1083"/>
                  <a:pt x="756" y="1083"/>
                  <a:pt x="756" y="1083"/>
                </a:cubicBezTo>
                <a:cubicBezTo>
                  <a:pt x="755" y="1081"/>
                  <a:pt x="755" y="1081"/>
                  <a:pt x="755" y="1081"/>
                </a:cubicBezTo>
                <a:cubicBezTo>
                  <a:pt x="755" y="1081"/>
                  <a:pt x="755" y="1081"/>
                  <a:pt x="750" y="1081"/>
                </a:cubicBezTo>
                <a:cubicBezTo>
                  <a:pt x="750" y="1081"/>
                  <a:pt x="750" y="1081"/>
                  <a:pt x="750" y="1081"/>
                </a:cubicBezTo>
                <a:cubicBezTo>
                  <a:pt x="750" y="1081"/>
                  <a:pt x="750" y="1081"/>
                  <a:pt x="749" y="1081"/>
                </a:cubicBezTo>
                <a:cubicBezTo>
                  <a:pt x="749" y="1081"/>
                  <a:pt x="749" y="1081"/>
                  <a:pt x="749" y="1081"/>
                </a:cubicBezTo>
                <a:cubicBezTo>
                  <a:pt x="749" y="1081"/>
                  <a:pt x="749" y="1081"/>
                  <a:pt x="749" y="1081"/>
                </a:cubicBezTo>
                <a:cubicBezTo>
                  <a:pt x="748" y="1080"/>
                  <a:pt x="746" y="1077"/>
                  <a:pt x="745" y="1077"/>
                </a:cubicBezTo>
                <a:cubicBezTo>
                  <a:pt x="745" y="1077"/>
                  <a:pt x="744" y="1077"/>
                  <a:pt x="744" y="1077"/>
                </a:cubicBezTo>
                <a:cubicBezTo>
                  <a:pt x="744" y="1077"/>
                  <a:pt x="744" y="1077"/>
                  <a:pt x="744" y="1077"/>
                </a:cubicBezTo>
                <a:cubicBezTo>
                  <a:pt x="744" y="1077"/>
                  <a:pt x="744" y="1077"/>
                  <a:pt x="744" y="1077"/>
                </a:cubicBezTo>
                <a:cubicBezTo>
                  <a:pt x="742" y="1080"/>
                  <a:pt x="742" y="1082"/>
                  <a:pt x="746" y="1084"/>
                </a:cubicBezTo>
                <a:cubicBezTo>
                  <a:pt x="750" y="1086"/>
                  <a:pt x="756" y="1087"/>
                  <a:pt x="756" y="1089"/>
                </a:cubicBezTo>
                <a:cubicBezTo>
                  <a:pt x="756" y="1091"/>
                  <a:pt x="757" y="1092"/>
                  <a:pt x="756" y="1093"/>
                </a:cubicBezTo>
                <a:cubicBezTo>
                  <a:pt x="756" y="1094"/>
                  <a:pt x="753" y="1095"/>
                  <a:pt x="755" y="1096"/>
                </a:cubicBezTo>
                <a:cubicBezTo>
                  <a:pt x="755" y="1096"/>
                  <a:pt x="755" y="1096"/>
                  <a:pt x="756" y="1096"/>
                </a:cubicBezTo>
                <a:cubicBezTo>
                  <a:pt x="756" y="1096"/>
                  <a:pt x="756" y="1096"/>
                  <a:pt x="757" y="1096"/>
                </a:cubicBezTo>
                <a:cubicBezTo>
                  <a:pt x="757" y="1096"/>
                  <a:pt x="757" y="1096"/>
                  <a:pt x="757" y="1096"/>
                </a:cubicBezTo>
                <a:cubicBezTo>
                  <a:pt x="758" y="1096"/>
                  <a:pt x="758" y="1096"/>
                  <a:pt x="758" y="1096"/>
                </a:cubicBezTo>
                <a:cubicBezTo>
                  <a:pt x="760" y="1097"/>
                  <a:pt x="762" y="1099"/>
                  <a:pt x="762" y="1099"/>
                </a:cubicBezTo>
                <a:cubicBezTo>
                  <a:pt x="762" y="1099"/>
                  <a:pt x="762" y="1099"/>
                  <a:pt x="762" y="1102"/>
                </a:cubicBezTo>
                <a:cubicBezTo>
                  <a:pt x="762" y="1102"/>
                  <a:pt x="762" y="1102"/>
                  <a:pt x="763" y="1105"/>
                </a:cubicBezTo>
                <a:cubicBezTo>
                  <a:pt x="763" y="1105"/>
                  <a:pt x="763" y="1105"/>
                  <a:pt x="762" y="1111"/>
                </a:cubicBezTo>
                <a:cubicBezTo>
                  <a:pt x="762" y="1111"/>
                  <a:pt x="762" y="1111"/>
                  <a:pt x="759" y="1112"/>
                </a:cubicBezTo>
                <a:cubicBezTo>
                  <a:pt x="759" y="1112"/>
                  <a:pt x="759" y="1112"/>
                  <a:pt x="760" y="1117"/>
                </a:cubicBezTo>
                <a:cubicBezTo>
                  <a:pt x="760" y="1117"/>
                  <a:pt x="750" y="1121"/>
                  <a:pt x="745" y="1122"/>
                </a:cubicBezTo>
                <a:cubicBezTo>
                  <a:pt x="740" y="1123"/>
                  <a:pt x="738" y="1124"/>
                  <a:pt x="738" y="1124"/>
                </a:cubicBezTo>
                <a:cubicBezTo>
                  <a:pt x="738" y="1124"/>
                  <a:pt x="738" y="1124"/>
                  <a:pt x="737" y="1125"/>
                </a:cubicBezTo>
                <a:cubicBezTo>
                  <a:pt x="737" y="1125"/>
                  <a:pt x="737" y="1125"/>
                  <a:pt x="728" y="1124"/>
                </a:cubicBezTo>
                <a:cubicBezTo>
                  <a:pt x="728" y="1124"/>
                  <a:pt x="728" y="1124"/>
                  <a:pt x="728" y="1126"/>
                </a:cubicBezTo>
                <a:cubicBezTo>
                  <a:pt x="728" y="1126"/>
                  <a:pt x="728" y="1126"/>
                  <a:pt x="727" y="1126"/>
                </a:cubicBezTo>
                <a:cubicBezTo>
                  <a:pt x="727" y="1126"/>
                  <a:pt x="726" y="1121"/>
                  <a:pt x="724" y="1121"/>
                </a:cubicBezTo>
                <a:cubicBezTo>
                  <a:pt x="724" y="1121"/>
                  <a:pt x="724" y="1121"/>
                  <a:pt x="724" y="1122"/>
                </a:cubicBezTo>
                <a:cubicBezTo>
                  <a:pt x="723" y="1123"/>
                  <a:pt x="724" y="1125"/>
                  <a:pt x="724" y="1125"/>
                </a:cubicBezTo>
                <a:cubicBezTo>
                  <a:pt x="724" y="1125"/>
                  <a:pt x="724" y="1125"/>
                  <a:pt x="724" y="1127"/>
                </a:cubicBezTo>
                <a:cubicBezTo>
                  <a:pt x="724" y="1127"/>
                  <a:pt x="729" y="1127"/>
                  <a:pt x="728" y="1129"/>
                </a:cubicBezTo>
                <a:cubicBezTo>
                  <a:pt x="728" y="1131"/>
                  <a:pt x="726" y="1134"/>
                  <a:pt x="726" y="1134"/>
                </a:cubicBezTo>
                <a:cubicBezTo>
                  <a:pt x="726" y="1134"/>
                  <a:pt x="726" y="1134"/>
                  <a:pt x="726" y="1137"/>
                </a:cubicBezTo>
                <a:cubicBezTo>
                  <a:pt x="726" y="1137"/>
                  <a:pt x="732" y="1140"/>
                  <a:pt x="731" y="1141"/>
                </a:cubicBezTo>
                <a:cubicBezTo>
                  <a:pt x="729" y="1142"/>
                  <a:pt x="723" y="1145"/>
                  <a:pt x="722" y="1145"/>
                </a:cubicBezTo>
                <a:cubicBezTo>
                  <a:pt x="720" y="1145"/>
                  <a:pt x="717" y="1143"/>
                  <a:pt x="714" y="1142"/>
                </a:cubicBezTo>
                <a:cubicBezTo>
                  <a:pt x="713" y="1142"/>
                  <a:pt x="711" y="1140"/>
                  <a:pt x="710" y="1140"/>
                </a:cubicBezTo>
                <a:cubicBezTo>
                  <a:pt x="709" y="1140"/>
                  <a:pt x="709" y="1141"/>
                  <a:pt x="709" y="1141"/>
                </a:cubicBezTo>
                <a:cubicBezTo>
                  <a:pt x="708" y="1144"/>
                  <a:pt x="711" y="1147"/>
                  <a:pt x="711" y="1148"/>
                </a:cubicBezTo>
                <a:cubicBezTo>
                  <a:pt x="711" y="1148"/>
                  <a:pt x="710" y="1153"/>
                  <a:pt x="711" y="1154"/>
                </a:cubicBezTo>
                <a:cubicBezTo>
                  <a:pt x="711" y="1155"/>
                  <a:pt x="713" y="1155"/>
                  <a:pt x="714" y="1155"/>
                </a:cubicBezTo>
                <a:cubicBezTo>
                  <a:pt x="715" y="1155"/>
                  <a:pt x="716" y="1155"/>
                  <a:pt x="716" y="1155"/>
                </a:cubicBezTo>
                <a:cubicBezTo>
                  <a:pt x="716" y="1155"/>
                  <a:pt x="717" y="1157"/>
                  <a:pt x="719" y="1157"/>
                </a:cubicBezTo>
                <a:cubicBezTo>
                  <a:pt x="720" y="1157"/>
                  <a:pt x="720" y="1157"/>
                  <a:pt x="720" y="1157"/>
                </a:cubicBezTo>
                <a:cubicBezTo>
                  <a:pt x="722" y="1156"/>
                  <a:pt x="719" y="1154"/>
                  <a:pt x="721" y="1153"/>
                </a:cubicBezTo>
                <a:cubicBezTo>
                  <a:pt x="721" y="1153"/>
                  <a:pt x="722" y="1153"/>
                  <a:pt x="722" y="1153"/>
                </a:cubicBezTo>
                <a:cubicBezTo>
                  <a:pt x="724" y="1153"/>
                  <a:pt x="726" y="1157"/>
                  <a:pt x="726" y="1158"/>
                </a:cubicBezTo>
                <a:cubicBezTo>
                  <a:pt x="725" y="1160"/>
                  <a:pt x="724" y="1161"/>
                  <a:pt x="723" y="1161"/>
                </a:cubicBezTo>
                <a:cubicBezTo>
                  <a:pt x="721" y="1161"/>
                  <a:pt x="719" y="1158"/>
                  <a:pt x="717" y="1158"/>
                </a:cubicBezTo>
                <a:cubicBezTo>
                  <a:pt x="717" y="1158"/>
                  <a:pt x="717" y="1158"/>
                  <a:pt x="717" y="1158"/>
                </a:cubicBezTo>
                <a:cubicBezTo>
                  <a:pt x="716" y="1158"/>
                  <a:pt x="714" y="1160"/>
                  <a:pt x="716" y="1161"/>
                </a:cubicBezTo>
                <a:cubicBezTo>
                  <a:pt x="717" y="1162"/>
                  <a:pt x="720" y="1162"/>
                  <a:pt x="720" y="1162"/>
                </a:cubicBezTo>
                <a:cubicBezTo>
                  <a:pt x="720" y="1162"/>
                  <a:pt x="720" y="1162"/>
                  <a:pt x="720" y="1163"/>
                </a:cubicBezTo>
                <a:cubicBezTo>
                  <a:pt x="720" y="1163"/>
                  <a:pt x="717" y="1163"/>
                  <a:pt x="716" y="1165"/>
                </a:cubicBezTo>
                <a:cubicBezTo>
                  <a:pt x="714" y="1168"/>
                  <a:pt x="716" y="1171"/>
                  <a:pt x="717" y="1172"/>
                </a:cubicBezTo>
                <a:cubicBezTo>
                  <a:pt x="719" y="1174"/>
                  <a:pt x="718" y="1177"/>
                  <a:pt x="718" y="1177"/>
                </a:cubicBezTo>
                <a:cubicBezTo>
                  <a:pt x="718" y="1177"/>
                  <a:pt x="718" y="1177"/>
                  <a:pt x="716" y="1177"/>
                </a:cubicBezTo>
                <a:cubicBezTo>
                  <a:pt x="716" y="1177"/>
                  <a:pt x="716" y="1177"/>
                  <a:pt x="716" y="1180"/>
                </a:cubicBezTo>
                <a:cubicBezTo>
                  <a:pt x="716" y="1180"/>
                  <a:pt x="716" y="1180"/>
                  <a:pt x="718" y="1181"/>
                </a:cubicBezTo>
                <a:cubicBezTo>
                  <a:pt x="718" y="1181"/>
                  <a:pt x="718" y="1181"/>
                  <a:pt x="711" y="1181"/>
                </a:cubicBezTo>
                <a:cubicBezTo>
                  <a:pt x="711" y="1181"/>
                  <a:pt x="711" y="1181"/>
                  <a:pt x="710" y="1183"/>
                </a:cubicBezTo>
                <a:cubicBezTo>
                  <a:pt x="710" y="1183"/>
                  <a:pt x="710" y="1183"/>
                  <a:pt x="709" y="1183"/>
                </a:cubicBezTo>
                <a:cubicBezTo>
                  <a:pt x="709" y="1183"/>
                  <a:pt x="709" y="1183"/>
                  <a:pt x="708" y="1186"/>
                </a:cubicBezTo>
                <a:cubicBezTo>
                  <a:pt x="708" y="1186"/>
                  <a:pt x="704" y="1187"/>
                  <a:pt x="706" y="1192"/>
                </a:cubicBezTo>
                <a:cubicBezTo>
                  <a:pt x="709" y="1197"/>
                  <a:pt x="716" y="1200"/>
                  <a:pt x="716" y="1200"/>
                </a:cubicBezTo>
                <a:cubicBezTo>
                  <a:pt x="716" y="1200"/>
                  <a:pt x="716" y="1200"/>
                  <a:pt x="718" y="1200"/>
                </a:cubicBezTo>
                <a:cubicBezTo>
                  <a:pt x="718" y="1200"/>
                  <a:pt x="718" y="1200"/>
                  <a:pt x="720" y="1202"/>
                </a:cubicBezTo>
                <a:cubicBezTo>
                  <a:pt x="720" y="1202"/>
                  <a:pt x="721" y="1201"/>
                  <a:pt x="721" y="1201"/>
                </a:cubicBezTo>
                <a:cubicBezTo>
                  <a:pt x="722" y="1201"/>
                  <a:pt x="723" y="1202"/>
                  <a:pt x="724" y="1202"/>
                </a:cubicBezTo>
                <a:cubicBezTo>
                  <a:pt x="725" y="1204"/>
                  <a:pt x="725" y="1208"/>
                  <a:pt x="725" y="1208"/>
                </a:cubicBezTo>
                <a:cubicBezTo>
                  <a:pt x="725" y="1208"/>
                  <a:pt x="725" y="1208"/>
                  <a:pt x="722" y="1208"/>
                </a:cubicBezTo>
                <a:cubicBezTo>
                  <a:pt x="722" y="1208"/>
                  <a:pt x="727" y="1208"/>
                  <a:pt x="726" y="1210"/>
                </a:cubicBezTo>
                <a:cubicBezTo>
                  <a:pt x="725" y="1211"/>
                  <a:pt x="718" y="1217"/>
                  <a:pt x="718" y="1219"/>
                </a:cubicBezTo>
                <a:cubicBezTo>
                  <a:pt x="717" y="1221"/>
                  <a:pt x="721" y="1226"/>
                  <a:pt x="719" y="1228"/>
                </a:cubicBezTo>
                <a:cubicBezTo>
                  <a:pt x="718" y="1229"/>
                  <a:pt x="717" y="1229"/>
                  <a:pt x="717" y="1229"/>
                </a:cubicBezTo>
                <a:cubicBezTo>
                  <a:pt x="715" y="1229"/>
                  <a:pt x="714" y="1229"/>
                  <a:pt x="714" y="1229"/>
                </a:cubicBezTo>
                <a:cubicBezTo>
                  <a:pt x="714" y="1229"/>
                  <a:pt x="714" y="1229"/>
                  <a:pt x="712" y="1226"/>
                </a:cubicBezTo>
                <a:cubicBezTo>
                  <a:pt x="712" y="1226"/>
                  <a:pt x="712" y="1226"/>
                  <a:pt x="712" y="1228"/>
                </a:cubicBezTo>
                <a:cubicBezTo>
                  <a:pt x="712" y="1228"/>
                  <a:pt x="712" y="1228"/>
                  <a:pt x="710" y="1229"/>
                </a:cubicBezTo>
                <a:cubicBezTo>
                  <a:pt x="710" y="1229"/>
                  <a:pt x="716" y="1229"/>
                  <a:pt x="715" y="1230"/>
                </a:cubicBezTo>
                <a:cubicBezTo>
                  <a:pt x="714" y="1232"/>
                  <a:pt x="713" y="1232"/>
                  <a:pt x="713" y="1232"/>
                </a:cubicBezTo>
                <a:cubicBezTo>
                  <a:pt x="713" y="1232"/>
                  <a:pt x="713" y="1232"/>
                  <a:pt x="712" y="1234"/>
                </a:cubicBezTo>
                <a:cubicBezTo>
                  <a:pt x="712" y="1234"/>
                  <a:pt x="712" y="1234"/>
                  <a:pt x="713" y="1235"/>
                </a:cubicBezTo>
                <a:cubicBezTo>
                  <a:pt x="713" y="1235"/>
                  <a:pt x="713" y="1235"/>
                  <a:pt x="713" y="1239"/>
                </a:cubicBezTo>
                <a:cubicBezTo>
                  <a:pt x="713" y="1239"/>
                  <a:pt x="713" y="1239"/>
                  <a:pt x="718" y="1242"/>
                </a:cubicBezTo>
                <a:cubicBezTo>
                  <a:pt x="718" y="1242"/>
                  <a:pt x="718" y="1242"/>
                  <a:pt x="717" y="1244"/>
                </a:cubicBezTo>
                <a:cubicBezTo>
                  <a:pt x="717" y="1244"/>
                  <a:pt x="717" y="1244"/>
                  <a:pt x="719" y="1243"/>
                </a:cubicBezTo>
                <a:cubicBezTo>
                  <a:pt x="719" y="1243"/>
                  <a:pt x="719" y="1243"/>
                  <a:pt x="724" y="1250"/>
                </a:cubicBezTo>
                <a:cubicBezTo>
                  <a:pt x="724" y="1250"/>
                  <a:pt x="721" y="1248"/>
                  <a:pt x="719" y="1248"/>
                </a:cubicBezTo>
                <a:cubicBezTo>
                  <a:pt x="718" y="1248"/>
                  <a:pt x="718" y="1248"/>
                  <a:pt x="718" y="1248"/>
                </a:cubicBezTo>
                <a:cubicBezTo>
                  <a:pt x="718" y="1248"/>
                  <a:pt x="718" y="1248"/>
                  <a:pt x="717" y="1249"/>
                </a:cubicBezTo>
                <a:cubicBezTo>
                  <a:pt x="717" y="1249"/>
                  <a:pt x="717" y="1250"/>
                  <a:pt x="718" y="1250"/>
                </a:cubicBezTo>
                <a:cubicBezTo>
                  <a:pt x="718" y="1250"/>
                  <a:pt x="718" y="1250"/>
                  <a:pt x="717" y="1252"/>
                </a:cubicBezTo>
                <a:cubicBezTo>
                  <a:pt x="717" y="1252"/>
                  <a:pt x="717" y="1252"/>
                  <a:pt x="714" y="1251"/>
                </a:cubicBezTo>
                <a:cubicBezTo>
                  <a:pt x="714" y="1251"/>
                  <a:pt x="714" y="1251"/>
                  <a:pt x="714" y="1254"/>
                </a:cubicBezTo>
                <a:cubicBezTo>
                  <a:pt x="714" y="1254"/>
                  <a:pt x="714" y="1254"/>
                  <a:pt x="710" y="1254"/>
                </a:cubicBezTo>
                <a:cubicBezTo>
                  <a:pt x="710" y="1254"/>
                  <a:pt x="710" y="1254"/>
                  <a:pt x="710" y="1258"/>
                </a:cubicBezTo>
                <a:cubicBezTo>
                  <a:pt x="710" y="1258"/>
                  <a:pt x="715" y="1262"/>
                  <a:pt x="712" y="1263"/>
                </a:cubicBezTo>
                <a:cubicBezTo>
                  <a:pt x="712" y="1263"/>
                  <a:pt x="711" y="1263"/>
                  <a:pt x="710" y="1263"/>
                </a:cubicBezTo>
                <a:cubicBezTo>
                  <a:pt x="708" y="1263"/>
                  <a:pt x="707" y="1263"/>
                  <a:pt x="707" y="1263"/>
                </a:cubicBezTo>
                <a:cubicBezTo>
                  <a:pt x="707" y="1263"/>
                  <a:pt x="707" y="1262"/>
                  <a:pt x="706" y="1262"/>
                </a:cubicBezTo>
                <a:cubicBezTo>
                  <a:pt x="706" y="1262"/>
                  <a:pt x="706" y="1262"/>
                  <a:pt x="706" y="1262"/>
                </a:cubicBezTo>
                <a:cubicBezTo>
                  <a:pt x="704" y="1263"/>
                  <a:pt x="704" y="1266"/>
                  <a:pt x="703" y="1267"/>
                </a:cubicBezTo>
                <a:cubicBezTo>
                  <a:pt x="703" y="1267"/>
                  <a:pt x="703" y="1267"/>
                  <a:pt x="703" y="1267"/>
                </a:cubicBezTo>
                <a:cubicBezTo>
                  <a:pt x="702" y="1267"/>
                  <a:pt x="701" y="1265"/>
                  <a:pt x="701" y="1265"/>
                </a:cubicBezTo>
                <a:cubicBezTo>
                  <a:pt x="701" y="1265"/>
                  <a:pt x="701" y="1265"/>
                  <a:pt x="697" y="1267"/>
                </a:cubicBezTo>
                <a:cubicBezTo>
                  <a:pt x="697" y="1267"/>
                  <a:pt x="697" y="1267"/>
                  <a:pt x="697" y="1263"/>
                </a:cubicBezTo>
                <a:cubicBezTo>
                  <a:pt x="697" y="1263"/>
                  <a:pt x="697" y="1263"/>
                  <a:pt x="695" y="1262"/>
                </a:cubicBezTo>
                <a:cubicBezTo>
                  <a:pt x="695" y="1262"/>
                  <a:pt x="697" y="1261"/>
                  <a:pt x="699" y="1261"/>
                </a:cubicBezTo>
                <a:cubicBezTo>
                  <a:pt x="699" y="1261"/>
                  <a:pt x="699" y="1261"/>
                  <a:pt x="699" y="1261"/>
                </a:cubicBezTo>
                <a:cubicBezTo>
                  <a:pt x="699" y="1261"/>
                  <a:pt x="699" y="1261"/>
                  <a:pt x="701" y="1261"/>
                </a:cubicBezTo>
                <a:cubicBezTo>
                  <a:pt x="701" y="1261"/>
                  <a:pt x="700" y="1259"/>
                  <a:pt x="702" y="1259"/>
                </a:cubicBezTo>
                <a:cubicBezTo>
                  <a:pt x="702" y="1259"/>
                  <a:pt x="702" y="1259"/>
                  <a:pt x="702" y="1259"/>
                </a:cubicBezTo>
                <a:cubicBezTo>
                  <a:pt x="704" y="1259"/>
                  <a:pt x="704" y="1260"/>
                  <a:pt x="704" y="1260"/>
                </a:cubicBezTo>
                <a:cubicBezTo>
                  <a:pt x="704" y="1260"/>
                  <a:pt x="709" y="1255"/>
                  <a:pt x="707" y="1254"/>
                </a:cubicBezTo>
                <a:cubicBezTo>
                  <a:pt x="707" y="1254"/>
                  <a:pt x="707" y="1254"/>
                  <a:pt x="707" y="1254"/>
                </a:cubicBezTo>
                <a:cubicBezTo>
                  <a:pt x="705" y="1254"/>
                  <a:pt x="703" y="1257"/>
                  <a:pt x="703" y="1257"/>
                </a:cubicBezTo>
                <a:cubicBezTo>
                  <a:pt x="703" y="1257"/>
                  <a:pt x="703" y="1257"/>
                  <a:pt x="700" y="1256"/>
                </a:cubicBezTo>
                <a:cubicBezTo>
                  <a:pt x="700" y="1256"/>
                  <a:pt x="700" y="1256"/>
                  <a:pt x="700" y="1259"/>
                </a:cubicBezTo>
                <a:cubicBezTo>
                  <a:pt x="700" y="1259"/>
                  <a:pt x="700" y="1259"/>
                  <a:pt x="697" y="1259"/>
                </a:cubicBezTo>
                <a:cubicBezTo>
                  <a:pt x="697" y="1259"/>
                  <a:pt x="697" y="1259"/>
                  <a:pt x="697" y="1257"/>
                </a:cubicBezTo>
                <a:cubicBezTo>
                  <a:pt x="697" y="1257"/>
                  <a:pt x="697" y="1257"/>
                  <a:pt x="694" y="1257"/>
                </a:cubicBezTo>
                <a:cubicBezTo>
                  <a:pt x="694" y="1257"/>
                  <a:pt x="694" y="1257"/>
                  <a:pt x="696" y="1254"/>
                </a:cubicBezTo>
                <a:cubicBezTo>
                  <a:pt x="696" y="1254"/>
                  <a:pt x="696" y="1254"/>
                  <a:pt x="698" y="1254"/>
                </a:cubicBezTo>
                <a:cubicBezTo>
                  <a:pt x="698" y="1254"/>
                  <a:pt x="698" y="1254"/>
                  <a:pt x="700" y="1253"/>
                </a:cubicBezTo>
                <a:cubicBezTo>
                  <a:pt x="700" y="1253"/>
                  <a:pt x="700" y="1253"/>
                  <a:pt x="703" y="1253"/>
                </a:cubicBezTo>
                <a:cubicBezTo>
                  <a:pt x="703" y="1253"/>
                  <a:pt x="703" y="1253"/>
                  <a:pt x="702" y="1252"/>
                </a:cubicBezTo>
                <a:cubicBezTo>
                  <a:pt x="702" y="1252"/>
                  <a:pt x="702" y="1252"/>
                  <a:pt x="695" y="1252"/>
                </a:cubicBezTo>
                <a:cubicBezTo>
                  <a:pt x="695" y="1252"/>
                  <a:pt x="695" y="1252"/>
                  <a:pt x="696" y="1249"/>
                </a:cubicBezTo>
                <a:cubicBezTo>
                  <a:pt x="696" y="1249"/>
                  <a:pt x="696" y="1249"/>
                  <a:pt x="694" y="1248"/>
                </a:cubicBezTo>
                <a:cubicBezTo>
                  <a:pt x="694" y="1248"/>
                  <a:pt x="696" y="1246"/>
                  <a:pt x="693" y="1244"/>
                </a:cubicBezTo>
                <a:cubicBezTo>
                  <a:pt x="690" y="1242"/>
                  <a:pt x="687" y="1241"/>
                  <a:pt x="687" y="1241"/>
                </a:cubicBezTo>
                <a:cubicBezTo>
                  <a:pt x="687" y="1241"/>
                  <a:pt x="687" y="1241"/>
                  <a:pt x="687" y="1245"/>
                </a:cubicBezTo>
                <a:cubicBezTo>
                  <a:pt x="687" y="1245"/>
                  <a:pt x="684" y="1243"/>
                  <a:pt x="683" y="1242"/>
                </a:cubicBezTo>
                <a:cubicBezTo>
                  <a:pt x="682" y="1242"/>
                  <a:pt x="682" y="1240"/>
                  <a:pt x="682" y="1240"/>
                </a:cubicBezTo>
                <a:cubicBezTo>
                  <a:pt x="682" y="1240"/>
                  <a:pt x="682" y="1240"/>
                  <a:pt x="678" y="1240"/>
                </a:cubicBezTo>
                <a:cubicBezTo>
                  <a:pt x="678" y="1240"/>
                  <a:pt x="677" y="1238"/>
                  <a:pt x="678" y="1238"/>
                </a:cubicBezTo>
                <a:cubicBezTo>
                  <a:pt x="679" y="1237"/>
                  <a:pt x="681" y="1236"/>
                  <a:pt x="680" y="1234"/>
                </a:cubicBezTo>
                <a:cubicBezTo>
                  <a:pt x="679" y="1233"/>
                  <a:pt x="679" y="1233"/>
                  <a:pt x="679" y="1233"/>
                </a:cubicBezTo>
                <a:cubicBezTo>
                  <a:pt x="678" y="1233"/>
                  <a:pt x="678" y="1236"/>
                  <a:pt x="678" y="1236"/>
                </a:cubicBezTo>
                <a:cubicBezTo>
                  <a:pt x="678" y="1236"/>
                  <a:pt x="678" y="1236"/>
                  <a:pt x="676" y="1235"/>
                </a:cubicBezTo>
                <a:cubicBezTo>
                  <a:pt x="676" y="1235"/>
                  <a:pt x="676" y="1235"/>
                  <a:pt x="677" y="1233"/>
                </a:cubicBezTo>
                <a:cubicBezTo>
                  <a:pt x="677" y="1233"/>
                  <a:pt x="677" y="1233"/>
                  <a:pt x="673" y="1232"/>
                </a:cubicBezTo>
                <a:cubicBezTo>
                  <a:pt x="673" y="1232"/>
                  <a:pt x="673" y="1232"/>
                  <a:pt x="676" y="1231"/>
                </a:cubicBezTo>
                <a:cubicBezTo>
                  <a:pt x="676" y="1231"/>
                  <a:pt x="676" y="1231"/>
                  <a:pt x="672" y="1230"/>
                </a:cubicBezTo>
                <a:cubicBezTo>
                  <a:pt x="672" y="1230"/>
                  <a:pt x="672" y="1230"/>
                  <a:pt x="674" y="1228"/>
                </a:cubicBezTo>
                <a:cubicBezTo>
                  <a:pt x="674" y="1228"/>
                  <a:pt x="674" y="1228"/>
                  <a:pt x="671" y="1228"/>
                </a:cubicBezTo>
                <a:cubicBezTo>
                  <a:pt x="671" y="1228"/>
                  <a:pt x="671" y="1228"/>
                  <a:pt x="671" y="1226"/>
                </a:cubicBezTo>
                <a:cubicBezTo>
                  <a:pt x="671" y="1226"/>
                  <a:pt x="671" y="1226"/>
                  <a:pt x="673" y="1226"/>
                </a:cubicBezTo>
                <a:cubicBezTo>
                  <a:pt x="673" y="1226"/>
                  <a:pt x="673" y="1226"/>
                  <a:pt x="671" y="1223"/>
                </a:cubicBezTo>
                <a:cubicBezTo>
                  <a:pt x="671" y="1223"/>
                  <a:pt x="671" y="1223"/>
                  <a:pt x="671" y="1219"/>
                </a:cubicBezTo>
                <a:cubicBezTo>
                  <a:pt x="671" y="1219"/>
                  <a:pt x="671" y="1219"/>
                  <a:pt x="669" y="1224"/>
                </a:cubicBezTo>
                <a:cubicBezTo>
                  <a:pt x="669" y="1224"/>
                  <a:pt x="669" y="1224"/>
                  <a:pt x="668" y="1220"/>
                </a:cubicBezTo>
                <a:cubicBezTo>
                  <a:pt x="668" y="1220"/>
                  <a:pt x="668" y="1220"/>
                  <a:pt x="666" y="1218"/>
                </a:cubicBezTo>
                <a:cubicBezTo>
                  <a:pt x="666" y="1218"/>
                  <a:pt x="667" y="1218"/>
                  <a:pt x="667" y="1218"/>
                </a:cubicBezTo>
                <a:cubicBezTo>
                  <a:pt x="668" y="1218"/>
                  <a:pt x="669" y="1218"/>
                  <a:pt x="669" y="1216"/>
                </a:cubicBezTo>
                <a:cubicBezTo>
                  <a:pt x="669" y="1214"/>
                  <a:pt x="665" y="1212"/>
                  <a:pt x="665" y="1212"/>
                </a:cubicBezTo>
                <a:cubicBezTo>
                  <a:pt x="665" y="1212"/>
                  <a:pt x="664" y="1210"/>
                  <a:pt x="665" y="1210"/>
                </a:cubicBezTo>
                <a:cubicBezTo>
                  <a:pt x="665" y="1210"/>
                  <a:pt x="665" y="1210"/>
                  <a:pt x="665" y="1210"/>
                </a:cubicBezTo>
                <a:cubicBezTo>
                  <a:pt x="666" y="1210"/>
                  <a:pt x="668" y="1212"/>
                  <a:pt x="670" y="1212"/>
                </a:cubicBezTo>
                <a:cubicBezTo>
                  <a:pt x="670" y="1212"/>
                  <a:pt x="671" y="1212"/>
                  <a:pt x="671" y="1211"/>
                </a:cubicBezTo>
                <a:cubicBezTo>
                  <a:pt x="671" y="1208"/>
                  <a:pt x="668" y="1208"/>
                  <a:pt x="668" y="1208"/>
                </a:cubicBezTo>
                <a:cubicBezTo>
                  <a:pt x="668" y="1208"/>
                  <a:pt x="668" y="1208"/>
                  <a:pt x="666" y="1205"/>
                </a:cubicBezTo>
                <a:cubicBezTo>
                  <a:pt x="666" y="1205"/>
                  <a:pt x="666" y="1205"/>
                  <a:pt x="666" y="1208"/>
                </a:cubicBezTo>
                <a:cubicBezTo>
                  <a:pt x="666" y="1208"/>
                  <a:pt x="666" y="1208"/>
                  <a:pt x="663" y="1207"/>
                </a:cubicBezTo>
                <a:cubicBezTo>
                  <a:pt x="663" y="1207"/>
                  <a:pt x="663" y="1207"/>
                  <a:pt x="663" y="1205"/>
                </a:cubicBezTo>
                <a:cubicBezTo>
                  <a:pt x="663" y="1205"/>
                  <a:pt x="663" y="1205"/>
                  <a:pt x="661" y="1206"/>
                </a:cubicBezTo>
                <a:cubicBezTo>
                  <a:pt x="661" y="1206"/>
                  <a:pt x="661" y="1206"/>
                  <a:pt x="660" y="1204"/>
                </a:cubicBezTo>
                <a:cubicBezTo>
                  <a:pt x="660" y="1204"/>
                  <a:pt x="664" y="1203"/>
                  <a:pt x="662" y="1202"/>
                </a:cubicBezTo>
                <a:cubicBezTo>
                  <a:pt x="661" y="1200"/>
                  <a:pt x="659" y="1199"/>
                  <a:pt x="659" y="1199"/>
                </a:cubicBezTo>
                <a:cubicBezTo>
                  <a:pt x="659" y="1199"/>
                  <a:pt x="657" y="1199"/>
                  <a:pt x="656" y="1199"/>
                </a:cubicBezTo>
                <a:cubicBezTo>
                  <a:pt x="655" y="1199"/>
                  <a:pt x="654" y="1199"/>
                  <a:pt x="654" y="1198"/>
                </a:cubicBezTo>
                <a:cubicBezTo>
                  <a:pt x="653" y="1198"/>
                  <a:pt x="652" y="1197"/>
                  <a:pt x="652" y="1197"/>
                </a:cubicBezTo>
                <a:cubicBezTo>
                  <a:pt x="652" y="1197"/>
                  <a:pt x="652" y="1197"/>
                  <a:pt x="649" y="1197"/>
                </a:cubicBezTo>
                <a:cubicBezTo>
                  <a:pt x="649" y="1197"/>
                  <a:pt x="651" y="1199"/>
                  <a:pt x="651" y="1199"/>
                </a:cubicBezTo>
                <a:cubicBezTo>
                  <a:pt x="651" y="1199"/>
                  <a:pt x="650" y="1199"/>
                  <a:pt x="650" y="1199"/>
                </a:cubicBezTo>
                <a:cubicBezTo>
                  <a:pt x="649" y="1199"/>
                  <a:pt x="647" y="1199"/>
                  <a:pt x="647" y="1197"/>
                </a:cubicBezTo>
                <a:cubicBezTo>
                  <a:pt x="647" y="1196"/>
                  <a:pt x="650" y="1195"/>
                  <a:pt x="650" y="1193"/>
                </a:cubicBezTo>
                <a:cubicBezTo>
                  <a:pt x="651" y="1192"/>
                  <a:pt x="652" y="1192"/>
                  <a:pt x="652" y="1192"/>
                </a:cubicBezTo>
                <a:cubicBezTo>
                  <a:pt x="652" y="1192"/>
                  <a:pt x="652" y="1192"/>
                  <a:pt x="648" y="1191"/>
                </a:cubicBezTo>
                <a:cubicBezTo>
                  <a:pt x="648" y="1191"/>
                  <a:pt x="648" y="1191"/>
                  <a:pt x="652" y="1190"/>
                </a:cubicBezTo>
                <a:cubicBezTo>
                  <a:pt x="652" y="1190"/>
                  <a:pt x="652" y="1190"/>
                  <a:pt x="653" y="1191"/>
                </a:cubicBezTo>
                <a:cubicBezTo>
                  <a:pt x="653" y="1191"/>
                  <a:pt x="653" y="1189"/>
                  <a:pt x="654" y="1189"/>
                </a:cubicBezTo>
                <a:cubicBezTo>
                  <a:pt x="654" y="1189"/>
                  <a:pt x="654" y="1189"/>
                  <a:pt x="654" y="1189"/>
                </a:cubicBezTo>
                <a:cubicBezTo>
                  <a:pt x="654" y="1189"/>
                  <a:pt x="657" y="1192"/>
                  <a:pt x="657" y="1192"/>
                </a:cubicBezTo>
                <a:cubicBezTo>
                  <a:pt x="657" y="1192"/>
                  <a:pt x="657" y="1192"/>
                  <a:pt x="654" y="1193"/>
                </a:cubicBezTo>
                <a:cubicBezTo>
                  <a:pt x="654" y="1193"/>
                  <a:pt x="654" y="1193"/>
                  <a:pt x="659" y="1193"/>
                </a:cubicBezTo>
                <a:cubicBezTo>
                  <a:pt x="659" y="1193"/>
                  <a:pt x="660" y="1196"/>
                  <a:pt x="661" y="1196"/>
                </a:cubicBezTo>
                <a:cubicBezTo>
                  <a:pt x="661" y="1196"/>
                  <a:pt x="661" y="1196"/>
                  <a:pt x="662" y="1195"/>
                </a:cubicBezTo>
                <a:cubicBezTo>
                  <a:pt x="662" y="1193"/>
                  <a:pt x="662" y="1192"/>
                  <a:pt x="661" y="1192"/>
                </a:cubicBezTo>
                <a:cubicBezTo>
                  <a:pt x="661" y="1192"/>
                  <a:pt x="660" y="1192"/>
                  <a:pt x="660" y="1192"/>
                </a:cubicBezTo>
                <a:cubicBezTo>
                  <a:pt x="660" y="1192"/>
                  <a:pt x="660" y="1192"/>
                  <a:pt x="660" y="1189"/>
                </a:cubicBezTo>
                <a:cubicBezTo>
                  <a:pt x="660" y="1189"/>
                  <a:pt x="660" y="1189"/>
                  <a:pt x="662" y="1188"/>
                </a:cubicBezTo>
                <a:cubicBezTo>
                  <a:pt x="662" y="1188"/>
                  <a:pt x="662" y="1188"/>
                  <a:pt x="659" y="1187"/>
                </a:cubicBezTo>
                <a:cubicBezTo>
                  <a:pt x="659" y="1187"/>
                  <a:pt x="659" y="1185"/>
                  <a:pt x="660" y="1185"/>
                </a:cubicBezTo>
                <a:cubicBezTo>
                  <a:pt x="661" y="1185"/>
                  <a:pt x="661" y="1185"/>
                  <a:pt x="661" y="1186"/>
                </a:cubicBezTo>
                <a:cubicBezTo>
                  <a:pt x="662" y="1186"/>
                  <a:pt x="664" y="1187"/>
                  <a:pt x="665" y="1187"/>
                </a:cubicBezTo>
                <a:cubicBezTo>
                  <a:pt x="665" y="1187"/>
                  <a:pt x="666" y="1187"/>
                  <a:pt x="666" y="1186"/>
                </a:cubicBezTo>
                <a:cubicBezTo>
                  <a:pt x="666" y="1185"/>
                  <a:pt x="661" y="1184"/>
                  <a:pt x="661" y="1184"/>
                </a:cubicBezTo>
                <a:cubicBezTo>
                  <a:pt x="661" y="1184"/>
                  <a:pt x="658" y="1184"/>
                  <a:pt x="659" y="1183"/>
                </a:cubicBezTo>
                <a:cubicBezTo>
                  <a:pt x="660" y="1181"/>
                  <a:pt x="663" y="1179"/>
                  <a:pt x="663" y="1179"/>
                </a:cubicBezTo>
                <a:cubicBezTo>
                  <a:pt x="663" y="1179"/>
                  <a:pt x="663" y="1179"/>
                  <a:pt x="662" y="1175"/>
                </a:cubicBezTo>
                <a:cubicBezTo>
                  <a:pt x="662" y="1175"/>
                  <a:pt x="661" y="1175"/>
                  <a:pt x="660" y="1175"/>
                </a:cubicBezTo>
                <a:cubicBezTo>
                  <a:pt x="660" y="1175"/>
                  <a:pt x="659" y="1175"/>
                  <a:pt x="658" y="1175"/>
                </a:cubicBezTo>
                <a:cubicBezTo>
                  <a:pt x="657" y="1174"/>
                  <a:pt x="655" y="1172"/>
                  <a:pt x="656" y="1171"/>
                </a:cubicBezTo>
                <a:cubicBezTo>
                  <a:pt x="657" y="1171"/>
                  <a:pt x="658" y="1169"/>
                  <a:pt x="658" y="1169"/>
                </a:cubicBezTo>
                <a:cubicBezTo>
                  <a:pt x="658" y="1169"/>
                  <a:pt x="652" y="1168"/>
                  <a:pt x="653" y="1166"/>
                </a:cubicBezTo>
                <a:cubicBezTo>
                  <a:pt x="654" y="1164"/>
                  <a:pt x="655" y="1163"/>
                  <a:pt x="655" y="1163"/>
                </a:cubicBezTo>
                <a:cubicBezTo>
                  <a:pt x="655" y="1163"/>
                  <a:pt x="655" y="1163"/>
                  <a:pt x="653" y="1160"/>
                </a:cubicBezTo>
                <a:cubicBezTo>
                  <a:pt x="653" y="1160"/>
                  <a:pt x="653" y="1160"/>
                  <a:pt x="654" y="1158"/>
                </a:cubicBezTo>
                <a:cubicBezTo>
                  <a:pt x="654" y="1158"/>
                  <a:pt x="654" y="1158"/>
                  <a:pt x="652" y="1156"/>
                </a:cubicBezTo>
                <a:cubicBezTo>
                  <a:pt x="652" y="1156"/>
                  <a:pt x="652" y="1156"/>
                  <a:pt x="656" y="1156"/>
                </a:cubicBezTo>
                <a:cubicBezTo>
                  <a:pt x="656" y="1156"/>
                  <a:pt x="656" y="1154"/>
                  <a:pt x="655" y="1153"/>
                </a:cubicBezTo>
                <a:cubicBezTo>
                  <a:pt x="655" y="1153"/>
                  <a:pt x="655" y="1153"/>
                  <a:pt x="654" y="1153"/>
                </a:cubicBezTo>
                <a:cubicBezTo>
                  <a:pt x="654" y="1153"/>
                  <a:pt x="653" y="1153"/>
                  <a:pt x="653" y="1154"/>
                </a:cubicBezTo>
                <a:cubicBezTo>
                  <a:pt x="653" y="1154"/>
                  <a:pt x="652" y="1154"/>
                  <a:pt x="652" y="1154"/>
                </a:cubicBezTo>
                <a:cubicBezTo>
                  <a:pt x="651" y="1154"/>
                  <a:pt x="651" y="1154"/>
                  <a:pt x="651" y="1153"/>
                </a:cubicBezTo>
                <a:cubicBezTo>
                  <a:pt x="652" y="1151"/>
                  <a:pt x="655" y="1149"/>
                  <a:pt x="655" y="1149"/>
                </a:cubicBezTo>
                <a:cubicBezTo>
                  <a:pt x="655" y="1149"/>
                  <a:pt x="655" y="1149"/>
                  <a:pt x="654" y="1147"/>
                </a:cubicBezTo>
                <a:cubicBezTo>
                  <a:pt x="654" y="1147"/>
                  <a:pt x="654" y="1149"/>
                  <a:pt x="652" y="1149"/>
                </a:cubicBezTo>
                <a:cubicBezTo>
                  <a:pt x="652" y="1149"/>
                  <a:pt x="652" y="1149"/>
                  <a:pt x="652" y="1149"/>
                </a:cubicBezTo>
                <a:cubicBezTo>
                  <a:pt x="651" y="1149"/>
                  <a:pt x="648" y="1147"/>
                  <a:pt x="648" y="1147"/>
                </a:cubicBezTo>
                <a:cubicBezTo>
                  <a:pt x="648" y="1147"/>
                  <a:pt x="648" y="1147"/>
                  <a:pt x="648" y="1151"/>
                </a:cubicBezTo>
                <a:cubicBezTo>
                  <a:pt x="648" y="1151"/>
                  <a:pt x="648" y="1151"/>
                  <a:pt x="643" y="1151"/>
                </a:cubicBezTo>
                <a:cubicBezTo>
                  <a:pt x="643" y="1151"/>
                  <a:pt x="643" y="1151"/>
                  <a:pt x="644" y="1148"/>
                </a:cubicBezTo>
                <a:cubicBezTo>
                  <a:pt x="644" y="1148"/>
                  <a:pt x="640" y="1147"/>
                  <a:pt x="640" y="1145"/>
                </a:cubicBezTo>
                <a:cubicBezTo>
                  <a:pt x="640" y="1143"/>
                  <a:pt x="640" y="1138"/>
                  <a:pt x="640" y="1138"/>
                </a:cubicBezTo>
                <a:cubicBezTo>
                  <a:pt x="640" y="1138"/>
                  <a:pt x="640" y="1138"/>
                  <a:pt x="638" y="1136"/>
                </a:cubicBezTo>
                <a:cubicBezTo>
                  <a:pt x="638" y="1136"/>
                  <a:pt x="640" y="1129"/>
                  <a:pt x="638" y="1127"/>
                </a:cubicBezTo>
                <a:cubicBezTo>
                  <a:pt x="637" y="1124"/>
                  <a:pt x="633" y="1123"/>
                  <a:pt x="633" y="1121"/>
                </a:cubicBezTo>
                <a:cubicBezTo>
                  <a:pt x="633" y="1119"/>
                  <a:pt x="633" y="1116"/>
                  <a:pt x="633" y="1116"/>
                </a:cubicBezTo>
                <a:cubicBezTo>
                  <a:pt x="633" y="1116"/>
                  <a:pt x="633" y="1116"/>
                  <a:pt x="630" y="1110"/>
                </a:cubicBezTo>
                <a:cubicBezTo>
                  <a:pt x="630" y="1110"/>
                  <a:pt x="630" y="1110"/>
                  <a:pt x="630" y="1108"/>
                </a:cubicBezTo>
                <a:cubicBezTo>
                  <a:pt x="630" y="1108"/>
                  <a:pt x="630" y="1108"/>
                  <a:pt x="632" y="1107"/>
                </a:cubicBezTo>
                <a:cubicBezTo>
                  <a:pt x="632" y="1107"/>
                  <a:pt x="633" y="1099"/>
                  <a:pt x="633" y="1098"/>
                </a:cubicBezTo>
                <a:cubicBezTo>
                  <a:pt x="633" y="1096"/>
                  <a:pt x="634" y="1093"/>
                  <a:pt x="634" y="1093"/>
                </a:cubicBezTo>
                <a:cubicBezTo>
                  <a:pt x="634" y="1093"/>
                  <a:pt x="634" y="1093"/>
                  <a:pt x="632" y="1092"/>
                </a:cubicBezTo>
                <a:cubicBezTo>
                  <a:pt x="632" y="1092"/>
                  <a:pt x="632" y="1092"/>
                  <a:pt x="635" y="1088"/>
                </a:cubicBezTo>
                <a:cubicBezTo>
                  <a:pt x="635" y="1088"/>
                  <a:pt x="635" y="1082"/>
                  <a:pt x="635" y="1080"/>
                </a:cubicBezTo>
                <a:cubicBezTo>
                  <a:pt x="635" y="1077"/>
                  <a:pt x="637" y="1072"/>
                  <a:pt x="637" y="1072"/>
                </a:cubicBezTo>
                <a:cubicBezTo>
                  <a:pt x="637" y="1072"/>
                  <a:pt x="637" y="1072"/>
                  <a:pt x="634" y="1069"/>
                </a:cubicBezTo>
                <a:cubicBezTo>
                  <a:pt x="634" y="1069"/>
                  <a:pt x="634" y="1069"/>
                  <a:pt x="634" y="1066"/>
                </a:cubicBezTo>
                <a:cubicBezTo>
                  <a:pt x="634" y="1066"/>
                  <a:pt x="635" y="1061"/>
                  <a:pt x="634" y="1060"/>
                </a:cubicBezTo>
                <a:cubicBezTo>
                  <a:pt x="633" y="1059"/>
                  <a:pt x="632" y="1056"/>
                  <a:pt x="632" y="1056"/>
                </a:cubicBezTo>
                <a:cubicBezTo>
                  <a:pt x="632" y="1056"/>
                  <a:pt x="630" y="1051"/>
                  <a:pt x="629" y="1047"/>
                </a:cubicBezTo>
                <a:cubicBezTo>
                  <a:pt x="627" y="1043"/>
                  <a:pt x="627" y="1040"/>
                  <a:pt x="627" y="1040"/>
                </a:cubicBezTo>
                <a:cubicBezTo>
                  <a:pt x="628" y="1040"/>
                  <a:pt x="628" y="1040"/>
                  <a:pt x="628" y="1040"/>
                </a:cubicBezTo>
                <a:cubicBezTo>
                  <a:pt x="629" y="1040"/>
                  <a:pt x="630" y="1040"/>
                  <a:pt x="630" y="1040"/>
                </a:cubicBezTo>
                <a:cubicBezTo>
                  <a:pt x="630" y="1040"/>
                  <a:pt x="630" y="1036"/>
                  <a:pt x="630" y="1034"/>
                </a:cubicBezTo>
                <a:cubicBezTo>
                  <a:pt x="629" y="1032"/>
                  <a:pt x="626" y="1033"/>
                  <a:pt x="626" y="1029"/>
                </a:cubicBezTo>
                <a:cubicBezTo>
                  <a:pt x="626" y="1025"/>
                  <a:pt x="628" y="1026"/>
                  <a:pt x="628" y="1024"/>
                </a:cubicBezTo>
                <a:cubicBezTo>
                  <a:pt x="628" y="1022"/>
                  <a:pt x="627" y="1020"/>
                  <a:pt x="627" y="1020"/>
                </a:cubicBezTo>
                <a:cubicBezTo>
                  <a:pt x="627" y="1020"/>
                  <a:pt x="627" y="1020"/>
                  <a:pt x="627" y="1020"/>
                </a:cubicBezTo>
                <a:cubicBezTo>
                  <a:pt x="627" y="1020"/>
                  <a:pt x="626" y="1020"/>
                  <a:pt x="626" y="1018"/>
                </a:cubicBezTo>
                <a:cubicBezTo>
                  <a:pt x="627" y="1016"/>
                  <a:pt x="629" y="1015"/>
                  <a:pt x="629" y="1015"/>
                </a:cubicBezTo>
                <a:cubicBezTo>
                  <a:pt x="629" y="1015"/>
                  <a:pt x="629" y="1015"/>
                  <a:pt x="627" y="1013"/>
                </a:cubicBezTo>
                <a:cubicBezTo>
                  <a:pt x="627" y="1013"/>
                  <a:pt x="627" y="1013"/>
                  <a:pt x="628" y="1009"/>
                </a:cubicBezTo>
                <a:cubicBezTo>
                  <a:pt x="628" y="1009"/>
                  <a:pt x="630" y="1009"/>
                  <a:pt x="629" y="1006"/>
                </a:cubicBezTo>
                <a:cubicBezTo>
                  <a:pt x="629" y="1003"/>
                  <a:pt x="628" y="1003"/>
                  <a:pt x="628" y="1003"/>
                </a:cubicBezTo>
                <a:cubicBezTo>
                  <a:pt x="628" y="1003"/>
                  <a:pt x="628" y="1003"/>
                  <a:pt x="627" y="995"/>
                </a:cubicBezTo>
                <a:cubicBezTo>
                  <a:pt x="627" y="995"/>
                  <a:pt x="627" y="995"/>
                  <a:pt x="629" y="993"/>
                </a:cubicBezTo>
                <a:cubicBezTo>
                  <a:pt x="629" y="993"/>
                  <a:pt x="629" y="993"/>
                  <a:pt x="626" y="988"/>
                </a:cubicBezTo>
                <a:cubicBezTo>
                  <a:pt x="626" y="988"/>
                  <a:pt x="626" y="988"/>
                  <a:pt x="627" y="977"/>
                </a:cubicBezTo>
                <a:cubicBezTo>
                  <a:pt x="627" y="977"/>
                  <a:pt x="627" y="977"/>
                  <a:pt x="624" y="975"/>
                </a:cubicBezTo>
                <a:cubicBezTo>
                  <a:pt x="624" y="975"/>
                  <a:pt x="624" y="975"/>
                  <a:pt x="624" y="971"/>
                </a:cubicBezTo>
                <a:cubicBezTo>
                  <a:pt x="624" y="971"/>
                  <a:pt x="624" y="971"/>
                  <a:pt x="626" y="970"/>
                </a:cubicBezTo>
                <a:cubicBezTo>
                  <a:pt x="626" y="970"/>
                  <a:pt x="626" y="963"/>
                  <a:pt x="626" y="959"/>
                </a:cubicBezTo>
                <a:cubicBezTo>
                  <a:pt x="626" y="955"/>
                  <a:pt x="625" y="953"/>
                  <a:pt x="625" y="951"/>
                </a:cubicBezTo>
                <a:cubicBezTo>
                  <a:pt x="625" y="948"/>
                  <a:pt x="625" y="943"/>
                  <a:pt x="624" y="939"/>
                </a:cubicBezTo>
                <a:cubicBezTo>
                  <a:pt x="623" y="936"/>
                  <a:pt x="620" y="931"/>
                  <a:pt x="620" y="931"/>
                </a:cubicBezTo>
                <a:cubicBezTo>
                  <a:pt x="620" y="931"/>
                  <a:pt x="620" y="931"/>
                  <a:pt x="621" y="926"/>
                </a:cubicBezTo>
                <a:cubicBezTo>
                  <a:pt x="621" y="926"/>
                  <a:pt x="621" y="926"/>
                  <a:pt x="621" y="926"/>
                </a:cubicBezTo>
                <a:cubicBezTo>
                  <a:pt x="621" y="926"/>
                  <a:pt x="621" y="926"/>
                  <a:pt x="621" y="926"/>
                </a:cubicBezTo>
                <a:cubicBezTo>
                  <a:pt x="621" y="926"/>
                  <a:pt x="616" y="923"/>
                  <a:pt x="615" y="922"/>
                </a:cubicBezTo>
                <a:cubicBezTo>
                  <a:pt x="613" y="921"/>
                  <a:pt x="611" y="919"/>
                  <a:pt x="611" y="919"/>
                </a:cubicBezTo>
                <a:cubicBezTo>
                  <a:pt x="611" y="919"/>
                  <a:pt x="611" y="919"/>
                  <a:pt x="610" y="916"/>
                </a:cubicBezTo>
                <a:cubicBezTo>
                  <a:pt x="610" y="916"/>
                  <a:pt x="605" y="913"/>
                  <a:pt x="601" y="910"/>
                </a:cubicBezTo>
                <a:cubicBezTo>
                  <a:pt x="597" y="906"/>
                  <a:pt x="592" y="905"/>
                  <a:pt x="590" y="904"/>
                </a:cubicBezTo>
                <a:cubicBezTo>
                  <a:pt x="587" y="902"/>
                  <a:pt x="579" y="899"/>
                  <a:pt x="577" y="898"/>
                </a:cubicBezTo>
                <a:cubicBezTo>
                  <a:pt x="576" y="896"/>
                  <a:pt x="574" y="893"/>
                  <a:pt x="572" y="892"/>
                </a:cubicBezTo>
                <a:cubicBezTo>
                  <a:pt x="570" y="891"/>
                  <a:pt x="566" y="886"/>
                  <a:pt x="566" y="885"/>
                </a:cubicBezTo>
                <a:cubicBezTo>
                  <a:pt x="566" y="883"/>
                  <a:pt x="568" y="879"/>
                  <a:pt x="566" y="876"/>
                </a:cubicBezTo>
                <a:cubicBezTo>
                  <a:pt x="563" y="873"/>
                  <a:pt x="557" y="866"/>
                  <a:pt x="557" y="864"/>
                </a:cubicBezTo>
                <a:cubicBezTo>
                  <a:pt x="557" y="862"/>
                  <a:pt x="558" y="861"/>
                  <a:pt x="556" y="859"/>
                </a:cubicBezTo>
                <a:cubicBezTo>
                  <a:pt x="554" y="858"/>
                  <a:pt x="553" y="858"/>
                  <a:pt x="553" y="857"/>
                </a:cubicBezTo>
                <a:cubicBezTo>
                  <a:pt x="553" y="856"/>
                  <a:pt x="548" y="846"/>
                  <a:pt x="548" y="846"/>
                </a:cubicBezTo>
                <a:cubicBezTo>
                  <a:pt x="548" y="846"/>
                  <a:pt x="548" y="846"/>
                  <a:pt x="547" y="841"/>
                </a:cubicBezTo>
                <a:cubicBezTo>
                  <a:pt x="547" y="841"/>
                  <a:pt x="541" y="832"/>
                  <a:pt x="540" y="831"/>
                </a:cubicBezTo>
                <a:cubicBezTo>
                  <a:pt x="540" y="830"/>
                  <a:pt x="535" y="825"/>
                  <a:pt x="535" y="824"/>
                </a:cubicBezTo>
                <a:cubicBezTo>
                  <a:pt x="535" y="823"/>
                  <a:pt x="533" y="819"/>
                  <a:pt x="533" y="818"/>
                </a:cubicBezTo>
                <a:cubicBezTo>
                  <a:pt x="532" y="818"/>
                  <a:pt x="528" y="812"/>
                  <a:pt x="527" y="811"/>
                </a:cubicBezTo>
                <a:cubicBezTo>
                  <a:pt x="525" y="810"/>
                  <a:pt x="519" y="810"/>
                  <a:pt x="519" y="807"/>
                </a:cubicBezTo>
                <a:cubicBezTo>
                  <a:pt x="519" y="805"/>
                  <a:pt x="523" y="804"/>
                  <a:pt x="522" y="802"/>
                </a:cubicBezTo>
                <a:cubicBezTo>
                  <a:pt x="522" y="800"/>
                  <a:pt x="519" y="798"/>
                  <a:pt x="519" y="798"/>
                </a:cubicBezTo>
                <a:cubicBezTo>
                  <a:pt x="519" y="798"/>
                  <a:pt x="519" y="798"/>
                  <a:pt x="520" y="795"/>
                </a:cubicBezTo>
                <a:cubicBezTo>
                  <a:pt x="520" y="795"/>
                  <a:pt x="520" y="795"/>
                  <a:pt x="519" y="795"/>
                </a:cubicBezTo>
                <a:cubicBezTo>
                  <a:pt x="519" y="795"/>
                  <a:pt x="518" y="795"/>
                  <a:pt x="518" y="793"/>
                </a:cubicBezTo>
                <a:cubicBezTo>
                  <a:pt x="518" y="791"/>
                  <a:pt x="518" y="789"/>
                  <a:pt x="519" y="788"/>
                </a:cubicBezTo>
                <a:cubicBezTo>
                  <a:pt x="521" y="786"/>
                  <a:pt x="525" y="782"/>
                  <a:pt x="525" y="781"/>
                </a:cubicBezTo>
                <a:cubicBezTo>
                  <a:pt x="525" y="781"/>
                  <a:pt x="525" y="781"/>
                  <a:pt x="525" y="781"/>
                </a:cubicBezTo>
                <a:cubicBezTo>
                  <a:pt x="525" y="781"/>
                  <a:pt x="529" y="781"/>
                  <a:pt x="530" y="779"/>
                </a:cubicBezTo>
                <a:cubicBezTo>
                  <a:pt x="530" y="777"/>
                  <a:pt x="532" y="773"/>
                  <a:pt x="530" y="772"/>
                </a:cubicBezTo>
                <a:cubicBezTo>
                  <a:pt x="530" y="772"/>
                  <a:pt x="530" y="772"/>
                  <a:pt x="527" y="771"/>
                </a:cubicBezTo>
                <a:cubicBezTo>
                  <a:pt x="527" y="771"/>
                  <a:pt x="527" y="774"/>
                  <a:pt x="524" y="774"/>
                </a:cubicBezTo>
                <a:cubicBezTo>
                  <a:pt x="524" y="774"/>
                  <a:pt x="523" y="774"/>
                  <a:pt x="523" y="774"/>
                </a:cubicBezTo>
                <a:cubicBezTo>
                  <a:pt x="519" y="772"/>
                  <a:pt x="521" y="770"/>
                  <a:pt x="521" y="770"/>
                </a:cubicBezTo>
                <a:cubicBezTo>
                  <a:pt x="521" y="770"/>
                  <a:pt x="521" y="770"/>
                  <a:pt x="519" y="769"/>
                </a:cubicBezTo>
                <a:cubicBezTo>
                  <a:pt x="519" y="769"/>
                  <a:pt x="521" y="768"/>
                  <a:pt x="522" y="766"/>
                </a:cubicBezTo>
                <a:cubicBezTo>
                  <a:pt x="522" y="764"/>
                  <a:pt x="520" y="764"/>
                  <a:pt x="520" y="764"/>
                </a:cubicBezTo>
                <a:cubicBezTo>
                  <a:pt x="520" y="764"/>
                  <a:pt x="520" y="764"/>
                  <a:pt x="522" y="760"/>
                </a:cubicBezTo>
                <a:cubicBezTo>
                  <a:pt x="522" y="760"/>
                  <a:pt x="522" y="760"/>
                  <a:pt x="519" y="759"/>
                </a:cubicBezTo>
                <a:cubicBezTo>
                  <a:pt x="519" y="759"/>
                  <a:pt x="519" y="759"/>
                  <a:pt x="523" y="756"/>
                </a:cubicBezTo>
                <a:cubicBezTo>
                  <a:pt x="523" y="756"/>
                  <a:pt x="523" y="756"/>
                  <a:pt x="523" y="754"/>
                </a:cubicBezTo>
                <a:cubicBezTo>
                  <a:pt x="523" y="754"/>
                  <a:pt x="523" y="754"/>
                  <a:pt x="526" y="754"/>
                </a:cubicBezTo>
                <a:cubicBezTo>
                  <a:pt x="526" y="754"/>
                  <a:pt x="523" y="752"/>
                  <a:pt x="524" y="750"/>
                </a:cubicBezTo>
                <a:cubicBezTo>
                  <a:pt x="525" y="749"/>
                  <a:pt x="527" y="749"/>
                  <a:pt x="527" y="747"/>
                </a:cubicBezTo>
                <a:cubicBezTo>
                  <a:pt x="528" y="744"/>
                  <a:pt x="526" y="742"/>
                  <a:pt x="527" y="741"/>
                </a:cubicBezTo>
                <a:cubicBezTo>
                  <a:pt x="527" y="740"/>
                  <a:pt x="531" y="738"/>
                  <a:pt x="531" y="738"/>
                </a:cubicBezTo>
                <a:cubicBezTo>
                  <a:pt x="531" y="738"/>
                  <a:pt x="531" y="738"/>
                  <a:pt x="531" y="739"/>
                </a:cubicBezTo>
                <a:cubicBezTo>
                  <a:pt x="531" y="739"/>
                  <a:pt x="536" y="738"/>
                  <a:pt x="537" y="737"/>
                </a:cubicBezTo>
                <a:cubicBezTo>
                  <a:pt x="538" y="735"/>
                  <a:pt x="537" y="735"/>
                  <a:pt x="536" y="733"/>
                </a:cubicBezTo>
                <a:cubicBezTo>
                  <a:pt x="537" y="734"/>
                  <a:pt x="539" y="736"/>
                  <a:pt x="541" y="737"/>
                </a:cubicBezTo>
                <a:cubicBezTo>
                  <a:pt x="542" y="737"/>
                  <a:pt x="543" y="739"/>
                  <a:pt x="544" y="739"/>
                </a:cubicBezTo>
                <a:cubicBezTo>
                  <a:pt x="544" y="739"/>
                  <a:pt x="544" y="739"/>
                  <a:pt x="544" y="739"/>
                </a:cubicBezTo>
                <a:cubicBezTo>
                  <a:pt x="543" y="738"/>
                  <a:pt x="542" y="737"/>
                  <a:pt x="541" y="736"/>
                </a:cubicBezTo>
                <a:cubicBezTo>
                  <a:pt x="539" y="736"/>
                  <a:pt x="538" y="734"/>
                  <a:pt x="537" y="732"/>
                </a:cubicBezTo>
                <a:cubicBezTo>
                  <a:pt x="537" y="731"/>
                  <a:pt x="537" y="731"/>
                  <a:pt x="537" y="731"/>
                </a:cubicBezTo>
                <a:cubicBezTo>
                  <a:pt x="537" y="730"/>
                  <a:pt x="538" y="730"/>
                  <a:pt x="539" y="730"/>
                </a:cubicBezTo>
                <a:cubicBezTo>
                  <a:pt x="540" y="730"/>
                  <a:pt x="541" y="730"/>
                  <a:pt x="541" y="730"/>
                </a:cubicBezTo>
                <a:cubicBezTo>
                  <a:pt x="541" y="730"/>
                  <a:pt x="540" y="726"/>
                  <a:pt x="541" y="725"/>
                </a:cubicBezTo>
                <a:cubicBezTo>
                  <a:pt x="543" y="723"/>
                  <a:pt x="547" y="723"/>
                  <a:pt x="547" y="723"/>
                </a:cubicBezTo>
                <a:cubicBezTo>
                  <a:pt x="547" y="723"/>
                  <a:pt x="547" y="723"/>
                  <a:pt x="550" y="720"/>
                </a:cubicBezTo>
                <a:cubicBezTo>
                  <a:pt x="550" y="720"/>
                  <a:pt x="550" y="720"/>
                  <a:pt x="548" y="719"/>
                </a:cubicBezTo>
                <a:cubicBezTo>
                  <a:pt x="548" y="719"/>
                  <a:pt x="553" y="716"/>
                  <a:pt x="553" y="713"/>
                </a:cubicBezTo>
                <a:cubicBezTo>
                  <a:pt x="553" y="710"/>
                  <a:pt x="550" y="710"/>
                  <a:pt x="550" y="708"/>
                </a:cubicBezTo>
                <a:cubicBezTo>
                  <a:pt x="550" y="705"/>
                  <a:pt x="552" y="704"/>
                  <a:pt x="552" y="704"/>
                </a:cubicBezTo>
                <a:cubicBezTo>
                  <a:pt x="552" y="704"/>
                  <a:pt x="552" y="704"/>
                  <a:pt x="552" y="697"/>
                </a:cubicBezTo>
                <a:cubicBezTo>
                  <a:pt x="552" y="697"/>
                  <a:pt x="552" y="697"/>
                  <a:pt x="551" y="694"/>
                </a:cubicBezTo>
                <a:cubicBezTo>
                  <a:pt x="551" y="694"/>
                  <a:pt x="551" y="694"/>
                  <a:pt x="553" y="694"/>
                </a:cubicBezTo>
                <a:cubicBezTo>
                  <a:pt x="553" y="694"/>
                  <a:pt x="553" y="694"/>
                  <a:pt x="552" y="690"/>
                </a:cubicBezTo>
                <a:cubicBezTo>
                  <a:pt x="552" y="690"/>
                  <a:pt x="552" y="690"/>
                  <a:pt x="551" y="687"/>
                </a:cubicBezTo>
                <a:cubicBezTo>
                  <a:pt x="551" y="687"/>
                  <a:pt x="553" y="687"/>
                  <a:pt x="552" y="685"/>
                </a:cubicBezTo>
                <a:cubicBezTo>
                  <a:pt x="551" y="683"/>
                  <a:pt x="550" y="682"/>
                  <a:pt x="550" y="682"/>
                </a:cubicBezTo>
                <a:cubicBezTo>
                  <a:pt x="550" y="682"/>
                  <a:pt x="550" y="682"/>
                  <a:pt x="550" y="680"/>
                </a:cubicBezTo>
                <a:cubicBezTo>
                  <a:pt x="550" y="680"/>
                  <a:pt x="550" y="680"/>
                  <a:pt x="549" y="678"/>
                </a:cubicBezTo>
                <a:cubicBezTo>
                  <a:pt x="549" y="678"/>
                  <a:pt x="549" y="678"/>
                  <a:pt x="550" y="675"/>
                </a:cubicBezTo>
                <a:cubicBezTo>
                  <a:pt x="550" y="674"/>
                  <a:pt x="550" y="674"/>
                  <a:pt x="550" y="674"/>
                </a:cubicBezTo>
                <a:cubicBezTo>
                  <a:pt x="550" y="674"/>
                  <a:pt x="550" y="674"/>
                  <a:pt x="548" y="678"/>
                </a:cubicBezTo>
                <a:cubicBezTo>
                  <a:pt x="548" y="677"/>
                  <a:pt x="546" y="675"/>
                  <a:pt x="546" y="674"/>
                </a:cubicBezTo>
                <a:cubicBezTo>
                  <a:pt x="546" y="673"/>
                  <a:pt x="546" y="668"/>
                  <a:pt x="546" y="668"/>
                </a:cubicBezTo>
                <a:cubicBezTo>
                  <a:pt x="546" y="668"/>
                  <a:pt x="546" y="668"/>
                  <a:pt x="550" y="670"/>
                </a:cubicBezTo>
                <a:cubicBezTo>
                  <a:pt x="550" y="670"/>
                  <a:pt x="550" y="670"/>
                  <a:pt x="546" y="666"/>
                </a:cubicBezTo>
                <a:cubicBezTo>
                  <a:pt x="546" y="666"/>
                  <a:pt x="546" y="666"/>
                  <a:pt x="545" y="667"/>
                </a:cubicBezTo>
                <a:cubicBezTo>
                  <a:pt x="545" y="667"/>
                  <a:pt x="543" y="664"/>
                  <a:pt x="542" y="663"/>
                </a:cubicBezTo>
                <a:cubicBezTo>
                  <a:pt x="541" y="663"/>
                  <a:pt x="538" y="662"/>
                  <a:pt x="536" y="661"/>
                </a:cubicBezTo>
                <a:cubicBezTo>
                  <a:pt x="536" y="661"/>
                  <a:pt x="536" y="661"/>
                  <a:pt x="536" y="661"/>
                </a:cubicBezTo>
                <a:cubicBezTo>
                  <a:pt x="534" y="661"/>
                  <a:pt x="532" y="665"/>
                  <a:pt x="531" y="666"/>
                </a:cubicBezTo>
                <a:cubicBezTo>
                  <a:pt x="529" y="668"/>
                  <a:pt x="527" y="668"/>
                  <a:pt x="525" y="670"/>
                </a:cubicBezTo>
                <a:cubicBezTo>
                  <a:pt x="523" y="671"/>
                  <a:pt x="530" y="676"/>
                  <a:pt x="530" y="676"/>
                </a:cubicBezTo>
                <a:cubicBezTo>
                  <a:pt x="530" y="676"/>
                  <a:pt x="528" y="678"/>
                  <a:pt x="525" y="679"/>
                </a:cubicBezTo>
                <a:cubicBezTo>
                  <a:pt x="525" y="679"/>
                  <a:pt x="525" y="679"/>
                  <a:pt x="525" y="679"/>
                </a:cubicBezTo>
                <a:cubicBezTo>
                  <a:pt x="523" y="679"/>
                  <a:pt x="522" y="671"/>
                  <a:pt x="522" y="671"/>
                </a:cubicBezTo>
                <a:cubicBezTo>
                  <a:pt x="522" y="671"/>
                  <a:pt x="522" y="671"/>
                  <a:pt x="520" y="671"/>
                </a:cubicBezTo>
                <a:cubicBezTo>
                  <a:pt x="520" y="671"/>
                  <a:pt x="520" y="671"/>
                  <a:pt x="520" y="673"/>
                </a:cubicBezTo>
                <a:cubicBezTo>
                  <a:pt x="520" y="673"/>
                  <a:pt x="519" y="675"/>
                  <a:pt x="518" y="675"/>
                </a:cubicBezTo>
                <a:cubicBezTo>
                  <a:pt x="517" y="675"/>
                  <a:pt x="517" y="674"/>
                  <a:pt x="517" y="674"/>
                </a:cubicBezTo>
                <a:cubicBezTo>
                  <a:pt x="515" y="673"/>
                  <a:pt x="516" y="669"/>
                  <a:pt x="516" y="669"/>
                </a:cubicBezTo>
                <a:cubicBezTo>
                  <a:pt x="516" y="669"/>
                  <a:pt x="516" y="669"/>
                  <a:pt x="513" y="670"/>
                </a:cubicBezTo>
                <a:cubicBezTo>
                  <a:pt x="513" y="670"/>
                  <a:pt x="513" y="670"/>
                  <a:pt x="512" y="667"/>
                </a:cubicBezTo>
                <a:cubicBezTo>
                  <a:pt x="512" y="667"/>
                  <a:pt x="512" y="667"/>
                  <a:pt x="507" y="668"/>
                </a:cubicBezTo>
                <a:cubicBezTo>
                  <a:pt x="507" y="668"/>
                  <a:pt x="507" y="668"/>
                  <a:pt x="506" y="668"/>
                </a:cubicBezTo>
                <a:cubicBezTo>
                  <a:pt x="506" y="668"/>
                  <a:pt x="506" y="668"/>
                  <a:pt x="506" y="668"/>
                </a:cubicBezTo>
                <a:cubicBezTo>
                  <a:pt x="505" y="667"/>
                  <a:pt x="504" y="666"/>
                  <a:pt x="503" y="664"/>
                </a:cubicBezTo>
                <a:cubicBezTo>
                  <a:pt x="503" y="664"/>
                  <a:pt x="503" y="664"/>
                  <a:pt x="504" y="668"/>
                </a:cubicBezTo>
                <a:cubicBezTo>
                  <a:pt x="504" y="668"/>
                  <a:pt x="502" y="667"/>
                  <a:pt x="500" y="665"/>
                </a:cubicBezTo>
                <a:cubicBezTo>
                  <a:pt x="499" y="664"/>
                  <a:pt x="500" y="662"/>
                  <a:pt x="500" y="662"/>
                </a:cubicBezTo>
                <a:cubicBezTo>
                  <a:pt x="500" y="662"/>
                  <a:pt x="500" y="662"/>
                  <a:pt x="498" y="657"/>
                </a:cubicBezTo>
                <a:cubicBezTo>
                  <a:pt x="498" y="657"/>
                  <a:pt x="494" y="656"/>
                  <a:pt x="493" y="656"/>
                </a:cubicBezTo>
                <a:cubicBezTo>
                  <a:pt x="492" y="656"/>
                  <a:pt x="493" y="653"/>
                  <a:pt x="493" y="653"/>
                </a:cubicBezTo>
                <a:cubicBezTo>
                  <a:pt x="493" y="653"/>
                  <a:pt x="488" y="649"/>
                  <a:pt x="487" y="649"/>
                </a:cubicBezTo>
                <a:cubicBezTo>
                  <a:pt x="485" y="649"/>
                  <a:pt x="490" y="652"/>
                  <a:pt x="490" y="652"/>
                </a:cubicBezTo>
                <a:cubicBezTo>
                  <a:pt x="490" y="652"/>
                  <a:pt x="491" y="654"/>
                  <a:pt x="490" y="656"/>
                </a:cubicBezTo>
                <a:cubicBezTo>
                  <a:pt x="490" y="656"/>
                  <a:pt x="490" y="656"/>
                  <a:pt x="490" y="656"/>
                </a:cubicBezTo>
                <a:cubicBezTo>
                  <a:pt x="489" y="656"/>
                  <a:pt x="487" y="653"/>
                  <a:pt x="487" y="653"/>
                </a:cubicBezTo>
                <a:cubicBezTo>
                  <a:pt x="487" y="653"/>
                  <a:pt x="486" y="653"/>
                  <a:pt x="486" y="653"/>
                </a:cubicBezTo>
                <a:cubicBezTo>
                  <a:pt x="485" y="653"/>
                  <a:pt x="484" y="653"/>
                  <a:pt x="482" y="651"/>
                </a:cubicBezTo>
                <a:cubicBezTo>
                  <a:pt x="481" y="649"/>
                  <a:pt x="483" y="647"/>
                  <a:pt x="484" y="646"/>
                </a:cubicBezTo>
                <a:cubicBezTo>
                  <a:pt x="485" y="645"/>
                  <a:pt x="482" y="644"/>
                  <a:pt x="482" y="644"/>
                </a:cubicBezTo>
                <a:cubicBezTo>
                  <a:pt x="482" y="644"/>
                  <a:pt x="482" y="644"/>
                  <a:pt x="484" y="641"/>
                </a:cubicBezTo>
                <a:cubicBezTo>
                  <a:pt x="483" y="640"/>
                  <a:pt x="480" y="638"/>
                  <a:pt x="479" y="636"/>
                </a:cubicBezTo>
                <a:cubicBezTo>
                  <a:pt x="477" y="635"/>
                  <a:pt x="475" y="629"/>
                  <a:pt x="475" y="629"/>
                </a:cubicBezTo>
                <a:cubicBezTo>
                  <a:pt x="475" y="629"/>
                  <a:pt x="475" y="629"/>
                  <a:pt x="470" y="623"/>
                </a:cubicBezTo>
                <a:cubicBezTo>
                  <a:pt x="470" y="623"/>
                  <a:pt x="470" y="623"/>
                  <a:pt x="473" y="623"/>
                </a:cubicBezTo>
                <a:cubicBezTo>
                  <a:pt x="473" y="623"/>
                  <a:pt x="473" y="623"/>
                  <a:pt x="474" y="623"/>
                </a:cubicBezTo>
                <a:cubicBezTo>
                  <a:pt x="474" y="623"/>
                  <a:pt x="474" y="622"/>
                  <a:pt x="473" y="620"/>
                </a:cubicBezTo>
                <a:cubicBezTo>
                  <a:pt x="473" y="620"/>
                  <a:pt x="473" y="620"/>
                  <a:pt x="470" y="619"/>
                </a:cubicBezTo>
                <a:cubicBezTo>
                  <a:pt x="470" y="619"/>
                  <a:pt x="470" y="619"/>
                  <a:pt x="470" y="614"/>
                </a:cubicBezTo>
                <a:cubicBezTo>
                  <a:pt x="470" y="614"/>
                  <a:pt x="468" y="614"/>
                  <a:pt x="467" y="614"/>
                </a:cubicBezTo>
                <a:cubicBezTo>
                  <a:pt x="467" y="614"/>
                  <a:pt x="467" y="614"/>
                  <a:pt x="467" y="614"/>
                </a:cubicBezTo>
                <a:cubicBezTo>
                  <a:pt x="467" y="614"/>
                  <a:pt x="467" y="614"/>
                  <a:pt x="466" y="614"/>
                </a:cubicBezTo>
                <a:cubicBezTo>
                  <a:pt x="466" y="614"/>
                  <a:pt x="467" y="614"/>
                  <a:pt x="467" y="614"/>
                </a:cubicBezTo>
                <a:cubicBezTo>
                  <a:pt x="467" y="614"/>
                  <a:pt x="469" y="614"/>
                  <a:pt x="469" y="614"/>
                </a:cubicBezTo>
                <a:cubicBezTo>
                  <a:pt x="469" y="614"/>
                  <a:pt x="469" y="614"/>
                  <a:pt x="469" y="619"/>
                </a:cubicBezTo>
                <a:cubicBezTo>
                  <a:pt x="469" y="619"/>
                  <a:pt x="469" y="619"/>
                  <a:pt x="468" y="619"/>
                </a:cubicBezTo>
                <a:cubicBezTo>
                  <a:pt x="468" y="619"/>
                  <a:pt x="468" y="619"/>
                  <a:pt x="466" y="622"/>
                </a:cubicBezTo>
                <a:cubicBezTo>
                  <a:pt x="466" y="622"/>
                  <a:pt x="466" y="622"/>
                  <a:pt x="464" y="621"/>
                </a:cubicBezTo>
                <a:cubicBezTo>
                  <a:pt x="464" y="621"/>
                  <a:pt x="464" y="621"/>
                  <a:pt x="460" y="621"/>
                </a:cubicBezTo>
                <a:cubicBezTo>
                  <a:pt x="460" y="621"/>
                  <a:pt x="460" y="621"/>
                  <a:pt x="457" y="619"/>
                </a:cubicBezTo>
                <a:cubicBezTo>
                  <a:pt x="457" y="619"/>
                  <a:pt x="456" y="619"/>
                  <a:pt x="455" y="619"/>
                </a:cubicBezTo>
                <a:cubicBezTo>
                  <a:pt x="454" y="619"/>
                  <a:pt x="453" y="619"/>
                  <a:pt x="452" y="618"/>
                </a:cubicBezTo>
                <a:cubicBezTo>
                  <a:pt x="451" y="618"/>
                  <a:pt x="450" y="617"/>
                  <a:pt x="448" y="616"/>
                </a:cubicBezTo>
                <a:cubicBezTo>
                  <a:pt x="449" y="616"/>
                  <a:pt x="449" y="615"/>
                  <a:pt x="450" y="614"/>
                </a:cubicBezTo>
                <a:cubicBezTo>
                  <a:pt x="449" y="615"/>
                  <a:pt x="449" y="616"/>
                  <a:pt x="448" y="616"/>
                </a:cubicBezTo>
                <a:cubicBezTo>
                  <a:pt x="447" y="615"/>
                  <a:pt x="446" y="614"/>
                  <a:pt x="446" y="614"/>
                </a:cubicBezTo>
                <a:cubicBezTo>
                  <a:pt x="446" y="614"/>
                  <a:pt x="444" y="615"/>
                  <a:pt x="443" y="615"/>
                </a:cubicBezTo>
                <a:cubicBezTo>
                  <a:pt x="442" y="615"/>
                  <a:pt x="441" y="615"/>
                  <a:pt x="440" y="614"/>
                </a:cubicBezTo>
                <a:cubicBezTo>
                  <a:pt x="438" y="614"/>
                  <a:pt x="438" y="612"/>
                  <a:pt x="434" y="611"/>
                </a:cubicBezTo>
                <a:cubicBezTo>
                  <a:pt x="433" y="610"/>
                  <a:pt x="432" y="609"/>
                  <a:pt x="432" y="608"/>
                </a:cubicBezTo>
                <a:cubicBezTo>
                  <a:pt x="432" y="608"/>
                  <a:pt x="432" y="608"/>
                  <a:pt x="432" y="608"/>
                </a:cubicBezTo>
                <a:cubicBezTo>
                  <a:pt x="432" y="608"/>
                  <a:pt x="433" y="608"/>
                  <a:pt x="434" y="608"/>
                </a:cubicBezTo>
                <a:cubicBezTo>
                  <a:pt x="433" y="608"/>
                  <a:pt x="433" y="608"/>
                  <a:pt x="432" y="608"/>
                </a:cubicBezTo>
                <a:cubicBezTo>
                  <a:pt x="432" y="608"/>
                  <a:pt x="432" y="608"/>
                  <a:pt x="432" y="608"/>
                </a:cubicBezTo>
                <a:cubicBezTo>
                  <a:pt x="431" y="606"/>
                  <a:pt x="431" y="604"/>
                  <a:pt x="430" y="603"/>
                </a:cubicBezTo>
                <a:cubicBezTo>
                  <a:pt x="430" y="602"/>
                  <a:pt x="417" y="591"/>
                  <a:pt x="415" y="591"/>
                </a:cubicBezTo>
                <a:cubicBezTo>
                  <a:pt x="415" y="591"/>
                  <a:pt x="415" y="591"/>
                  <a:pt x="415" y="591"/>
                </a:cubicBezTo>
                <a:cubicBezTo>
                  <a:pt x="412" y="591"/>
                  <a:pt x="401" y="597"/>
                  <a:pt x="398" y="598"/>
                </a:cubicBezTo>
                <a:cubicBezTo>
                  <a:pt x="398" y="598"/>
                  <a:pt x="398" y="598"/>
                  <a:pt x="398" y="598"/>
                </a:cubicBezTo>
                <a:cubicBezTo>
                  <a:pt x="396" y="598"/>
                  <a:pt x="394" y="595"/>
                  <a:pt x="394" y="594"/>
                </a:cubicBezTo>
                <a:cubicBezTo>
                  <a:pt x="394" y="594"/>
                  <a:pt x="394" y="594"/>
                  <a:pt x="393" y="594"/>
                </a:cubicBezTo>
                <a:cubicBezTo>
                  <a:pt x="391" y="594"/>
                  <a:pt x="386" y="595"/>
                  <a:pt x="386" y="595"/>
                </a:cubicBezTo>
                <a:cubicBezTo>
                  <a:pt x="386" y="595"/>
                  <a:pt x="385" y="591"/>
                  <a:pt x="383" y="591"/>
                </a:cubicBezTo>
                <a:cubicBezTo>
                  <a:pt x="381" y="591"/>
                  <a:pt x="381" y="590"/>
                  <a:pt x="379" y="588"/>
                </a:cubicBezTo>
                <a:cubicBezTo>
                  <a:pt x="378" y="586"/>
                  <a:pt x="370" y="586"/>
                  <a:pt x="364" y="584"/>
                </a:cubicBezTo>
                <a:cubicBezTo>
                  <a:pt x="359" y="581"/>
                  <a:pt x="358" y="577"/>
                  <a:pt x="356" y="575"/>
                </a:cubicBezTo>
                <a:cubicBezTo>
                  <a:pt x="355" y="574"/>
                  <a:pt x="353" y="574"/>
                  <a:pt x="351" y="574"/>
                </a:cubicBezTo>
                <a:cubicBezTo>
                  <a:pt x="350" y="574"/>
                  <a:pt x="350" y="574"/>
                  <a:pt x="349" y="574"/>
                </a:cubicBezTo>
                <a:cubicBezTo>
                  <a:pt x="349" y="574"/>
                  <a:pt x="348" y="574"/>
                  <a:pt x="348" y="574"/>
                </a:cubicBezTo>
                <a:cubicBezTo>
                  <a:pt x="347" y="574"/>
                  <a:pt x="346" y="574"/>
                  <a:pt x="346" y="573"/>
                </a:cubicBezTo>
                <a:cubicBezTo>
                  <a:pt x="343" y="573"/>
                  <a:pt x="342" y="568"/>
                  <a:pt x="341" y="566"/>
                </a:cubicBezTo>
                <a:cubicBezTo>
                  <a:pt x="339" y="564"/>
                  <a:pt x="336" y="563"/>
                  <a:pt x="332" y="562"/>
                </a:cubicBezTo>
                <a:cubicBezTo>
                  <a:pt x="327" y="562"/>
                  <a:pt x="328" y="555"/>
                  <a:pt x="328" y="552"/>
                </a:cubicBezTo>
                <a:cubicBezTo>
                  <a:pt x="328" y="549"/>
                  <a:pt x="330" y="549"/>
                  <a:pt x="331" y="549"/>
                </a:cubicBezTo>
                <a:cubicBezTo>
                  <a:pt x="332" y="549"/>
                  <a:pt x="332" y="549"/>
                  <a:pt x="332" y="549"/>
                </a:cubicBezTo>
                <a:cubicBezTo>
                  <a:pt x="332" y="549"/>
                  <a:pt x="330" y="548"/>
                  <a:pt x="330" y="547"/>
                </a:cubicBezTo>
                <a:cubicBezTo>
                  <a:pt x="330" y="546"/>
                  <a:pt x="333" y="544"/>
                  <a:pt x="334" y="542"/>
                </a:cubicBezTo>
                <a:cubicBezTo>
                  <a:pt x="334" y="540"/>
                  <a:pt x="331" y="539"/>
                  <a:pt x="331" y="537"/>
                </a:cubicBezTo>
                <a:cubicBezTo>
                  <a:pt x="331" y="534"/>
                  <a:pt x="332" y="533"/>
                  <a:pt x="332" y="532"/>
                </a:cubicBezTo>
                <a:cubicBezTo>
                  <a:pt x="332" y="530"/>
                  <a:pt x="328" y="525"/>
                  <a:pt x="327" y="522"/>
                </a:cubicBezTo>
                <a:cubicBezTo>
                  <a:pt x="325" y="520"/>
                  <a:pt x="321" y="515"/>
                  <a:pt x="321" y="515"/>
                </a:cubicBezTo>
                <a:cubicBezTo>
                  <a:pt x="321" y="515"/>
                  <a:pt x="321" y="515"/>
                  <a:pt x="321" y="512"/>
                </a:cubicBezTo>
                <a:cubicBezTo>
                  <a:pt x="321" y="512"/>
                  <a:pt x="319" y="512"/>
                  <a:pt x="318" y="512"/>
                </a:cubicBezTo>
                <a:cubicBezTo>
                  <a:pt x="317" y="512"/>
                  <a:pt x="317" y="512"/>
                  <a:pt x="317" y="512"/>
                </a:cubicBezTo>
                <a:cubicBezTo>
                  <a:pt x="315" y="512"/>
                  <a:pt x="317" y="509"/>
                  <a:pt x="317" y="509"/>
                </a:cubicBezTo>
                <a:cubicBezTo>
                  <a:pt x="317" y="509"/>
                  <a:pt x="317" y="507"/>
                  <a:pt x="317" y="506"/>
                </a:cubicBezTo>
                <a:cubicBezTo>
                  <a:pt x="317" y="505"/>
                  <a:pt x="314" y="505"/>
                  <a:pt x="313" y="505"/>
                </a:cubicBezTo>
                <a:cubicBezTo>
                  <a:pt x="312" y="504"/>
                  <a:pt x="310" y="501"/>
                  <a:pt x="310" y="501"/>
                </a:cubicBezTo>
                <a:cubicBezTo>
                  <a:pt x="310" y="501"/>
                  <a:pt x="310" y="502"/>
                  <a:pt x="309" y="502"/>
                </a:cubicBezTo>
                <a:cubicBezTo>
                  <a:pt x="309" y="502"/>
                  <a:pt x="308" y="502"/>
                  <a:pt x="307" y="501"/>
                </a:cubicBezTo>
                <a:cubicBezTo>
                  <a:pt x="306" y="498"/>
                  <a:pt x="311" y="496"/>
                  <a:pt x="311" y="496"/>
                </a:cubicBezTo>
                <a:cubicBezTo>
                  <a:pt x="311" y="496"/>
                  <a:pt x="311" y="496"/>
                  <a:pt x="311" y="491"/>
                </a:cubicBezTo>
                <a:cubicBezTo>
                  <a:pt x="311" y="491"/>
                  <a:pt x="311" y="491"/>
                  <a:pt x="307" y="490"/>
                </a:cubicBezTo>
                <a:cubicBezTo>
                  <a:pt x="307" y="490"/>
                  <a:pt x="307" y="490"/>
                  <a:pt x="307" y="488"/>
                </a:cubicBezTo>
                <a:cubicBezTo>
                  <a:pt x="307" y="488"/>
                  <a:pt x="304" y="487"/>
                  <a:pt x="302" y="485"/>
                </a:cubicBezTo>
                <a:cubicBezTo>
                  <a:pt x="300" y="482"/>
                  <a:pt x="304" y="480"/>
                  <a:pt x="304" y="480"/>
                </a:cubicBezTo>
                <a:cubicBezTo>
                  <a:pt x="304" y="480"/>
                  <a:pt x="302" y="480"/>
                  <a:pt x="300" y="480"/>
                </a:cubicBezTo>
                <a:cubicBezTo>
                  <a:pt x="300" y="480"/>
                  <a:pt x="299" y="480"/>
                  <a:pt x="299" y="480"/>
                </a:cubicBezTo>
                <a:cubicBezTo>
                  <a:pt x="297" y="479"/>
                  <a:pt x="293" y="466"/>
                  <a:pt x="293" y="466"/>
                </a:cubicBezTo>
                <a:cubicBezTo>
                  <a:pt x="293" y="466"/>
                  <a:pt x="292" y="456"/>
                  <a:pt x="292" y="453"/>
                </a:cubicBezTo>
                <a:cubicBezTo>
                  <a:pt x="292" y="449"/>
                  <a:pt x="292" y="447"/>
                  <a:pt x="292" y="447"/>
                </a:cubicBezTo>
                <a:cubicBezTo>
                  <a:pt x="292" y="447"/>
                  <a:pt x="291" y="447"/>
                  <a:pt x="289" y="447"/>
                </a:cubicBezTo>
                <a:cubicBezTo>
                  <a:pt x="288" y="446"/>
                  <a:pt x="289" y="444"/>
                  <a:pt x="289" y="444"/>
                </a:cubicBezTo>
                <a:cubicBezTo>
                  <a:pt x="289" y="444"/>
                  <a:pt x="287" y="445"/>
                  <a:pt x="285" y="445"/>
                </a:cubicBezTo>
                <a:cubicBezTo>
                  <a:pt x="283" y="445"/>
                  <a:pt x="280" y="441"/>
                  <a:pt x="280" y="441"/>
                </a:cubicBezTo>
                <a:cubicBezTo>
                  <a:pt x="280" y="441"/>
                  <a:pt x="280" y="441"/>
                  <a:pt x="280" y="446"/>
                </a:cubicBezTo>
                <a:cubicBezTo>
                  <a:pt x="280" y="446"/>
                  <a:pt x="277" y="449"/>
                  <a:pt x="278" y="451"/>
                </a:cubicBezTo>
                <a:cubicBezTo>
                  <a:pt x="279" y="453"/>
                  <a:pt x="277" y="456"/>
                  <a:pt x="276" y="457"/>
                </a:cubicBezTo>
                <a:cubicBezTo>
                  <a:pt x="276" y="457"/>
                  <a:pt x="281" y="464"/>
                  <a:pt x="281" y="464"/>
                </a:cubicBezTo>
                <a:cubicBezTo>
                  <a:pt x="281" y="464"/>
                  <a:pt x="281" y="469"/>
                  <a:pt x="282" y="470"/>
                </a:cubicBezTo>
                <a:cubicBezTo>
                  <a:pt x="283" y="471"/>
                  <a:pt x="285" y="474"/>
                  <a:pt x="285" y="474"/>
                </a:cubicBezTo>
                <a:cubicBezTo>
                  <a:pt x="285" y="474"/>
                  <a:pt x="285" y="474"/>
                  <a:pt x="285" y="481"/>
                </a:cubicBezTo>
                <a:cubicBezTo>
                  <a:pt x="285" y="481"/>
                  <a:pt x="285" y="481"/>
                  <a:pt x="288" y="485"/>
                </a:cubicBezTo>
                <a:cubicBezTo>
                  <a:pt x="288" y="485"/>
                  <a:pt x="288" y="485"/>
                  <a:pt x="288" y="491"/>
                </a:cubicBezTo>
                <a:cubicBezTo>
                  <a:pt x="288" y="491"/>
                  <a:pt x="288" y="491"/>
                  <a:pt x="289" y="491"/>
                </a:cubicBezTo>
                <a:cubicBezTo>
                  <a:pt x="290" y="491"/>
                  <a:pt x="292" y="491"/>
                  <a:pt x="293" y="493"/>
                </a:cubicBezTo>
                <a:cubicBezTo>
                  <a:pt x="293" y="495"/>
                  <a:pt x="292" y="499"/>
                  <a:pt x="292" y="499"/>
                </a:cubicBezTo>
                <a:cubicBezTo>
                  <a:pt x="292" y="499"/>
                  <a:pt x="292" y="499"/>
                  <a:pt x="294" y="503"/>
                </a:cubicBezTo>
                <a:cubicBezTo>
                  <a:pt x="294" y="503"/>
                  <a:pt x="293" y="506"/>
                  <a:pt x="294" y="508"/>
                </a:cubicBezTo>
                <a:cubicBezTo>
                  <a:pt x="294" y="509"/>
                  <a:pt x="293" y="512"/>
                  <a:pt x="293" y="512"/>
                </a:cubicBezTo>
                <a:cubicBezTo>
                  <a:pt x="293" y="512"/>
                  <a:pt x="293" y="512"/>
                  <a:pt x="296" y="515"/>
                </a:cubicBezTo>
                <a:cubicBezTo>
                  <a:pt x="296" y="515"/>
                  <a:pt x="296" y="514"/>
                  <a:pt x="297" y="514"/>
                </a:cubicBezTo>
                <a:cubicBezTo>
                  <a:pt x="298" y="514"/>
                  <a:pt x="298" y="514"/>
                  <a:pt x="299" y="515"/>
                </a:cubicBezTo>
                <a:cubicBezTo>
                  <a:pt x="300" y="515"/>
                  <a:pt x="302" y="522"/>
                  <a:pt x="302" y="522"/>
                </a:cubicBezTo>
                <a:cubicBezTo>
                  <a:pt x="302" y="522"/>
                  <a:pt x="302" y="522"/>
                  <a:pt x="302" y="524"/>
                </a:cubicBezTo>
                <a:cubicBezTo>
                  <a:pt x="302" y="524"/>
                  <a:pt x="300" y="528"/>
                  <a:pt x="297" y="528"/>
                </a:cubicBezTo>
                <a:cubicBezTo>
                  <a:pt x="297" y="528"/>
                  <a:pt x="297" y="528"/>
                  <a:pt x="297" y="528"/>
                </a:cubicBezTo>
                <a:cubicBezTo>
                  <a:pt x="294" y="527"/>
                  <a:pt x="296" y="523"/>
                  <a:pt x="296" y="523"/>
                </a:cubicBezTo>
                <a:cubicBezTo>
                  <a:pt x="296" y="523"/>
                  <a:pt x="293" y="519"/>
                  <a:pt x="290" y="516"/>
                </a:cubicBezTo>
                <a:cubicBezTo>
                  <a:pt x="288" y="513"/>
                  <a:pt x="284" y="510"/>
                  <a:pt x="283" y="507"/>
                </a:cubicBezTo>
                <a:cubicBezTo>
                  <a:pt x="282" y="505"/>
                  <a:pt x="285" y="501"/>
                  <a:pt x="285" y="500"/>
                </a:cubicBezTo>
                <a:cubicBezTo>
                  <a:pt x="285" y="498"/>
                  <a:pt x="282" y="496"/>
                  <a:pt x="281" y="494"/>
                </a:cubicBezTo>
                <a:cubicBezTo>
                  <a:pt x="280" y="492"/>
                  <a:pt x="280" y="488"/>
                  <a:pt x="280" y="488"/>
                </a:cubicBezTo>
                <a:cubicBezTo>
                  <a:pt x="280" y="488"/>
                  <a:pt x="277" y="490"/>
                  <a:pt x="276" y="490"/>
                </a:cubicBezTo>
                <a:cubicBezTo>
                  <a:pt x="276" y="490"/>
                  <a:pt x="276" y="490"/>
                  <a:pt x="276" y="490"/>
                </a:cubicBezTo>
                <a:cubicBezTo>
                  <a:pt x="275" y="490"/>
                  <a:pt x="272" y="487"/>
                  <a:pt x="272" y="487"/>
                </a:cubicBezTo>
                <a:cubicBezTo>
                  <a:pt x="272" y="487"/>
                  <a:pt x="272" y="487"/>
                  <a:pt x="270" y="486"/>
                </a:cubicBezTo>
                <a:cubicBezTo>
                  <a:pt x="270" y="486"/>
                  <a:pt x="270" y="486"/>
                  <a:pt x="269" y="484"/>
                </a:cubicBezTo>
                <a:cubicBezTo>
                  <a:pt x="269" y="484"/>
                  <a:pt x="269" y="484"/>
                  <a:pt x="266" y="480"/>
                </a:cubicBezTo>
                <a:cubicBezTo>
                  <a:pt x="266" y="480"/>
                  <a:pt x="266" y="480"/>
                  <a:pt x="272" y="481"/>
                </a:cubicBezTo>
                <a:cubicBezTo>
                  <a:pt x="272" y="481"/>
                  <a:pt x="272" y="481"/>
                  <a:pt x="274" y="483"/>
                </a:cubicBezTo>
                <a:cubicBezTo>
                  <a:pt x="274" y="483"/>
                  <a:pt x="274" y="483"/>
                  <a:pt x="275" y="481"/>
                </a:cubicBezTo>
                <a:cubicBezTo>
                  <a:pt x="275" y="481"/>
                  <a:pt x="275" y="481"/>
                  <a:pt x="273" y="480"/>
                </a:cubicBezTo>
                <a:cubicBezTo>
                  <a:pt x="273" y="480"/>
                  <a:pt x="276" y="476"/>
                  <a:pt x="276" y="474"/>
                </a:cubicBezTo>
                <a:cubicBezTo>
                  <a:pt x="276" y="473"/>
                  <a:pt x="272" y="465"/>
                  <a:pt x="272" y="465"/>
                </a:cubicBezTo>
                <a:cubicBezTo>
                  <a:pt x="272" y="465"/>
                  <a:pt x="272" y="465"/>
                  <a:pt x="271" y="465"/>
                </a:cubicBezTo>
                <a:cubicBezTo>
                  <a:pt x="270" y="465"/>
                  <a:pt x="269" y="465"/>
                  <a:pt x="268" y="464"/>
                </a:cubicBezTo>
                <a:cubicBezTo>
                  <a:pt x="267" y="463"/>
                  <a:pt x="267" y="455"/>
                  <a:pt x="267" y="455"/>
                </a:cubicBezTo>
                <a:cubicBezTo>
                  <a:pt x="267" y="455"/>
                  <a:pt x="267" y="455"/>
                  <a:pt x="266" y="455"/>
                </a:cubicBezTo>
                <a:cubicBezTo>
                  <a:pt x="266" y="455"/>
                  <a:pt x="266" y="455"/>
                  <a:pt x="268" y="451"/>
                </a:cubicBezTo>
                <a:cubicBezTo>
                  <a:pt x="268" y="451"/>
                  <a:pt x="268" y="451"/>
                  <a:pt x="265" y="449"/>
                </a:cubicBezTo>
                <a:cubicBezTo>
                  <a:pt x="265" y="449"/>
                  <a:pt x="265" y="449"/>
                  <a:pt x="266" y="447"/>
                </a:cubicBezTo>
                <a:cubicBezTo>
                  <a:pt x="266" y="447"/>
                  <a:pt x="266" y="447"/>
                  <a:pt x="265" y="445"/>
                </a:cubicBezTo>
                <a:cubicBezTo>
                  <a:pt x="265" y="445"/>
                  <a:pt x="265" y="445"/>
                  <a:pt x="267" y="443"/>
                </a:cubicBezTo>
                <a:cubicBezTo>
                  <a:pt x="267" y="443"/>
                  <a:pt x="265" y="440"/>
                  <a:pt x="265" y="438"/>
                </a:cubicBezTo>
                <a:cubicBezTo>
                  <a:pt x="265" y="437"/>
                  <a:pt x="265" y="436"/>
                  <a:pt x="265" y="434"/>
                </a:cubicBezTo>
                <a:cubicBezTo>
                  <a:pt x="265" y="434"/>
                  <a:pt x="265" y="434"/>
                  <a:pt x="266" y="434"/>
                </a:cubicBezTo>
                <a:cubicBezTo>
                  <a:pt x="266" y="434"/>
                  <a:pt x="266" y="434"/>
                  <a:pt x="266" y="434"/>
                </a:cubicBezTo>
                <a:cubicBezTo>
                  <a:pt x="266" y="434"/>
                  <a:pt x="266" y="434"/>
                  <a:pt x="266" y="434"/>
                </a:cubicBezTo>
                <a:cubicBezTo>
                  <a:pt x="266" y="432"/>
                  <a:pt x="267" y="429"/>
                  <a:pt x="267" y="428"/>
                </a:cubicBezTo>
                <a:cubicBezTo>
                  <a:pt x="267" y="425"/>
                  <a:pt x="261" y="423"/>
                  <a:pt x="261" y="423"/>
                </a:cubicBezTo>
                <a:cubicBezTo>
                  <a:pt x="261" y="423"/>
                  <a:pt x="261" y="423"/>
                  <a:pt x="260" y="420"/>
                </a:cubicBezTo>
                <a:cubicBezTo>
                  <a:pt x="260" y="420"/>
                  <a:pt x="257" y="421"/>
                  <a:pt x="255" y="421"/>
                </a:cubicBezTo>
                <a:cubicBezTo>
                  <a:pt x="253" y="421"/>
                  <a:pt x="253" y="417"/>
                  <a:pt x="253" y="417"/>
                </a:cubicBezTo>
                <a:cubicBezTo>
                  <a:pt x="253" y="417"/>
                  <a:pt x="248" y="417"/>
                  <a:pt x="246" y="417"/>
                </a:cubicBezTo>
                <a:cubicBezTo>
                  <a:pt x="244" y="416"/>
                  <a:pt x="248" y="412"/>
                  <a:pt x="248" y="411"/>
                </a:cubicBezTo>
                <a:cubicBezTo>
                  <a:pt x="248" y="409"/>
                  <a:pt x="245" y="404"/>
                  <a:pt x="245" y="404"/>
                </a:cubicBezTo>
                <a:cubicBezTo>
                  <a:pt x="245" y="404"/>
                  <a:pt x="242" y="401"/>
                  <a:pt x="242" y="400"/>
                </a:cubicBezTo>
                <a:cubicBezTo>
                  <a:pt x="242" y="398"/>
                  <a:pt x="244" y="396"/>
                  <a:pt x="245" y="396"/>
                </a:cubicBezTo>
                <a:cubicBezTo>
                  <a:pt x="245" y="396"/>
                  <a:pt x="246" y="392"/>
                  <a:pt x="246" y="392"/>
                </a:cubicBezTo>
                <a:cubicBezTo>
                  <a:pt x="246" y="392"/>
                  <a:pt x="243" y="392"/>
                  <a:pt x="242" y="391"/>
                </a:cubicBezTo>
                <a:cubicBezTo>
                  <a:pt x="241" y="389"/>
                  <a:pt x="243" y="386"/>
                  <a:pt x="244" y="385"/>
                </a:cubicBezTo>
                <a:cubicBezTo>
                  <a:pt x="244" y="385"/>
                  <a:pt x="244" y="385"/>
                  <a:pt x="244" y="385"/>
                </a:cubicBezTo>
                <a:cubicBezTo>
                  <a:pt x="245" y="385"/>
                  <a:pt x="247" y="386"/>
                  <a:pt x="247" y="386"/>
                </a:cubicBezTo>
                <a:cubicBezTo>
                  <a:pt x="247" y="386"/>
                  <a:pt x="246" y="384"/>
                  <a:pt x="247" y="383"/>
                </a:cubicBezTo>
                <a:cubicBezTo>
                  <a:pt x="248" y="382"/>
                  <a:pt x="254" y="382"/>
                  <a:pt x="254" y="382"/>
                </a:cubicBezTo>
                <a:cubicBezTo>
                  <a:pt x="254" y="382"/>
                  <a:pt x="254" y="382"/>
                  <a:pt x="246" y="381"/>
                </a:cubicBezTo>
                <a:cubicBezTo>
                  <a:pt x="246" y="381"/>
                  <a:pt x="246" y="381"/>
                  <a:pt x="243" y="383"/>
                </a:cubicBezTo>
                <a:cubicBezTo>
                  <a:pt x="243" y="383"/>
                  <a:pt x="241" y="376"/>
                  <a:pt x="241" y="373"/>
                </a:cubicBezTo>
                <a:cubicBezTo>
                  <a:pt x="241" y="371"/>
                  <a:pt x="245" y="367"/>
                  <a:pt x="245" y="365"/>
                </a:cubicBezTo>
                <a:cubicBezTo>
                  <a:pt x="246" y="363"/>
                  <a:pt x="243" y="362"/>
                  <a:pt x="243" y="360"/>
                </a:cubicBezTo>
                <a:cubicBezTo>
                  <a:pt x="242" y="358"/>
                  <a:pt x="246" y="356"/>
                  <a:pt x="247" y="355"/>
                </a:cubicBezTo>
                <a:cubicBezTo>
                  <a:pt x="248" y="354"/>
                  <a:pt x="252" y="348"/>
                  <a:pt x="252" y="348"/>
                </a:cubicBezTo>
                <a:cubicBezTo>
                  <a:pt x="252" y="348"/>
                  <a:pt x="252" y="348"/>
                  <a:pt x="253" y="342"/>
                </a:cubicBezTo>
                <a:cubicBezTo>
                  <a:pt x="253" y="342"/>
                  <a:pt x="253" y="342"/>
                  <a:pt x="255" y="340"/>
                </a:cubicBezTo>
                <a:cubicBezTo>
                  <a:pt x="255" y="340"/>
                  <a:pt x="255" y="337"/>
                  <a:pt x="257" y="334"/>
                </a:cubicBezTo>
                <a:cubicBezTo>
                  <a:pt x="259" y="332"/>
                  <a:pt x="262" y="332"/>
                  <a:pt x="262" y="332"/>
                </a:cubicBezTo>
                <a:cubicBezTo>
                  <a:pt x="262" y="332"/>
                  <a:pt x="262" y="332"/>
                  <a:pt x="261" y="329"/>
                </a:cubicBezTo>
                <a:cubicBezTo>
                  <a:pt x="261" y="329"/>
                  <a:pt x="270" y="319"/>
                  <a:pt x="271" y="317"/>
                </a:cubicBezTo>
                <a:cubicBezTo>
                  <a:pt x="273" y="315"/>
                  <a:pt x="280" y="304"/>
                  <a:pt x="280" y="304"/>
                </a:cubicBezTo>
                <a:cubicBezTo>
                  <a:pt x="280" y="304"/>
                  <a:pt x="283" y="305"/>
                  <a:pt x="285" y="305"/>
                </a:cubicBezTo>
                <a:cubicBezTo>
                  <a:pt x="285" y="305"/>
                  <a:pt x="286" y="305"/>
                  <a:pt x="286" y="305"/>
                </a:cubicBezTo>
                <a:cubicBezTo>
                  <a:pt x="286" y="304"/>
                  <a:pt x="282" y="302"/>
                  <a:pt x="282" y="302"/>
                </a:cubicBezTo>
                <a:cubicBezTo>
                  <a:pt x="282" y="302"/>
                  <a:pt x="282" y="302"/>
                  <a:pt x="284" y="299"/>
                </a:cubicBezTo>
                <a:cubicBezTo>
                  <a:pt x="284" y="299"/>
                  <a:pt x="284" y="299"/>
                  <a:pt x="284" y="297"/>
                </a:cubicBezTo>
                <a:cubicBezTo>
                  <a:pt x="284" y="297"/>
                  <a:pt x="284" y="297"/>
                  <a:pt x="287" y="297"/>
                </a:cubicBezTo>
                <a:cubicBezTo>
                  <a:pt x="287" y="297"/>
                  <a:pt x="287" y="297"/>
                  <a:pt x="284" y="296"/>
                </a:cubicBezTo>
                <a:cubicBezTo>
                  <a:pt x="284" y="296"/>
                  <a:pt x="286" y="293"/>
                  <a:pt x="286" y="293"/>
                </a:cubicBezTo>
                <a:cubicBezTo>
                  <a:pt x="287" y="293"/>
                  <a:pt x="286" y="291"/>
                  <a:pt x="287" y="287"/>
                </a:cubicBezTo>
                <a:cubicBezTo>
                  <a:pt x="287" y="283"/>
                  <a:pt x="289" y="285"/>
                  <a:pt x="290" y="284"/>
                </a:cubicBezTo>
                <a:cubicBezTo>
                  <a:pt x="291" y="284"/>
                  <a:pt x="291" y="284"/>
                  <a:pt x="291" y="284"/>
                </a:cubicBezTo>
                <a:cubicBezTo>
                  <a:pt x="292" y="284"/>
                  <a:pt x="294" y="286"/>
                  <a:pt x="295" y="286"/>
                </a:cubicBezTo>
                <a:cubicBezTo>
                  <a:pt x="296" y="287"/>
                  <a:pt x="296" y="287"/>
                  <a:pt x="296" y="287"/>
                </a:cubicBezTo>
                <a:cubicBezTo>
                  <a:pt x="298" y="287"/>
                  <a:pt x="299" y="286"/>
                  <a:pt x="301" y="286"/>
                </a:cubicBezTo>
                <a:cubicBezTo>
                  <a:pt x="302" y="286"/>
                  <a:pt x="299" y="289"/>
                  <a:pt x="298" y="289"/>
                </a:cubicBezTo>
                <a:cubicBezTo>
                  <a:pt x="297" y="290"/>
                  <a:pt x="295" y="293"/>
                  <a:pt x="295" y="293"/>
                </a:cubicBezTo>
                <a:cubicBezTo>
                  <a:pt x="295" y="293"/>
                  <a:pt x="295" y="293"/>
                  <a:pt x="298" y="294"/>
                </a:cubicBezTo>
                <a:cubicBezTo>
                  <a:pt x="298" y="294"/>
                  <a:pt x="298" y="294"/>
                  <a:pt x="293" y="296"/>
                </a:cubicBezTo>
                <a:cubicBezTo>
                  <a:pt x="293" y="296"/>
                  <a:pt x="293" y="296"/>
                  <a:pt x="299" y="294"/>
                </a:cubicBezTo>
                <a:cubicBezTo>
                  <a:pt x="299" y="294"/>
                  <a:pt x="299" y="294"/>
                  <a:pt x="301" y="291"/>
                </a:cubicBezTo>
                <a:cubicBezTo>
                  <a:pt x="301" y="291"/>
                  <a:pt x="301" y="291"/>
                  <a:pt x="301" y="289"/>
                </a:cubicBezTo>
                <a:cubicBezTo>
                  <a:pt x="301" y="289"/>
                  <a:pt x="301" y="289"/>
                  <a:pt x="305" y="287"/>
                </a:cubicBezTo>
                <a:cubicBezTo>
                  <a:pt x="305" y="287"/>
                  <a:pt x="306" y="283"/>
                  <a:pt x="306" y="282"/>
                </a:cubicBezTo>
                <a:cubicBezTo>
                  <a:pt x="306" y="282"/>
                  <a:pt x="306" y="281"/>
                  <a:pt x="307" y="281"/>
                </a:cubicBezTo>
                <a:cubicBezTo>
                  <a:pt x="306" y="282"/>
                  <a:pt x="305" y="283"/>
                  <a:pt x="304" y="284"/>
                </a:cubicBezTo>
                <a:cubicBezTo>
                  <a:pt x="304" y="284"/>
                  <a:pt x="303" y="284"/>
                  <a:pt x="302" y="284"/>
                </a:cubicBezTo>
                <a:cubicBezTo>
                  <a:pt x="300" y="284"/>
                  <a:pt x="298" y="282"/>
                  <a:pt x="298" y="282"/>
                </a:cubicBezTo>
                <a:cubicBezTo>
                  <a:pt x="298" y="282"/>
                  <a:pt x="296" y="282"/>
                  <a:pt x="294" y="281"/>
                </a:cubicBezTo>
                <a:cubicBezTo>
                  <a:pt x="292" y="279"/>
                  <a:pt x="297" y="279"/>
                  <a:pt x="297" y="279"/>
                </a:cubicBezTo>
                <a:cubicBezTo>
                  <a:pt x="297" y="279"/>
                  <a:pt x="297" y="279"/>
                  <a:pt x="299" y="277"/>
                </a:cubicBezTo>
                <a:cubicBezTo>
                  <a:pt x="299" y="277"/>
                  <a:pt x="299" y="277"/>
                  <a:pt x="296" y="278"/>
                </a:cubicBezTo>
                <a:cubicBezTo>
                  <a:pt x="296" y="278"/>
                  <a:pt x="295" y="278"/>
                  <a:pt x="293" y="278"/>
                </a:cubicBezTo>
                <a:cubicBezTo>
                  <a:pt x="292" y="278"/>
                  <a:pt x="291" y="278"/>
                  <a:pt x="291" y="278"/>
                </a:cubicBezTo>
                <a:cubicBezTo>
                  <a:pt x="290" y="276"/>
                  <a:pt x="294" y="276"/>
                  <a:pt x="292" y="274"/>
                </a:cubicBezTo>
                <a:cubicBezTo>
                  <a:pt x="292" y="273"/>
                  <a:pt x="292" y="273"/>
                  <a:pt x="292" y="273"/>
                </a:cubicBezTo>
                <a:cubicBezTo>
                  <a:pt x="291" y="273"/>
                  <a:pt x="291" y="274"/>
                  <a:pt x="290" y="274"/>
                </a:cubicBezTo>
                <a:cubicBezTo>
                  <a:pt x="289" y="274"/>
                  <a:pt x="289" y="275"/>
                  <a:pt x="289" y="275"/>
                </a:cubicBezTo>
                <a:cubicBezTo>
                  <a:pt x="288" y="275"/>
                  <a:pt x="288" y="275"/>
                  <a:pt x="288" y="275"/>
                </a:cubicBezTo>
                <a:cubicBezTo>
                  <a:pt x="287" y="274"/>
                  <a:pt x="292" y="272"/>
                  <a:pt x="292" y="272"/>
                </a:cubicBezTo>
                <a:cubicBezTo>
                  <a:pt x="292" y="272"/>
                  <a:pt x="292" y="272"/>
                  <a:pt x="287" y="272"/>
                </a:cubicBezTo>
                <a:cubicBezTo>
                  <a:pt x="287" y="272"/>
                  <a:pt x="287" y="272"/>
                  <a:pt x="290" y="270"/>
                </a:cubicBezTo>
                <a:cubicBezTo>
                  <a:pt x="290" y="270"/>
                  <a:pt x="290" y="270"/>
                  <a:pt x="287" y="270"/>
                </a:cubicBezTo>
                <a:cubicBezTo>
                  <a:pt x="287" y="270"/>
                  <a:pt x="287" y="270"/>
                  <a:pt x="288" y="268"/>
                </a:cubicBezTo>
                <a:cubicBezTo>
                  <a:pt x="288" y="268"/>
                  <a:pt x="287" y="268"/>
                  <a:pt x="286" y="268"/>
                </a:cubicBezTo>
                <a:cubicBezTo>
                  <a:pt x="285" y="268"/>
                  <a:pt x="284" y="268"/>
                  <a:pt x="284" y="268"/>
                </a:cubicBezTo>
                <a:cubicBezTo>
                  <a:pt x="282" y="266"/>
                  <a:pt x="288" y="265"/>
                  <a:pt x="288" y="265"/>
                </a:cubicBezTo>
                <a:cubicBezTo>
                  <a:pt x="288" y="265"/>
                  <a:pt x="288" y="265"/>
                  <a:pt x="289" y="264"/>
                </a:cubicBezTo>
                <a:cubicBezTo>
                  <a:pt x="289" y="264"/>
                  <a:pt x="289" y="264"/>
                  <a:pt x="287" y="263"/>
                </a:cubicBezTo>
                <a:cubicBezTo>
                  <a:pt x="287" y="263"/>
                  <a:pt x="287" y="263"/>
                  <a:pt x="286" y="264"/>
                </a:cubicBezTo>
                <a:cubicBezTo>
                  <a:pt x="286" y="264"/>
                  <a:pt x="286" y="264"/>
                  <a:pt x="285" y="264"/>
                </a:cubicBezTo>
                <a:cubicBezTo>
                  <a:pt x="285" y="264"/>
                  <a:pt x="284" y="264"/>
                  <a:pt x="283" y="263"/>
                </a:cubicBezTo>
                <a:cubicBezTo>
                  <a:pt x="282" y="262"/>
                  <a:pt x="286" y="260"/>
                  <a:pt x="288" y="260"/>
                </a:cubicBezTo>
                <a:cubicBezTo>
                  <a:pt x="288" y="260"/>
                  <a:pt x="288" y="260"/>
                  <a:pt x="288" y="260"/>
                </a:cubicBezTo>
                <a:cubicBezTo>
                  <a:pt x="290" y="260"/>
                  <a:pt x="293" y="264"/>
                  <a:pt x="295" y="264"/>
                </a:cubicBezTo>
                <a:cubicBezTo>
                  <a:pt x="296" y="265"/>
                  <a:pt x="301" y="265"/>
                  <a:pt x="301" y="265"/>
                </a:cubicBezTo>
                <a:cubicBezTo>
                  <a:pt x="302" y="267"/>
                  <a:pt x="301" y="269"/>
                  <a:pt x="301" y="271"/>
                </a:cubicBezTo>
                <a:cubicBezTo>
                  <a:pt x="301" y="272"/>
                  <a:pt x="302" y="274"/>
                  <a:pt x="302" y="274"/>
                </a:cubicBezTo>
                <a:cubicBezTo>
                  <a:pt x="302" y="274"/>
                  <a:pt x="305" y="276"/>
                  <a:pt x="306" y="278"/>
                </a:cubicBezTo>
                <a:cubicBezTo>
                  <a:pt x="307" y="279"/>
                  <a:pt x="307" y="279"/>
                  <a:pt x="307" y="280"/>
                </a:cubicBezTo>
                <a:cubicBezTo>
                  <a:pt x="307" y="280"/>
                  <a:pt x="307" y="279"/>
                  <a:pt x="307" y="279"/>
                </a:cubicBezTo>
                <a:cubicBezTo>
                  <a:pt x="307" y="279"/>
                  <a:pt x="307" y="279"/>
                  <a:pt x="319" y="279"/>
                </a:cubicBezTo>
                <a:cubicBezTo>
                  <a:pt x="319" y="279"/>
                  <a:pt x="319" y="279"/>
                  <a:pt x="319" y="279"/>
                </a:cubicBezTo>
                <a:cubicBezTo>
                  <a:pt x="317" y="279"/>
                  <a:pt x="315" y="279"/>
                  <a:pt x="313" y="279"/>
                </a:cubicBezTo>
                <a:cubicBezTo>
                  <a:pt x="313" y="277"/>
                  <a:pt x="314" y="274"/>
                  <a:pt x="314" y="273"/>
                </a:cubicBezTo>
                <a:cubicBezTo>
                  <a:pt x="314" y="273"/>
                  <a:pt x="311" y="272"/>
                  <a:pt x="309" y="272"/>
                </a:cubicBezTo>
                <a:cubicBezTo>
                  <a:pt x="308" y="271"/>
                  <a:pt x="313" y="266"/>
                  <a:pt x="313" y="266"/>
                </a:cubicBezTo>
                <a:cubicBezTo>
                  <a:pt x="313" y="266"/>
                  <a:pt x="308" y="270"/>
                  <a:pt x="306" y="270"/>
                </a:cubicBezTo>
                <a:cubicBezTo>
                  <a:pt x="306" y="270"/>
                  <a:pt x="306" y="270"/>
                  <a:pt x="306" y="270"/>
                </a:cubicBezTo>
                <a:cubicBezTo>
                  <a:pt x="304" y="270"/>
                  <a:pt x="311" y="264"/>
                  <a:pt x="311" y="264"/>
                </a:cubicBezTo>
                <a:cubicBezTo>
                  <a:pt x="311" y="264"/>
                  <a:pt x="307" y="265"/>
                  <a:pt x="307" y="265"/>
                </a:cubicBezTo>
                <a:cubicBezTo>
                  <a:pt x="306" y="265"/>
                  <a:pt x="311" y="260"/>
                  <a:pt x="311" y="260"/>
                </a:cubicBezTo>
                <a:cubicBezTo>
                  <a:pt x="311" y="260"/>
                  <a:pt x="305" y="264"/>
                  <a:pt x="303" y="264"/>
                </a:cubicBezTo>
                <a:cubicBezTo>
                  <a:pt x="303" y="264"/>
                  <a:pt x="303" y="264"/>
                  <a:pt x="303" y="264"/>
                </a:cubicBezTo>
                <a:cubicBezTo>
                  <a:pt x="302" y="264"/>
                  <a:pt x="307" y="258"/>
                  <a:pt x="307" y="258"/>
                </a:cubicBezTo>
                <a:cubicBezTo>
                  <a:pt x="307" y="258"/>
                  <a:pt x="307" y="258"/>
                  <a:pt x="303" y="261"/>
                </a:cubicBezTo>
                <a:cubicBezTo>
                  <a:pt x="303" y="261"/>
                  <a:pt x="303" y="261"/>
                  <a:pt x="301" y="258"/>
                </a:cubicBezTo>
                <a:cubicBezTo>
                  <a:pt x="301" y="258"/>
                  <a:pt x="301" y="258"/>
                  <a:pt x="295" y="260"/>
                </a:cubicBezTo>
                <a:cubicBezTo>
                  <a:pt x="295" y="260"/>
                  <a:pt x="294" y="259"/>
                  <a:pt x="292" y="257"/>
                </a:cubicBezTo>
                <a:cubicBezTo>
                  <a:pt x="292" y="256"/>
                  <a:pt x="292" y="256"/>
                  <a:pt x="293" y="256"/>
                </a:cubicBezTo>
                <a:cubicBezTo>
                  <a:pt x="294" y="256"/>
                  <a:pt x="297" y="257"/>
                  <a:pt x="297" y="257"/>
                </a:cubicBezTo>
                <a:cubicBezTo>
                  <a:pt x="297" y="257"/>
                  <a:pt x="296" y="255"/>
                  <a:pt x="297" y="255"/>
                </a:cubicBezTo>
                <a:cubicBezTo>
                  <a:pt x="298" y="254"/>
                  <a:pt x="304" y="252"/>
                  <a:pt x="304" y="252"/>
                </a:cubicBezTo>
                <a:cubicBezTo>
                  <a:pt x="304" y="252"/>
                  <a:pt x="301" y="252"/>
                  <a:pt x="300" y="252"/>
                </a:cubicBezTo>
                <a:cubicBezTo>
                  <a:pt x="299" y="252"/>
                  <a:pt x="296" y="253"/>
                  <a:pt x="296" y="253"/>
                </a:cubicBezTo>
                <a:cubicBezTo>
                  <a:pt x="296" y="253"/>
                  <a:pt x="297" y="252"/>
                  <a:pt x="298" y="251"/>
                </a:cubicBezTo>
                <a:cubicBezTo>
                  <a:pt x="299" y="250"/>
                  <a:pt x="305" y="248"/>
                  <a:pt x="305" y="248"/>
                </a:cubicBezTo>
                <a:cubicBezTo>
                  <a:pt x="305" y="248"/>
                  <a:pt x="305" y="250"/>
                  <a:pt x="307" y="250"/>
                </a:cubicBezTo>
                <a:cubicBezTo>
                  <a:pt x="307" y="250"/>
                  <a:pt x="307" y="250"/>
                  <a:pt x="307" y="250"/>
                </a:cubicBezTo>
                <a:cubicBezTo>
                  <a:pt x="308" y="250"/>
                  <a:pt x="309" y="247"/>
                  <a:pt x="309" y="247"/>
                </a:cubicBezTo>
                <a:cubicBezTo>
                  <a:pt x="309" y="247"/>
                  <a:pt x="309" y="247"/>
                  <a:pt x="306" y="246"/>
                </a:cubicBezTo>
                <a:cubicBezTo>
                  <a:pt x="306" y="246"/>
                  <a:pt x="306" y="246"/>
                  <a:pt x="310" y="244"/>
                </a:cubicBezTo>
                <a:cubicBezTo>
                  <a:pt x="310" y="244"/>
                  <a:pt x="310" y="244"/>
                  <a:pt x="310" y="242"/>
                </a:cubicBezTo>
                <a:cubicBezTo>
                  <a:pt x="310" y="242"/>
                  <a:pt x="302" y="247"/>
                  <a:pt x="301" y="248"/>
                </a:cubicBezTo>
                <a:cubicBezTo>
                  <a:pt x="301" y="248"/>
                  <a:pt x="301" y="248"/>
                  <a:pt x="301" y="248"/>
                </a:cubicBezTo>
                <a:cubicBezTo>
                  <a:pt x="300" y="248"/>
                  <a:pt x="302" y="244"/>
                  <a:pt x="302" y="244"/>
                </a:cubicBezTo>
                <a:cubicBezTo>
                  <a:pt x="302" y="244"/>
                  <a:pt x="301" y="243"/>
                  <a:pt x="299" y="243"/>
                </a:cubicBezTo>
                <a:cubicBezTo>
                  <a:pt x="297" y="243"/>
                  <a:pt x="301" y="238"/>
                  <a:pt x="301" y="238"/>
                </a:cubicBezTo>
                <a:cubicBezTo>
                  <a:pt x="301" y="238"/>
                  <a:pt x="301" y="238"/>
                  <a:pt x="307" y="238"/>
                </a:cubicBezTo>
                <a:cubicBezTo>
                  <a:pt x="307" y="238"/>
                  <a:pt x="307" y="238"/>
                  <a:pt x="305" y="237"/>
                </a:cubicBezTo>
                <a:cubicBezTo>
                  <a:pt x="305" y="237"/>
                  <a:pt x="304" y="235"/>
                  <a:pt x="305" y="234"/>
                </a:cubicBezTo>
                <a:cubicBezTo>
                  <a:pt x="305" y="233"/>
                  <a:pt x="308" y="233"/>
                  <a:pt x="308" y="232"/>
                </a:cubicBezTo>
                <a:cubicBezTo>
                  <a:pt x="308" y="231"/>
                  <a:pt x="308" y="231"/>
                  <a:pt x="308" y="231"/>
                </a:cubicBezTo>
                <a:cubicBezTo>
                  <a:pt x="306" y="231"/>
                  <a:pt x="299" y="237"/>
                  <a:pt x="299" y="237"/>
                </a:cubicBezTo>
                <a:cubicBezTo>
                  <a:pt x="299" y="237"/>
                  <a:pt x="298" y="236"/>
                  <a:pt x="297" y="235"/>
                </a:cubicBezTo>
                <a:cubicBezTo>
                  <a:pt x="297" y="234"/>
                  <a:pt x="296" y="233"/>
                  <a:pt x="296" y="233"/>
                </a:cubicBezTo>
                <a:cubicBezTo>
                  <a:pt x="296" y="233"/>
                  <a:pt x="296" y="233"/>
                  <a:pt x="297" y="232"/>
                </a:cubicBezTo>
                <a:cubicBezTo>
                  <a:pt x="297" y="232"/>
                  <a:pt x="298" y="230"/>
                  <a:pt x="298" y="228"/>
                </a:cubicBezTo>
                <a:cubicBezTo>
                  <a:pt x="298" y="228"/>
                  <a:pt x="298" y="228"/>
                  <a:pt x="299" y="228"/>
                </a:cubicBezTo>
                <a:cubicBezTo>
                  <a:pt x="297" y="228"/>
                  <a:pt x="295" y="229"/>
                  <a:pt x="293" y="230"/>
                </a:cubicBezTo>
                <a:cubicBezTo>
                  <a:pt x="294" y="230"/>
                  <a:pt x="294" y="229"/>
                  <a:pt x="294" y="229"/>
                </a:cubicBezTo>
                <a:cubicBezTo>
                  <a:pt x="294" y="229"/>
                  <a:pt x="294" y="229"/>
                  <a:pt x="291" y="228"/>
                </a:cubicBezTo>
                <a:cubicBezTo>
                  <a:pt x="291" y="228"/>
                  <a:pt x="291" y="228"/>
                  <a:pt x="294" y="226"/>
                </a:cubicBezTo>
                <a:cubicBezTo>
                  <a:pt x="294" y="226"/>
                  <a:pt x="294" y="226"/>
                  <a:pt x="299" y="224"/>
                </a:cubicBezTo>
                <a:cubicBezTo>
                  <a:pt x="299" y="224"/>
                  <a:pt x="299" y="224"/>
                  <a:pt x="297" y="223"/>
                </a:cubicBezTo>
                <a:cubicBezTo>
                  <a:pt x="297" y="223"/>
                  <a:pt x="297" y="223"/>
                  <a:pt x="299" y="222"/>
                </a:cubicBezTo>
                <a:cubicBezTo>
                  <a:pt x="299" y="222"/>
                  <a:pt x="299" y="222"/>
                  <a:pt x="303" y="217"/>
                </a:cubicBezTo>
                <a:cubicBezTo>
                  <a:pt x="303" y="217"/>
                  <a:pt x="303" y="217"/>
                  <a:pt x="298" y="219"/>
                </a:cubicBezTo>
                <a:cubicBezTo>
                  <a:pt x="298" y="219"/>
                  <a:pt x="298" y="219"/>
                  <a:pt x="294" y="219"/>
                </a:cubicBezTo>
                <a:cubicBezTo>
                  <a:pt x="294" y="219"/>
                  <a:pt x="294" y="219"/>
                  <a:pt x="297" y="216"/>
                </a:cubicBezTo>
                <a:cubicBezTo>
                  <a:pt x="297" y="216"/>
                  <a:pt x="297" y="216"/>
                  <a:pt x="295" y="215"/>
                </a:cubicBezTo>
                <a:cubicBezTo>
                  <a:pt x="295" y="215"/>
                  <a:pt x="295" y="215"/>
                  <a:pt x="297" y="213"/>
                </a:cubicBezTo>
                <a:cubicBezTo>
                  <a:pt x="297" y="213"/>
                  <a:pt x="297" y="213"/>
                  <a:pt x="298" y="209"/>
                </a:cubicBezTo>
                <a:cubicBezTo>
                  <a:pt x="298" y="209"/>
                  <a:pt x="298" y="209"/>
                  <a:pt x="294" y="207"/>
                </a:cubicBezTo>
                <a:cubicBezTo>
                  <a:pt x="294" y="207"/>
                  <a:pt x="294" y="207"/>
                  <a:pt x="296" y="205"/>
                </a:cubicBezTo>
                <a:cubicBezTo>
                  <a:pt x="296" y="205"/>
                  <a:pt x="296" y="205"/>
                  <a:pt x="299" y="203"/>
                </a:cubicBezTo>
                <a:cubicBezTo>
                  <a:pt x="299" y="203"/>
                  <a:pt x="299" y="203"/>
                  <a:pt x="300" y="201"/>
                </a:cubicBezTo>
                <a:cubicBezTo>
                  <a:pt x="300" y="201"/>
                  <a:pt x="300" y="201"/>
                  <a:pt x="302" y="202"/>
                </a:cubicBezTo>
                <a:cubicBezTo>
                  <a:pt x="302" y="202"/>
                  <a:pt x="302" y="202"/>
                  <a:pt x="299" y="199"/>
                </a:cubicBezTo>
                <a:cubicBezTo>
                  <a:pt x="299" y="199"/>
                  <a:pt x="299" y="199"/>
                  <a:pt x="301" y="196"/>
                </a:cubicBezTo>
                <a:cubicBezTo>
                  <a:pt x="301" y="196"/>
                  <a:pt x="301" y="196"/>
                  <a:pt x="297" y="197"/>
                </a:cubicBezTo>
                <a:cubicBezTo>
                  <a:pt x="297" y="197"/>
                  <a:pt x="297" y="197"/>
                  <a:pt x="297" y="195"/>
                </a:cubicBezTo>
                <a:cubicBezTo>
                  <a:pt x="297" y="195"/>
                  <a:pt x="297" y="195"/>
                  <a:pt x="300" y="187"/>
                </a:cubicBezTo>
                <a:cubicBezTo>
                  <a:pt x="300" y="187"/>
                  <a:pt x="300" y="187"/>
                  <a:pt x="296" y="192"/>
                </a:cubicBezTo>
                <a:cubicBezTo>
                  <a:pt x="296" y="192"/>
                  <a:pt x="293" y="197"/>
                  <a:pt x="291" y="197"/>
                </a:cubicBezTo>
                <a:cubicBezTo>
                  <a:pt x="291" y="197"/>
                  <a:pt x="291" y="197"/>
                  <a:pt x="291" y="197"/>
                </a:cubicBezTo>
                <a:cubicBezTo>
                  <a:pt x="289" y="196"/>
                  <a:pt x="293" y="192"/>
                  <a:pt x="293" y="192"/>
                </a:cubicBezTo>
                <a:cubicBezTo>
                  <a:pt x="293" y="192"/>
                  <a:pt x="293" y="192"/>
                  <a:pt x="289" y="193"/>
                </a:cubicBezTo>
                <a:cubicBezTo>
                  <a:pt x="289" y="193"/>
                  <a:pt x="289" y="193"/>
                  <a:pt x="287" y="191"/>
                </a:cubicBezTo>
                <a:cubicBezTo>
                  <a:pt x="287" y="191"/>
                  <a:pt x="287" y="191"/>
                  <a:pt x="285" y="192"/>
                </a:cubicBezTo>
                <a:cubicBezTo>
                  <a:pt x="285" y="192"/>
                  <a:pt x="285" y="192"/>
                  <a:pt x="286" y="196"/>
                </a:cubicBezTo>
                <a:cubicBezTo>
                  <a:pt x="286" y="196"/>
                  <a:pt x="281" y="196"/>
                  <a:pt x="278" y="196"/>
                </a:cubicBezTo>
                <a:cubicBezTo>
                  <a:pt x="276" y="196"/>
                  <a:pt x="277" y="190"/>
                  <a:pt x="277" y="190"/>
                </a:cubicBezTo>
                <a:cubicBezTo>
                  <a:pt x="277" y="190"/>
                  <a:pt x="273" y="188"/>
                  <a:pt x="273" y="187"/>
                </a:cubicBezTo>
                <a:cubicBezTo>
                  <a:pt x="272" y="186"/>
                  <a:pt x="279" y="183"/>
                  <a:pt x="279" y="183"/>
                </a:cubicBezTo>
                <a:cubicBezTo>
                  <a:pt x="279" y="183"/>
                  <a:pt x="279" y="183"/>
                  <a:pt x="275" y="184"/>
                </a:cubicBezTo>
                <a:cubicBezTo>
                  <a:pt x="275" y="184"/>
                  <a:pt x="272" y="184"/>
                  <a:pt x="269" y="184"/>
                </a:cubicBezTo>
                <a:cubicBezTo>
                  <a:pt x="269" y="184"/>
                  <a:pt x="268" y="184"/>
                  <a:pt x="268" y="184"/>
                </a:cubicBezTo>
                <a:cubicBezTo>
                  <a:pt x="266" y="184"/>
                  <a:pt x="268" y="180"/>
                  <a:pt x="268" y="180"/>
                </a:cubicBezTo>
                <a:cubicBezTo>
                  <a:pt x="268" y="180"/>
                  <a:pt x="268" y="180"/>
                  <a:pt x="264" y="183"/>
                </a:cubicBezTo>
                <a:cubicBezTo>
                  <a:pt x="264" y="183"/>
                  <a:pt x="264" y="183"/>
                  <a:pt x="252" y="181"/>
                </a:cubicBezTo>
                <a:cubicBezTo>
                  <a:pt x="252" y="181"/>
                  <a:pt x="247" y="181"/>
                  <a:pt x="245" y="180"/>
                </a:cubicBezTo>
                <a:cubicBezTo>
                  <a:pt x="243" y="179"/>
                  <a:pt x="250" y="174"/>
                  <a:pt x="250" y="174"/>
                </a:cubicBezTo>
                <a:cubicBezTo>
                  <a:pt x="250" y="174"/>
                  <a:pt x="243" y="179"/>
                  <a:pt x="242" y="179"/>
                </a:cubicBezTo>
                <a:cubicBezTo>
                  <a:pt x="242" y="179"/>
                  <a:pt x="242" y="176"/>
                  <a:pt x="242" y="176"/>
                </a:cubicBezTo>
                <a:cubicBezTo>
                  <a:pt x="242" y="176"/>
                  <a:pt x="242" y="176"/>
                  <a:pt x="240" y="175"/>
                </a:cubicBezTo>
                <a:cubicBezTo>
                  <a:pt x="240" y="175"/>
                  <a:pt x="240" y="175"/>
                  <a:pt x="245" y="171"/>
                </a:cubicBezTo>
                <a:cubicBezTo>
                  <a:pt x="245" y="171"/>
                  <a:pt x="245" y="171"/>
                  <a:pt x="237" y="174"/>
                </a:cubicBezTo>
                <a:cubicBezTo>
                  <a:pt x="237" y="174"/>
                  <a:pt x="237" y="172"/>
                  <a:pt x="235" y="172"/>
                </a:cubicBezTo>
                <a:cubicBezTo>
                  <a:pt x="235" y="172"/>
                  <a:pt x="235" y="172"/>
                  <a:pt x="235" y="172"/>
                </a:cubicBezTo>
                <a:cubicBezTo>
                  <a:pt x="233" y="172"/>
                  <a:pt x="224" y="175"/>
                  <a:pt x="224" y="175"/>
                </a:cubicBezTo>
                <a:cubicBezTo>
                  <a:pt x="224" y="175"/>
                  <a:pt x="224" y="175"/>
                  <a:pt x="224" y="177"/>
                </a:cubicBezTo>
                <a:cubicBezTo>
                  <a:pt x="224" y="177"/>
                  <a:pt x="220" y="181"/>
                  <a:pt x="217" y="182"/>
                </a:cubicBezTo>
                <a:cubicBezTo>
                  <a:pt x="217" y="183"/>
                  <a:pt x="216" y="183"/>
                  <a:pt x="214" y="183"/>
                </a:cubicBezTo>
                <a:cubicBezTo>
                  <a:pt x="213" y="183"/>
                  <a:pt x="212" y="183"/>
                  <a:pt x="211" y="182"/>
                </a:cubicBezTo>
                <a:cubicBezTo>
                  <a:pt x="210" y="182"/>
                  <a:pt x="209" y="182"/>
                  <a:pt x="208" y="182"/>
                </a:cubicBezTo>
                <a:cubicBezTo>
                  <a:pt x="207" y="182"/>
                  <a:pt x="207" y="182"/>
                  <a:pt x="206" y="183"/>
                </a:cubicBezTo>
                <a:cubicBezTo>
                  <a:pt x="203" y="183"/>
                  <a:pt x="195" y="188"/>
                  <a:pt x="191" y="189"/>
                </a:cubicBezTo>
                <a:cubicBezTo>
                  <a:pt x="190" y="189"/>
                  <a:pt x="190" y="189"/>
                  <a:pt x="189" y="189"/>
                </a:cubicBezTo>
                <a:cubicBezTo>
                  <a:pt x="187" y="189"/>
                  <a:pt x="187" y="188"/>
                  <a:pt x="187" y="187"/>
                </a:cubicBezTo>
                <a:cubicBezTo>
                  <a:pt x="187" y="186"/>
                  <a:pt x="190" y="186"/>
                  <a:pt x="192" y="186"/>
                </a:cubicBezTo>
                <a:cubicBezTo>
                  <a:pt x="192" y="186"/>
                  <a:pt x="193" y="186"/>
                  <a:pt x="193" y="186"/>
                </a:cubicBezTo>
                <a:cubicBezTo>
                  <a:pt x="194" y="186"/>
                  <a:pt x="197" y="185"/>
                  <a:pt x="197" y="185"/>
                </a:cubicBezTo>
                <a:cubicBezTo>
                  <a:pt x="197" y="185"/>
                  <a:pt x="197" y="185"/>
                  <a:pt x="197" y="185"/>
                </a:cubicBezTo>
                <a:cubicBezTo>
                  <a:pt x="196" y="185"/>
                  <a:pt x="194" y="185"/>
                  <a:pt x="193" y="183"/>
                </a:cubicBezTo>
                <a:cubicBezTo>
                  <a:pt x="192" y="182"/>
                  <a:pt x="199" y="181"/>
                  <a:pt x="201" y="180"/>
                </a:cubicBezTo>
                <a:cubicBezTo>
                  <a:pt x="203" y="179"/>
                  <a:pt x="207" y="176"/>
                  <a:pt x="207" y="176"/>
                </a:cubicBezTo>
                <a:cubicBezTo>
                  <a:pt x="207" y="176"/>
                  <a:pt x="207" y="176"/>
                  <a:pt x="211" y="176"/>
                </a:cubicBezTo>
                <a:cubicBezTo>
                  <a:pt x="211" y="176"/>
                  <a:pt x="211" y="176"/>
                  <a:pt x="215" y="173"/>
                </a:cubicBezTo>
                <a:cubicBezTo>
                  <a:pt x="215" y="173"/>
                  <a:pt x="215" y="173"/>
                  <a:pt x="217" y="174"/>
                </a:cubicBezTo>
                <a:cubicBezTo>
                  <a:pt x="217" y="174"/>
                  <a:pt x="217" y="174"/>
                  <a:pt x="222" y="174"/>
                </a:cubicBezTo>
                <a:cubicBezTo>
                  <a:pt x="222" y="174"/>
                  <a:pt x="217" y="171"/>
                  <a:pt x="215" y="171"/>
                </a:cubicBezTo>
                <a:cubicBezTo>
                  <a:pt x="215" y="171"/>
                  <a:pt x="215" y="171"/>
                  <a:pt x="215" y="171"/>
                </a:cubicBezTo>
                <a:cubicBezTo>
                  <a:pt x="213" y="171"/>
                  <a:pt x="203" y="176"/>
                  <a:pt x="203" y="176"/>
                </a:cubicBezTo>
                <a:cubicBezTo>
                  <a:pt x="203" y="176"/>
                  <a:pt x="197" y="178"/>
                  <a:pt x="196" y="179"/>
                </a:cubicBezTo>
                <a:cubicBezTo>
                  <a:pt x="195" y="180"/>
                  <a:pt x="195" y="180"/>
                  <a:pt x="194" y="180"/>
                </a:cubicBezTo>
                <a:cubicBezTo>
                  <a:pt x="192" y="180"/>
                  <a:pt x="190" y="179"/>
                  <a:pt x="190" y="179"/>
                </a:cubicBezTo>
                <a:cubicBezTo>
                  <a:pt x="190" y="179"/>
                  <a:pt x="190" y="179"/>
                  <a:pt x="191" y="181"/>
                </a:cubicBezTo>
                <a:cubicBezTo>
                  <a:pt x="191" y="181"/>
                  <a:pt x="191" y="181"/>
                  <a:pt x="182" y="185"/>
                </a:cubicBezTo>
                <a:cubicBezTo>
                  <a:pt x="182" y="185"/>
                  <a:pt x="177" y="186"/>
                  <a:pt x="176" y="187"/>
                </a:cubicBezTo>
                <a:cubicBezTo>
                  <a:pt x="174" y="188"/>
                  <a:pt x="170" y="191"/>
                  <a:pt x="170" y="191"/>
                </a:cubicBezTo>
                <a:cubicBezTo>
                  <a:pt x="170" y="191"/>
                  <a:pt x="173" y="191"/>
                  <a:pt x="172" y="192"/>
                </a:cubicBezTo>
                <a:cubicBezTo>
                  <a:pt x="171" y="194"/>
                  <a:pt x="164" y="195"/>
                  <a:pt x="164" y="195"/>
                </a:cubicBezTo>
                <a:cubicBezTo>
                  <a:pt x="164" y="195"/>
                  <a:pt x="161" y="197"/>
                  <a:pt x="160" y="198"/>
                </a:cubicBezTo>
                <a:cubicBezTo>
                  <a:pt x="159" y="200"/>
                  <a:pt x="151" y="200"/>
                  <a:pt x="151" y="200"/>
                </a:cubicBezTo>
                <a:cubicBezTo>
                  <a:pt x="151" y="200"/>
                  <a:pt x="151" y="200"/>
                  <a:pt x="144" y="204"/>
                </a:cubicBezTo>
                <a:cubicBezTo>
                  <a:pt x="144" y="204"/>
                  <a:pt x="144" y="204"/>
                  <a:pt x="137" y="205"/>
                </a:cubicBezTo>
                <a:cubicBezTo>
                  <a:pt x="137" y="205"/>
                  <a:pt x="134" y="207"/>
                  <a:pt x="132" y="209"/>
                </a:cubicBezTo>
                <a:cubicBezTo>
                  <a:pt x="129" y="210"/>
                  <a:pt x="123" y="211"/>
                  <a:pt x="123" y="211"/>
                </a:cubicBezTo>
                <a:cubicBezTo>
                  <a:pt x="123" y="211"/>
                  <a:pt x="123" y="211"/>
                  <a:pt x="122" y="212"/>
                </a:cubicBezTo>
                <a:cubicBezTo>
                  <a:pt x="122" y="212"/>
                  <a:pt x="122" y="212"/>
                  <a:pt x="117" y="212"/>
                </a:cubicBezTo>
                <a:cubicBezTo>
                  <a:pt x="117" y="212"/>
                  <a:pt x="117" y="212"/>
                  <a:pt x="117" y="213"/>
                </a:cubicBezTo>
                <a:cubicBezTo>
                  <a:pt x="117" y="213"/>
                  <a:pt x="114" y="213"/>
                  <a:pt x="113" y="214"/>
                </a:cubicBezTo>
                <a:cubicBezTo>
                  <a:pt x="111" y="214"/>
                  <a:pt x="109" y="216"/>
                  <a:pt x="107" y="218"/>
                </a:cubicBezTo>
                <a:cubicBezTo>
                  <a:pt x="105" y="219"/>
                  <a:pt x="99" y="220"/>
                  <a:pt x="99" y="220"/>
                </a:cubicBezTo>
                <a:cubicBezTo>
                  <a:pt x="99" y="220"/>
                  <a:pt x="99" y="220"/>
                  <a:pt x="96" y="222"/>
                </a:cubicBezTo>
                <a:cubicBezTo>
                  <a:pt x="96" y="222"/>
                  <a:pt x="96" y="222"/>
                  <a:pt x="92" y="221"/>
                </a:cubicBezTo>
                <a:cubicBezTo>
                  <a:pt x="92" y="221"/>
                  <a:pt x="86" y="224"/>
                  <a:pt x="83" y="224"/>
                </a:cubicBezTo>
                <a:cubicBezTo>
                  <a:pt x="81" y="224"/>
                  <a:pt x="82" y="221"/>
                  <a:pt x="81" y="221"/>
                </a:cubicBezTo>
                <a:cubicBezTo>
                  <a:pt x="81" y="221"/>
                  <a:pt x="81" y="221"/>
                  <a:pt x="81" y="221"/>
                </a:cubicBezTo>
                <a:cubicBezTo>
                  <a:pt x="79" y="222"/>
                  <a:pt x="76" y="224"/>
                  <a:pt x="75" y="225"/>
                </a:cubicBezTo>
                <a:cubicBezTo>
                  <a:pt x="74" y="227"/>
                  <a:pt x="70" y="227"/>
                  <a:pt x="70" y="227"/>
                </a:cubicBezTo>
                <a:cubicBezTo>
                  <a:pt x="70" y="227"/>
                  <a:pt x="70" y="227"/>
                  <a:pt x="70" y="225"/>
                </a:cubicBezTo>
                <a:cubicBezTo>
                  <a:pt x="70" y="225"/>
                  <a:pt x="70" y="225"/>
                  <a:pt x="67" y="228"/>
                </a:cubicBezTo>
                <a:cubicBezTo>
                  <a:pt x="67" y="228"/>
                  <a:pt x="67" y="228"/>
                  <a:pt x="65" y="226"/>
                </a:cubicBezTo>
                <a:cubicBezTo>
                  <a:pt x="65" y="226"/>
                  <a:pt x="65" y="226"/>
                  <a:pt x="63" y="228"/>
                </a:cubicBezTo>
                <a:cubicBezTo>
                  <a:pt x="63" y="228"/>
                  <a:pt x="63" y="228"/>
                  <a:pt x="62" y="227"/>
                </a:cubicBezTo>
                <a:cubicBezTo>
                  <a:pt x="62" y="227"/>
                  <a:pt x="62" y="227"/>
                  <a:pt x="65" y="225"/>
                </a:cubicBezTo>
                <a:cubicBezTo>
                  <a:pt x="65" y="225"/>
                  <a:pt x="65" y="225"/>
                  <a:pt x="68" y="225"/>
                </a:cubicBezTo>
                <a:cubicBezTo>
                  <a:pt x="68" y="225"/>
                  <a:pt x="68" y="225"/>
                  <a:pt x="69" y="224"/>
                </a:cubicBezTo>
                <a:cubicBezTo>
                  <a:pt x="69" y="224"/>
                  <a:pt x="69" y="224"/>
                  <a:pt x="73" y="223"/>
                </a:cubicBezTo>
                <a:cubicBezTo>
                  <a:pt x="73" y="223"/>
                  <a:pt x="73" y="223"/>
                  <a:pt x="72" y="222"/>
                </a:cubicBezTo>
                <a:cubicBezTo>
                  <a:pt x="72" y="222"/>
                  <a:pt x="72" y="222"/>
                  <a:pt x="74" y="222"/>
                </a:cubicBezTo>
                <a:cubicBezTo>
                  <a:pt x="74" y="222"/>
                  <a:pt x="78" y="221"/>
                  <a:pt x="80" y="219"/>
                </a:cubicBezTo>
                <a:cubicBezTo>
                  <a:pt x="81" y="219"/>
                  <a:pt x="83" y="219"/>
                  <a:pt x="84" y="219"/>
                </a:cubicBezTo>
                <a:cubicBezTo>
                  <a:pt x="86" y="219"/>
                  <a:pt x="88" y="219"/>
                  <a:pt x="88" y="219"/>
                </a:cubicBezTo>
                <a:cubicBezTo>
                  <a:pt x="88" y="219"/>
                  <a:pt x="88" y="219"/>
                  <a:pt x="88" y="221"/>
                </a:cubicBezTo>
                <a:cubicBezTo>
                  <a:pt x="88" y="221"/>
                  <a:pt x="88" y="221"/>
                  <a:pt x="90" y="219"/>
                </a:cubicBezTo>
                <a:cubicBezTo>
                  <a:pt x="90" y="219"/>
                  <a:pt x="90" y="219"/>
                  <a:pt x="93" y="219"/>
                </a:cubicBezTo>
                <a:cubicBezTo>
                  <a:pt x="93" y="219"/>
                  <a:pt x="102" y="212"/>
                  <a:pt x="105" y="211"/>
                </a:cubicBezTo>
                <a:cubicBezTo>
                  <a:pt x="108" y="211"/>
                  <a:pt x="113" y="211"/>
                  <a:pt x="114" y="211"/>
                </a:cubicBezTo>
                <a:cubicBezTo>
                  <a:pt x="116" y="211"/>
                  <a:pt x="115" y="209"/>
                  <a:pt x="116" y="207"/>
                </a:cubicBezTo>
                <a:cubicBezTo>
                  <a:pt x="117" y="206"/>
                  <a:pt x="125" y="204"/>
                  <a:pt x="125" y="204"/>
                </a:cubicBezTo>
                <a:cubicBezTo>
                  <a:pt x="125" y="204"/>
                  <a:pt x="125" y="204"/>
                  <a:pt x="130" y="204"/>
                </a:cubicBezTo>
                <a:cubicBezTo>
                  <a:pt x="130" y="204"/>
                  <a:pt x="130" y="204"/>
                  <a:pt x="130" y="202"/>
                </a:cubicBezTo>
                <a:cubicBezTo>
                  <a:pt x="130" y="202"/>
                  <a:pt x="130" y="202"/>
                  <a:pt x="134" y="199"/>
                </a:cubicBezTo>
                <a:cubicBezTo>
                  <a:pt x="134" y="199"/>
                  <a:pt x="134" y="199"/>
                  <a:pt x="138" y="198"/>
                </a:cubicBezTo>
                <a:cubicBezTo>
                  <a:pt x="138" y="198"/>
                  <a:pt x="139" y="196"/>
                  <a:pt x="141" y="195"/>
                </a:cubicBezTo>
                <a:cubicBezTo>
                  <a:pt x="143" y="195"/>
                  <a:pt x="146" y="194"/>
                  <a:pt x="146" y="194"/>
                </a:cubicBezTo>
                <a:cubicBezTo>
                  <a:pt x="146" y="194"/>
                  <a:pt x="146" y="194"/>
                  <a:pt x="146" y="193"/>
                </a:cubicBezTo>
                <a:cubicBezTo>
                  <a:pt x="146" y="193"/>
                  <a:pt x="146" y="193"/>
                  <a:pt x="152" y="190"/>
                </a:cubicBezTo>
                <a:cubicBezTo>
                  <a:pt x="152" y="190"/>
                  <a:pt x="152" y="190"/>
                  <a:pt x="147" y="192"/>
                </a:cubicBezTo>
                <a:cubicBezTo>
                  <a:pt x="147" y="192"/>
                  <a:pt x="139" y="194"/>
                  <a:pt x="137" y="194"/>
                </a:cubicBezTo>
                <a:cubicBezTo>
                  <a:pt x="135" y="194"/>
                  <a:pt x="137" y="191"/>
                  <a:pt x="137" y="191"/>
                </a:cubicBezTo>
                <a:cubicBezTo>
                  <a:pt x="137" y="191"/>
                  <a:pt x="137" y="191"/>
                  <a:pt x="141" y="191"/>
                </a:cubicBezTo>
                <a:cubicBezTo>
                  <a:pt x="141" y="191"/>
                  <a:pt x="141" y="191"/>
                  <a:pt x="140" y="190"/>
                </a:cubicBezTo>
                <a:cubicBezTo>
                  <a:pt x="140" y="190"/>
                  <a:pt x="140" y="190"/>
                  <a:pt x="135" y="192"/>
                </a:cubicBezTo>
                <a:cubicBezTo>
                  <a:pt x="135" y="192"/>
                  <a:pt x="132" y="196"/>
                  <a:pt x="129" y="196"/>
                </a:cubicBezTo>
                <a:cubicBezTo>
                  <a:pt x="127" y="196"/>
                  <a:pt x="129" y="191"/>
                  <a:pt x="129" y="191"/>
                </a:cubicBezTo>
                <a:cubicBezTo>
                  <a:pt x="129" y="191"/>
                  <a:pt x="129" y="191"/>
                  <a:pt x="126" y="192"/>
                </a:cubicBezTo>
                <a:cubicBezTo>
                  <a:pt x="126" y="192"/>
                  <a:pt x="128" y="191"/>
                  <a:pt x="125" y="190"/>
                </a:cubicBezTo>
                <a:cubicBezTo>
                  <a:pt x="125" y="190"/>
                  <a:pt x="124" y="190"/>
                  <a:pt x="124" y="190"/>
                </a:cubicBezTo>
                <a:cubicBezTo>
                  <a:pt x="121" y="190"/>
                  <a:pt x="116" y="195"/>
                  <a:pt x="116" y="195"/>
                </a:cubicBezTo>
                <a:cubicBezTo>
                  <a:pt x="116" y="195"/>
                  <a:pt x="116" y="195"/>
                  <a:pt x="118" y="193"/>
                </a:cubicBezTo>
                <a:cubicBezTo>
                  <a:pt x="118" y="193"/>
                  <a:pt x="118" y="193"/>
                  <a:pt x="111" y="194"/>
                </a:cubicBezTo>
                <a:cubicBezTo>
                  <a:pt x="111" y="194"/>
                  <a:pt x="114" y="192"/>
                  <a:pt x="115" y="191"/>
                </a:cubicBezTo>
                <a:cubicBezTo>
                  <a:pt x="116" y="191"/>
                  <a:pt x="116" y="189"/>
                  <a:pt x="117" y="187"/>
                </a:cubicBezTo>
                <a:cubicBezTo>
                  <a:pt x="118" y="187"/>
                  <a:pt x="118" y="186"/>
                  <a:pt x="119" y="186"/>
                </a:cubicBezTo>
                <a:cubicBezTo>
                  <a:pt x="119" y="186"/>
                  <a:pt x="120" y="186"/>
                  <a:pt x="120" y="186"/>
                </a:cubicBezTo>
                <a:cubicBezTo>
                  <a:pt x="121" y="186"/>
                  <a:pt x="121" y="187"/>
                  <a:pt x="121" y="187"/>
                </a:cubicBezTo>
                <a:cubicBezTo>
                  <a:pt x="121" y="187"/>
                  <a:pt x="122" y="187"/>
                  <a:pt x="122" y="186"/>
                </a:cubicBezTo>
                <a:cubicBezTo>
                  <a:pt x="123" y="186"/>
                  <a:pt x="123" y="183"/>
                  <a:pt x="124" y="182"/>
                </a:cubicBezTo>
                <a:cubicBezTo>
                  <a:pt x="125" y="180"/>
                  <a:pt x="133" y="177"/>
                  <a:pt x="133" y="177"/>
                </a:cubicBezTo>
                <a:cubicBezTo>
                  <a:pt x="133" y="177"/>
                  <a:pt x="133" y="177"/>
                  <a:pt x="124" y="180"/>
                </a:cubicBezTo>
                <a:cubicBezTo>
                  <a:pt x="124" y="180"/>
                  <a:pt x="124" y="180"/>
                  <a:pt x="118" y="183"/>
                </a:cubicBezTo>
                <a:cubicBezTo>
                  <a:pt x="118" y="183"/>
                  <a:pt x="113" y="184"/>
                  <a:pt x="111" y="184"/>
                </a:cubicBezTo>
                <a:cubicBezTo>
                  <a:pt x="110" y="184"/>
                  <a:pt x="110" y="184"/>
                  <a:pt x="110" y="184"/>
                </a:cubicBezTo>
                <a:cubicBezTo>
                  <a:pt x="109" y="183"/>
                  <a:pt x="111" y="179"/>
                  <a:pt x="111" y="179"/>
                </a:cubicBezTo>
                <a:cubicBezTo>
                  <a:pt x="111" y="179"/>
                  <a:pt x="110" y="178"/>
                  <a:pt x="110" y="177"/>
                </a:cubicBezTo>
                <a:cubicBezTo>
                  <a:pt x="110" y="177"/>
                  <a:pt x="115" y="175"/>
                  <a:pt x="115" y="175"/>
                </a:cubicBezTo>
                <a:cubicBezTo>
                  <a:pt x="115" y="175"/>
                  <a:pt x="115" y="175"/>
                  <a:pt x="117" y="176"/>
                </a:cubicBezTo>
                <a:cubicBezTo>
                  <a:pt x="117" y="176"/>
                  <a:pt x="117" y="176"/>
                  <a:pt x="115" y="177"/>
                </a:cubicBezTo>
                <a:cubicBezTo>
                  <a:pt x="115" y="177"/>
                  <a:pt x="115" y="177"/>
                  <a:pt x="118" y="176"/>
                </a:cubicBezTo>
                <a:cubicBezTo>
                  <a:pt x="118" y="176"/>
                  <a:pt x="119" y="176"/>
                  <a:pt x="119" y="176"/>
                </a:cubicBezTo>
                <a:cubicBezTo>
                  <a:pt x="120" y="176"/>
                  <a:pt x="123" y="176"/>
                  <a:pt x="124" y="175"/>
                </a:cubicBezTo>
                <a:cubicBezTo>
                  <a:pt x="125" y="174"/>
                  <a:pt x="119" y="174"/>
                  <a:pt x="117" y="174"/>
                </a:cubicBezTo>
                <a:cubicBezTo>
                  <a:pt x="117" y="174"/>
                  <a:pt x="116" y="174"/>
                  <a:pt x="116" y="174"/>
                </a:cubicBezTo>
                <a:cubicBezTo>
                  <a:pt x="116" y="174"/>
                  <a:pt x="116" y="174"/>
                  <a:pt x="119" y="172"/>
                </a:cubicBezTo>
                <a:cubicBezTo>
                  <a:pt x="119" y="172"/>
                  <a:pt x="119" y="172"/>
                  <a:pt x="119" y="171"/>
                </a:cubicBezTo>
                <a:cubicBezTo>
                  <a:pt x="119" y="171"/>
                  <a:pt x="119" y="171"/>
                  <a:pt x="121" y="169"/>
                </a:cubicBezTo>
                <a:cubicBezTo>
                  <a:pt x="121" y="169"/>
                  <a:pt x="121" y="169"/>
                  <a:pt x="114" y="172"/>
                </a:cubicBezTo>
                <a:cubicBezTo>
                  <a:pt x="114" y="172"/>
                  <a:pt x="114" y="172"/>
                  <a:pt x="116" y="170"/>
                </a:cubicBezTo>
                <a:cubicBezTo>
                  <a:pt x="116" y="170"/>
                  <a:pt x="116" y="168"/>
                  <a:pt x="116" y="167"/>
                </a:cubicBezTo>
                <a:cubicBezTo>
                  <a:pt x="116" y="167"/>
                  <a:pt x="117" y="167"/>
                  <a:pt x="117" y="167"/>
                </a:cubicBezTo>
                <a:cubicBezTo>
                  <a:pt x="118" y="167"/>
                  <a:pt x="119" y="167"/>
                  <a:pt x="119" y="167"/>
                </a:cubicBezTo>
                <a:cubicBezTo>
                  <a:pt x="119" y="167"/>
                  <a:pt x="119" y="167"/>
                  <a:pt x="119" y="165"/>
                </a:cubicBezTo>
                <a:cubicBezTo>
                  <a:pt x="119" y="165"/>
                  <a:pt x="119" y="165"/>
                  <a:pt x="123" y="166"/>
                </a:cubicBezTo>
                <a:cubicBezTo>
                  <a:pt x="123" y="166"/>
                  <a:pt x="124" y="163"/>
                  <a:pt x="127" y="162"/>
                </a:cubicBezTo>
                <a:cubicBezTo>
                  <a:pt x="129" y="162"/>
                  <a:pt x="134" y="160"/>
                  <a:pt x="134" y="160"/>
                </a:cubicBezTo>
                <a:cubicBezTo>
                  <a:pt x="134" y="160"/>
                  <a:pt x="134" y="160"/>
                  <a:pt x="134" y="162"/>
                </a:cubicBezTo>
                <a:cubicBezTo>
                  <a:pt x="134" y="162"/>
                  <a:pt x="134" y="162"/>
                  <a:pt x="137" y="160"/>
                </a:cubicBezTo>
                <a:cubicBezTo>
                  <a:pt x="137" y="160"/>
                  <a:pt x="137" y="160"/>
                  <a:pt x="148" y="154"/>
                </a:cubicBezTo>
                <a:cubicBezTo>
                  <a:pt x="148" y="154"/>
                  <a:pt x="149" y="154"/>
                  <a:pt x="152" y="155"/>
                </a:cubicBezTo>
                <a:cubicBezTo>
                  <a:pt x="152" y="156"/>
                  <a:pt x="152" y="156"/>
                  <a:pt x="153" y="156"/>
                </a:cubicBezTo>
                <a:cubicBezTo>
                  <a:pt x="156" y="156"/>
                  <a:pt x="161" y="153"/>
                  <a:pt x="161" y="153"/>
                </a:cubicBezTo>
                <a:cubicBezTo>
                  <a:pt x="161" y="153"/>
                  <a:pt x="161" y="153"/>
                  <a:pt x="161" y="151"/>
                </a:cubicBezTo>
                <a:cubicBezTo>
                  <a:pt x="161" y="151"/>
                  <a:pt x="161" y="151"/>
                  <a:pt x="163" y="150"/>
                </a:cubicBezTo>
                <a:cubicBezTo>
                  <a:pt x="163" y="150"/>
                  <a:pt x="163" y="150"/>
                  <a:pt x="165" y="152"/>
                </a:cubicBezTo>
                <a:cubicBezTo>
                  <a:pt x="165" y="152"/>
                  <a:pt x="169" y="152"/>
                  <a:pt x="172" y="152"/>
                </a:cubicBezTo>
                <a:cubicBezTo>
                  <a:pt x="175" y="152"/>
                  <a:pt x="180" y="147"/>
                  <a:pt x="180" y="147"/>
                </a:cubicBezTo>
                <a:cubicBezTo>
                  <a:pt x="180" y="147"/>
                  <a:pt x="180" y="147"/>
                  <a:pt x="179" y="143"/>
                </a:cubicBezTo>
                <a:cubicBezTo>
                  <a:pt x="179" y="143"/>
                  <a:pt x="179" y="143"/>
                  <a:pt x="186" y="143"/>
                </a:cubicBezTo>
                <a:cubicBezTo>
                  <a:pt x="186" y="143"/>
                  <a:pt x="188" y="141"/>
                  <a:pt x="188" y="139"/>
                </a:cubicBezTo>
                <a:cubicBezTo>
                  <a:pt x="188" y="139"/>
                  <a:pt x="188" y="139"/>
                  <a:pt x="187" y="139"/>
                </a:cubicBezTo>
                <a:cubicBezTo>
                  <a:pt x="186" y="139"/>
                  <a:pt x="184" y="140"/>
                  <a:pt x="183" y="141"/>
                </a:cubicBezTo>
                <a:cubicBezTo>
                  <a:pt x="182" y="141"/>
                  <a:pt x="182" y="141"/>
                  <a:pt x="181" y="141"/>
                </a:cubicBezTo>
                <a:cubicBezTo>
                  <a:pt x="180" y="141"/>
                  <a:pt x="179" y="140"/>
                  <a:pt x="179" y="140"/>
                </a:cubicBezTo>
                <a:cubicBezTo>
                  <a:pt x="178" y="140"/>
                  <a:pt x="172" y="144"/>
                  <a:pt x="172" y="144"/>
                </a:cubicBezTo>
                <a:cubicBezTo>
                  <a:pt x="172" y="144"/>
                  <a:pt x="172" y="144"/>
                  <a:pt x="170" y="142"/>
                </a:cubicBezTo>
                <a:cubicBezTo>
                  <a:pt x="170" y="142"/>
                  <a:pt x="170" y="142"/>
                  <a:pt x="169" y="144"/>
                </a:cubicBezTo>
                <a:cubicBezTo>
                  <a:pt x="169" y="144"/>
                  <a:pt x="169" y="144"/>
                  <a:pt x="163" y="142"/>
                </a:cubicBezTo>
                <a:cubicBezTo>
                  <a:pt x="163" y="142"/>
                  <a:pt x="161" y="143"/>
                  <a:pt x="158" y="143"/>
                </a:cubicBezTo>
                <a:cubicBezTo>
                  <a:pt x="155" y="143"/>
                  <a:pt x="151" y="142"/>
                  <a:pt x="151" y="142"/>
                </a:cubicBezTo>
                <a:cubicBezTo>
                  <a:pt x="151" y="142"/>
                  <a:pt x="151" y="142"/>
                  <a:pt x="152" y="137"/>
                </a:cubicBezTo>
                <a:cubicBezTo>
                  <a:pt x="152" y="137"/>
                  <a:pt x="152" y="137"/>
                  <a:pt x="158" y="136"/>
                </a:cubicBezTo>
                <a:cubicBezTo>
                  <a:pt x="158" y="136"/>
                  <a:pt x="153" y="135"/>
                  <a:pt x="150" y="134"/>
                </a:cubicBezTo>
                <a:cubicBezTo>
                  <a:pt x="147" y="133"/>
                  <a:pt x="160" y="131"/>
                  <a:pt x="164" y="130"/>
                </a:cubicBezTo>
                <a:cubicBezTo>
                  <a:pt x="168" y="129"/>
                  <a:pt x="174" y="129"/>
                  <a:pt x="174" y="129"/>
                </a:cubicBezTo>
                <a:cubicBezTo>
                  <a:pt x="174" y="129"/>
                  <a:pt x="173" y="128"/>
                  <a:pt x="174" y="127"/>
                </a:cubicBezTo>
                <a:cubicBezTo>
                  <a:pt x="174" y="126"/>
                  <a:pt x="178" y="126"/>
                  <a:pt x="180" y="126"/>
                </a:cubicBezTo>
                <a:cubicBezTo>
                  <a:pt x="182" y="126"/>
                  <a:pt x="183" y="126"/>
                  <a:pt x="183" y="126"/>
                </a:cubicBezTo>
                <a:cubicBezTo>
                  <a:pt x="183" y="126"/>
                  <a:pt x="190" y="126"/>
                  <a:pt x="188" y="127"/>
                </a:cubicBezTo>
                <a:cubicBezTo>
                  <a:pt x="185" y="128"/>
                  <a:pt x="184" y="130"/>
                  <a:pt x="189" y="130"/>
                </a:cubicBezTo>
                <a:cubicBezTo>
                  <a:pt x="193" y="130"/>
                  <a:pt x="199" y="129"/>
                  <a:pt x="199" y="129"/>
                </a:cubicBezTo>
                <a:cubicBezTo>
                  <a:pt x="199" y="129"/>
                  <a:pt x="199" y="129"/>
                  <a:pt x="203" y="129"/>
                </a:cubicBezTo>
                <a:cubicBezTo>
                  <a:pt x="203" y="129"/>
                  <a:pt x="203" y="129"/>
                  <a:pt x="205" y="127"/>
                </a:cubicBezTo>
                <a:cubicBezTo>
                  <a:pt x="205" y="127"/>
                  <a:pt x="205" y="127"/>
                  <a:pt x="211" y="127"/>
                </a:cubicBezTo>
                <a:cubicBezTo>
                  <a:pt x="211" y="127"/>
                  <a:pt x="211" y="127"/>
                  <a:pt x="212" y="125"/>
                </a:cubicBezTo>
                <a:cubicBezTo>
                  <a:pt x="212" y="125"/>
                  <a:pt x="212" y="125"/>
                  <a:pt x="204" y="125"/>
                </a:cubicBezTo>
                <a:cubicBezTo>
                  <a:pt x="204" y="125"/>
                  <a:pt x="204" y="125"/>
                  <a:pt x="208" y="121"/>
                </a:cubicBezTo>
                <a:cubicBezTo>
                  <a:pt x="208" y="121"/>
                  <a:pt x="208" y="121"/>
                  <a:pt x="197" y="121"/>
                </a:cubicBezTo>
                <a:cubicBezTo>
                  <a:pt x="197" y="121"/>
                  <a:pt x="199" y="119"/>
                  <a:pt x="200" y="119"/>
                </a:cubicBezTo>
                <a:cubicBezTo>
                  <a:pt x="201" y="118"/>
                  <a:pt x="198" y="114"/>
                  <a:pt x="198" y="114"/>
                </a:cubicBezTo>
                <a:cubicBezTo>
                  <a:pt x="198" y="114"/>
                  <a:pt x="195" y="112"/>
                  <a:pt x="194" y="111"/>
                </a:cubicBezTo>
                <a:cubicBezTo>
                  <a:pt x="194" y="110"/>
                  <a:pt x="205" y="106"/>
                  <a:pt x="205" y="106"/>
                </a:cubicBezTo>
                <a:cubicBezTo>
                  <a:pt x="205" y="106"/>
                  <a:pt x="214" y="106"/>
                  <a:pt x="222" y="105"/>
                </a:cubicBezTo>
                <a:cubicBezTo>
                  <a:pt x="229" y="103"/>
                  <a:pt x="240" y="95"/>
                  <a:pt x="245" y="95"/>
                </a:cubicBezTo>
                <a:cubicBezTo>
                  <a:pt x="250" y="94"/>
                  <a:pt x="258" y="94"/>
                  <a:pt x="258" y="94"/>
                </a:cubicBezTo>
                <a:cubicBezTo>
                  <a:pt x="258" y="94"/>
                  <a:pt x="264" y="93"/>
                  <a:pt x="265" y="91"/>
                </a:cubicBezTo>
                <a:cubicBezTo>
                  <a:pt x="266" y="91"/>
                  <a:pt x="267" y="91"/>
                  <a:pt x="270" y="91"/>
                </a:cubicBezTo>
                <a:cubicBezTo>
                  <a:pt x="273" y="91"/>
                  <a:pt x="277" y="91"/>
                  <a:pt x="280" y="91"/>
                </a:cubicBezTo>
                <a:cubicBezTo>
                  <a:pt x="286" y="91"/>
                  <a:pt x="291" y="87"/>
                  <a:pt x="291" y="87"/>
                </a:cubicBezTo>
                <a:cubicBezTo>
                  <a:pt x="291" y="87"/>
                  <a:pt x="291" y="87"/>
                  <a:pt x="295" y="87"/>
                </a:cubicBezTo>
                <a:cubicBezTo>
                  <a:pt x="295" y="87"/>
                  <a:pt x="295" y="87"/>
                  <a:pt x="291" y="91"/>
                </a:cubicBezTo>
                <a:cubicBezTo>
                  <a:pt x="291" y="91"/>
                  <a:pt x="291" y="91"/>
                  <a:pt x="301" y="87"/>
                </a:cubicBezTo>
                <a:cubicBezTo>
                  <a:pt x="301" y="87"/>
                  <a:pt x="301" y="87"/>
                  <a:pt x="297" y="91"/>
                </a:cubicBezTo>
                <a:cubicBezTo>
                  <a:pt x="297" y="91"/>
                  <a:pt x="302" y="90"/>
                  <a:pt x="304" y="90"/>
                </a:cubicBezTo>
                <a:cubicBezTo>
                  <a:pt x="304" y="90"/>
                  <a:pt x="304" y="90"/>
                  <a:pt x="304" y="90"/>
                </a:cubicBezTo>
                <a:cubicBezTo>
                  <a:pt x="305" y="91"/>
                  <a:pt x="312" y="91"/>
                  <a:pt x="312" y="91"/>
                </a:cubicBezTo>
                <a:cubicBezTo>
                  <a:pt x="312" y="91"/>
                  <a:pt x="310" y="94"/>
                  <a:pt x="311" y="94"/>
                </a:cubicBezTo>
                <a:cubicBezTo>
                  <a:pt x="311" y="94"/>
                  <a:pt x="319" y="94"/>
                  <a:pt x="324" y="94"/>
                </a:cubicBezTo>
                <a:cubicBezTo>
                  <a:pt x="325" y="94"/>
                  <a:pt x="327" y="94"/>
                  <a:pt x="327" y="94"/>
                </a:cubicBezTo>
                <a:cubicBezTo>
                  <a:pt x="331" y="94"/>
                  <a:pt x="334" y="96"/>
                  <a:pt x="334" y="96"/>
                </a:cubicBezTo>
                <a:cubicBezTo>
                  <a:pt x="334" y="96"/>
                  <a:pt x="336" y="96"/>
                  <a:pt x="338" y="96"/>
                </a:cubicBezTo>
                <a:cubicBezTo>
                  <a:pt x="340" y="96"/>
                  <a:pt x="343" y="96"/>
                  <a:pt x="343" y="96"/>
                </a:cubicBezTo>
                <a:cubicBezTo>
                  <a:pt x="344" y="96"/>
                  <a:pt x="349" y="99"/>
                  <a:pt x="350" y="99"/>
                </a:cubicBezTo>
                <a:cubicBezTo>
                  <a:pt x="350" y="99"/>
                  <a:pt x="356" y="97"/>
                  <a:pt x="360" y="97"/>
                </a:cubicBezTo>
                <a:cubicBezTo>
                  <a:pt x="361" y="97"/>
                  <a:pt x="361" y="97"/>
                  <a:pt x="361" y="97"/>
                </a:cubicBezTo>
                <a:cubicBezTo>
                  <a:pt x="365" y="97"/>
                  <a:pt x="366" y="100"/>
                  <a:pt x="366" y="100"/>
                </a:cubicBezTo>
                <a:cubicBezTo>
                  <a:pt x="366" y="100"/>
                  <a:pt x="366" y="100"/>
                  <a:pt x="368" y="100"/>
                </a:cubicBezTo>
                <a:cubicBezTo>
                  <a:pt x="368" y="100"/>
                  <a:pt x="368" y="100"/>
                  <a:pt x="354" y="112"/>
                </a:cubicBezTo>
                <a:cubicBezTo>
                  <a:pt x="354" y="112"/>
                  <a:pt x="354" y="112"/>
                  <a:pt x="354" y="112"/>
                </a:cubicBezTo>
                <a:cubicBezTo>
                  <a:pt x="360" y="107"/>
                  <a:pt x="367" y="102"/>
                  <a:pt x="373" y="96"/>
                </a:cubicBezTo>
                <a:cubicBezTo>
                  <a:pt x="373" y="96"/>
                  <a:pt x="373" y="96"/>
                  <a:pt x="371" y="96"/>
                </a:cubicBezTo>
                <a:cubicBezTo>
                  <a:pt x="371" y="96"/>
                  <a:pt x="371" y="96"/>
                  <a:pt x="384" y="96"/>
                </a:cubicBezTo>
                <a:cubicBezTo>
                  <a:pt x="384" y="96"/>
                  <a:pt x="384" y="98"/>
                  <a:pt x="383" y="98"/>
                </a:cubicBezTo>
                <a:cubicBezTo>
                  <a:pt x="383" y="99"/>
                  <a:pt x="388" y="101"/>
                  <a:pt x="388" y="101"/>
                </a:cubicBezTo>
                <a:cubicBezTo>
                  <a:pt x="388" y="101"/>
                  <a:pt x="388" y="101"/>
                  <a:pt x="395" y="103"/>
                </a:cubicBezTo>
                <a:cubicBezTo>
                  <a:pt x="395" y="103"/>
                  <a:pt x="395" y="103"/>
                  <a:pt x="398" y="104"/>
                </a:cubicBezTo>
                <a:cubicBezTo>
                  <a:pt x="398" y="104"/>
                  <a:pt x="398" y="99"/>
                  <a:pt x="399" y="99"/>
                </a:cubicBezTo>
                <a:cubicBezTo>
                  <a:pt x="401" y="99"/>
                  <a:pt x="405" y="98"/>
                  <a:pt x="407" y="97"/>
                </a:cubicBezTo>
                <a:cubicBezTo>
                  <a:pt x="407" y="96"/>
                  <a:pt x="408" y="96"/>
                  <a:pt x="410" y="96"/>
                </a:cubicBezTo>
                <a:cubicBezTo>
                  <a:pt x="412" y="96"/>
                  <a:pt x="415" y="97"/>
                  <a:pt x="414" y="97"/>
                </a:cubicBezTo>
                <a:cubicBezTo>
                  <a:pt x="412" y="98"/>
                  <a:pt x="407" y="100"/>
                  <a:pt x="405" y="101"/>
                </a:cubicBezTo>
                <a:cubicBezTo>
                  <a:pt x="403" y="101"/>
                  <a:pt x="403" y="104"/>
                  <a:pt x="405" y="104"/>
                </a:cubicBezTo>
                <a:cubicBezTo>
                  <a:pt x="405" y="104"/>
                  <a:pt x="405" y="104"/>
                  <a:pt x="405" y="104"/>
                </a:cubicBezTo>
                <a:cubicBezTo>
                  <a:pt x="406" y="104"/>
                  <a:pt x="406" y="102"/>
                  <a:pt x="407" y="102"/>
                </a:cubicBezTo>
                <a:cubicBezTo>
                  <a:pt x="407" y="101"/>
                  <a:pt x="410" y="101"/>
                  <a:pt x="410" y="101"/>
                </a:cubicBezTo>
                <a:cubicBezTo>
                  <a:pt x="410" y="101"/>
                  <a:pt x="410" y="101"/>
                  <a:pt x="416" y="98"/>
                </a:cubicBezTo>
                <a:cubicBezTo>
                  <a:pt x="416" y="98"/>
                  <a:pt x="416" y="98"/>
                  <a:pt x="419" y="98"/>
                </a:cubicBezTo>
                <a:cubicBezTo>
                  <a:pt x="419" y="98"/>
                  <a:pt x="421" y="96"/>
                  <a:pt x="423" y="95"/>
                </a:cubicBezTo>
                <a:cubicBezTo>
                  <a:pt x="425" y="95"/>
                  <a:pt x="428" y="95"/>
                  <a:pt x="428" y="95"/>
                </a:cubicBezTo>
                <a:cubicBezTo>
                  <a:pt x="428" y="95"/>
                  <a:pt x="428" y="95"/>
                  <a:pt x="431" y="94"/>
                </a:cubicBezTo>
                <a:cubicBezTo>
                  <a:pt x="431" y="94"/>
                  <a:pt x="434" y="94"/>
                  <a:pt x="435" y="94"/>
                </a:cubicBezTo>
                <a:cubicBezTo>
                  <a:pt x="436" y="94"/>
                  <a:pt x="437" y="92"/>
                  <a:pt x="438" y="92"/>
                </a:cubicBezTo>
                <a:cubicBezTo>
                  <a:pt x="439" y="92"/>
                  <a:pt x="440" y="92"/>
                  <a:pt x="441" y="92"/>
                </a:cubicBezTo>
                <a:cubicBezTo>
                  <a:pt x="442" y="92"/>
                  <a:pt x="443" y="92"/>
                  <a:pt x="443" y="92"/>
                </a:cubicBezTo>
                <a:cubicBezTo>
                  <a:pt x="443" y="92"/>
                  <a:pt x="445" y="91"/>
                  <a:pt x="446" y="91"/>
                </a:cubicBezTo>
                <a:cubicBezTo>
                  <a:pt x="447" y="91"/>
                  <a:pt x="448" y="91"/>
                  <a:pt x="448" y="91"/>
                </a:cubicBezTo>
                <a:cubicBezTo>
                  <a:pt x="449" y="92"/>
                  <a:pt x="447" y="93"/>
                  <a:pt x="447" y="93"/>
                </a:cubicBezTo>
                <a:cubicBezTo>
                  <a:pt x="447" y="93"/>
                  <a:pt x="436" y="95"/>
                  <a:pt x="434" y="96"/>
                </a:cubicBezTo>
                <a:cubicBezTo>
                  <a:pt x="433" y="97"/>
                  <a:pt x="432" y="97"/>
                  <a:pt x="430" y="97"/>
                </a:cubicBezTo>
                <a:cubicBezTo>
                  <a:pt x="428" y="97"/>
                  <a:pt x="427" y="97"/>
                  <a:pt x="427" y="97"/>
                </a:cubicBezTo>
                <a:cubicBezTo>
                  <a:pt x="427" y="97"/>
                  <a:pt x="420" y="99"/>
                  <a:pt x="418" y="99"/>
                </a:cubicBezTo>
                <a:cubicBezTo>
                  <a:pt x="415" y="100"/>
                  <a:pt x="412" y="103"/>
                  <a:pt x="412" y="103"/>
                </a:cubicBezTo>
                <a:cubicBezTo>
                  <a:pt x="412" y="103"/>
                  <a:pt x="412" y="103"/>
                  <a:pt x="416" y="103"/>
                </a:cubicBezTo>
                <a:cubicBezTo>
                  <a:pt x="416" y="103"/>
                  <a:pt x="419" y="101"/>
                  <a:pt x="421" y="101"/>
                </a:cubicBezTo>
                <a:cubicBezTo>
                  <a:pt x="423" y="100"/>
                  <a:pt x="429" y="97"/>
                  <a:pt x="429" y="97"/>
                </a:cubicBezTo>
                <a:cubicBezTo>
                  <a:pt x="429" y="97"/>
                  <a:pt x="429" y="97"/>
                  <a:pt x="431" y="100"/>
                </a:cubicBezTo>
                <a:cubicBezTo>
                  <a:pt x="431" y="100"/>
                  <a:pt x="436" y="97"/>
                  <a:pt x="436" y="97"/>
                </a:cubicBezTo>
                <a:cubicBezTo>
                  <a:pt x="437" y="97"/>
                  <a:pt x="446" y="95"/>
                  <a:pt x="446" y="95"/>
                </a:cubicBezTo>
                <a:cubicBezTo>
                  <a:pt x="446" y="95"/>
                  <a:pt x="447" y="95"/>
                  <a:pt x="448" y="95"/>
                </a:cubicBezTo>
                <a:cubicBezTo>
                  <a:pt x="449" y="95"/>
                  <a:pt x="449" y="95"/>
                  <a:pt x="450" y="95"/>
                </a:cubicBezTo>
                <a:cubicBezTo>
                  <a:pt x="451" y="94"/>
                  <a:pt x="453" y="92"/>
                  <a:pt x="455" y="92"/>
                </a:cubicBezTo>
                <a:cubicBezTo>
                  <a:pt x="456" y="91"/>
                  <a:pt x="458" y="91"/>
                  <a:pt x="459" y="91"/>
                </a:cubicBezTo>
                <a:cubicBezTo>
                  <a:pt x="460" y="91"/>
                  <a:pt x="461" y="91"/>
                  <a:pt x="461" y="91"/>
                </a:cubicBezTo>
                <a:cubicBezTo>
                  <a:pt x="461" y="91"/>
                  <a:pt x="459" y="90"/>
                  <a:pt x="459" y="89"/>
                </a:cubicBezTo>
                <a:cubicBezTo>
                  <a:pt x="459" y="88"/>
                  <a:pt x="460" y="88"/>
                  <a:pt x="460" y="88"/>
                </a:cubicBezTo>
                <a:cubicBezTo>
                  <a:pt x="462" y="88"/>
                  <a:pt x="464" y="89"/>
                  <a:pt x="464" y="91"/>
                </a:cubicBezTo>
                <a:cubicBezTo>
                  <a:pt x="465" y="93"/>
                  <a:pt x="461" y="96"/>
                  <a:pt x="464" y="98"/>
                </a:cubicBezTo>
                <a:cubicBezTo>
                  <a:pt x="464" y="99"/>
                  <a:pt x="465" y="99"/>
                  <a:pt x="466" y="99"/>
                </a:cubicBezTo>
                <a:cubicBezTo>
                  <a:pt x="468" y="99"/>
                  <a:pt x="470" y="97"/>
                  <a:pt x="471" y="96"/>
                </a:cubicBezTo>
                <a:cubicBezTo>
                  <a:pt x="472" y="95"/>
                  <a:pt x="479" y="91"/>
                  <a:pt x="479" y="91"/>
                </a:cubicBezTo>
                <a:cubicBezTo>
                  <a:pt x="479" y="91"/>
                  <a:pt x="479" y="91"/>
                  <a:pt x="476" y="95"/>
                </a:cubicBezTo>
                <a:cubicBezTo>
                  <a:pt x="476" y="95"/>
                  <a:pt x="476" y="95"/>
                  <a:pt x="476" y="96"/>
                </a:cubicBezTo>
                <a:cubicBezTo>
                  <a:pt x="476" y="96"/>
                  <a:pt x="476" y="96"/>
                  <a:pt x="472" y="99"/>
                </a:cubicBezTo>
                <a:cubicBezTo>
                  <a:pt x="472" y="99"/>
                  <a:pt x="472" y="99"/>
                  <a:pt x="479" y="99"/>
                </a:cubicBezTo>
                <a:cubicBezTo>
                  <a:pt x="479" y="99"/>
                  <a:pt x="484" y="94"/>
                  <a:pt x="488" y="94"/>
                </a:cubicBezTo>
                <a:cubicBezTo>
                  <a:pt x="488" y="94"/>
                  <a:pt x="488" y="94"/>
                  <a:pt x="488" y="94"/>
                </a:cubicBezTo>
                <a:cubicBezTo>
                  <a:pt x="491" y="94"/>
                  <a:pt x="499" y="99"/>
                  <a:pt x="499" y="99"/>
                </a:cubicBezTo>
                <a:close/>
                <a:moveTo>
                  <a:pt x="706" y="294"/>
                </a:moveTo>
                <a:cubicBezTo>
                  <a:pt x="705" y="293"/>
                  <a:pt x="705" y="293"/>
                  <a:pt x="704" y="293"/>
                </a:cubicBezTo>
                <a:cubicBezTo>
                  <a:pt x="703" y="293"/>
                  <a:pt x="702" y="293"/>
                  <a:pt x="701" y="294"/>
                </a:cubicBezTo>
                <a:cubicBezTo>
                  <a:pt x="702" y="294"/>
                  <a:pt x="704" y="294"/>
                  <a:pt x="706" y="294"/>
                </a:cubicBezTo>
                <a:close/>
                <a:moveTo>
                  <a:pt x="463" y="575"/>
                </a:moveTo>
                <a:cubicBezTo>
                  <a:pt x="464" y="575"/>
                  <a:pt x="463" y="576"/>
                  <a:pt x="465" y="576"/>
                </a:cubicBezTo>
                <a:cubicBezTo>
                  <a:pt x="465" y="576"/>
                  <a:pt x="465" y="576"/>
                  <a:pt x="465" y="576"/>
                </a:cubicBezTo>
                <a:cubicBezTo>
                  <a:pt x="465" y="576"/>
                  <a:pt x="466" y="575"/>
                  <a:pt x="466" y="575"/>
                </a:cubicBezTo>
                <a:cubicBezTo>
                  <a:pt x="466" y="575"/>
                  <a:pt x="466" y="576"/>
                  <a:pt x="465" y="576"/>
                </a:cubicBezTo>
                <a:cubicBezTo>
                  <a:pt x="465" y="576"/>
                  <a:pt x="465" y="576"/>
                  <a:pt x="465" y="576"/>
                </a:cubicBezTo>
                <a:cubicBezTo>
                  <a:pt x="463" y="576"/>
                  <a:pt x="464" y="574"/>
                  <a:pt x="463" y="574"/>
                </a:cubicBezTo>
                <a:cubicBezTo>
                  <a:pt x="463" y="574"/>
                  <a:pt x="463" y="575"/>
                  <a:pt x="463" y="575"/>
                </a:cubicBezTo>
                <a:cubicBezTo>
                  <a:pt x="463" y="575"/>
                  <a:pt x="463" y="575"/>
                  <a:pt x="463" y="575"/>
                </a:cubicBezTo>
                <a:close/>
                <a:moveTo>
                  <a:pt x="763" y="721"/>
                </a:moveTo>
                <a:cubicBezTo>
                  <a:pt x="763" y="722"/>
                  <a:pt x="763" y="722"/>
                  <a:pt x="763" y="722"/>
                </a:cubicBezTo>
                <a:cubicBezTo>
                  <a:pt x="763" y="722"/>
                  <a:pt x="763" y="722"/>
                  <a:pt x="763" y="722"/>
                </a:cubicBezTo>
                <a:cubicBezTo>
                  <a:pt x="763" y="722"/>
                  <a:pt x="763" y="722"/>
                  <a:pt x="763" y="721"/>
                </a:cubicBezTo>
                <a:close/>
                <a:moveTo>
                  <a:pt x="769" y="1052"/>
                </a:moveTo>
                <a:cubicBezTo>
                  <a:pt x="770" y="1053"/>
                  <a:pt x="770" y="1055"/>
                  <a:pt x="773" y="1056"/>
                </a:cubicBezTo>
                <a:cubicBezTo>
                  <a:pt x="773" y="1056"/>
                  <a:pt x="773" y="1056"/>
                  <a:pt x="773" y="1056"/>
                </a:cubicBezTo>
                <a:cubicBezTo>
                  <a:pt x="773" y="1056"/>
                  <a:pt x="773" y="1056"/>
                  <a:pt x="773" y="1056"/>
                </a:cubicBezTo>
                <a:cubicBezTo>
                  <a:pt x="771" y="1055"/>
                  <a:pt x="770" y="1053"/>
                  <a:pt x="770" y="1052"/>
                </a:cubicBezTo>
                <a:cubicBezTo>
                  <a:pt x="769" y="1052"/>
                  <a:pt x="767" y="1051"/>
                  <a:pt x="767" y="1051"/>
                </a:cubicBezTo>
                <a:cubicBezTo>
                  <a:pt x="767" y="1051"/>
                  <a:pt x="767" y="1051"/>
                  <a:pt x="767" y="1051"/>
                </a:cubicBezTo>
                <a:cubicBezTo>
                  <a:pt x="768" y="1051"/>
                  <a:pt x="769" y="1052"/>
                  <a:pt x="769" y="1052"/>
                </a:cubicBezTo>
                <a:close/>
                <a:moveTo>
                  <a:pt x="765" y="1050"/>
                </a:moveTo>
                <a:cubicBezTo>
                  <a:pt x="765" y="1050"/>
                  <a:pt x="765" y="1050"/>
                  <a:pt x="765" y="1050"/>
                </a:cubicBezTo>
                <a:cubicBezTo>
                  <a:pt x="765" y="1050"/>
                  <a:pt x="765" y="1050"/>
                  <a:pt x="765" y="1050"/>
                </a:cubicBezTo>
                <a:cubicBezTo>
                  <a:pt x="764" y="1050"/>
                  <a:pt x="763" y="1047"/>
                  <a:pt x="761" y="1046"/>
                </a:cubicBezTo>
                <a:cubicBezTo>
                  <a:pt x="763" y="1047"/>
                  <a:pt x="764" y="1050"/>
                  <a:pt x="765" y="1050"/>
                </a:cubicBezTo>
                <a:close/>
                <a:moveTo>
                  <a:pt x="755" y="1044"/>
                </a:moveTo>
                <a:cubicBezTo>
                  <a:pt x="755" y="1044"/>
                  <a:pt x="757" y="1048"/>
                  <a:pt x="758" y="1048"/>
                </a:cubicBezTo>
                <a:cubicBezTo>
                  <a:pt x="757" y="1048"/>
                  <a:pt x="755" y="1044"/>
                  <a:pt x="755" y="1044"/>
                </a:cubicBezTo>
                <a:cubicBezTo>
                  <a:pt x="755" y="1044"/>
                  <a:pt x="753" y="1042"/>
                  <a:pt x="751" y="1040"/>
                </a:cubicBezTo>
                <a:cubicBezTo>
                  <a:pt x="751" y="1040"/>
                  <a:pt x="751" y="1040"/>
                  <a:pt x="751" y="1040"/>
                </a:cubicBezTo>
                <a:cubicBezTo>
                  <a:pt x="753" y="1042"/>
                  <a:pt x="755" y="1044"/>
                  <a:pt x="755" y="1044"/>
                </a:cubicBezTo>
                <a:close/>
                <a:moveTo>
                  <a:pt x="750" y="695"/>
                </a:moveTo>
                <a:cubicBezTo>
                  <a:pt x="750" y="695"/>
                  <a:pt x="750" y="694"/>
                  <a:pt x="751" y="693"/>
                </a:cubicBezTo>
                <a:cubicBezTo>
                  <a:pt x="750" y="694"/>
                  <a:pt x="750" y="695"/>
                  <a:pt x="750" y="696"/>
                </a:cubicBezTo>
                <a:cubicBezTo>
                  <a:pt x="750" y="696"/>
                  <a:pt x="750" y="695"/>
                  <a:pt x="750" y="695"/>
                </a:cubicBezTo>
                <a:close/>
                <a:moveTo>
                  <a:pt x="746" y="705"/>
                </a:moveTo>
                <a:cubicBezTo>
                  <a:pt x="746" y="705"/>
                  <a:pt x="746" y="705"/>
                  <a:pt x="746" y="705"/>
                </a:cubicBezTo>
                <a:cubicBezTo>
                  <a:pt x="746" y="704"/>
                  <a:pt x="746" y="703"/>
                  <a:pt x="746" y="701"/>
                </a:cubicBezTo>
                <a:cubicBezTo>
                  <a:pt x="745" y="703"/>
                  <a:pt x="745" y="704"/>
                  <a:pt x="746" y="705"/>
                </a:cubicBezTo>
                <a:close/>
                <a:moveTo>
                  <a:pt x="741" y="1067"/>
                </a:moveTo>
                <a:cubicBezTo>
                  <a:pt x="741" y="1067"/>
                  <a:pt x="745" y="1067"/>
                  <a:pt x="745" y="1066"/>
                </a:cubicBezTo>
                <a:cubicBezTo>
                  <a:pt x="745" y="1066"/>
                  <a:pt x="745" y="1066"/>
                  <a:pt x="745" y="1066"/>
                </a:cubicBezTo>
                <a:cubicBezTo>
                  <a:pt x="745" y="1067"/>
                  <a:pt x="741" y="1067"/>
                  <a:pt x="741" y="1067"/>
                </a:cubicBezTo>
                <a:cubicBezTo>
                  <a:pt x="741" y="1067"/>
                  <a:pt x="741" y="1067"/>
                  <a:pt x="741" y="1067"/>
                </a:cubicBezTo>
                <a:close/>
                <a:moveTo>
                  <a:pt x="743" y="1059"/>
                </a:moveTo>
                <a:cubicBezTo>
                  <a:pt x="743" y="1059"/>
                  <a:pt x="743" y="1059"/>
                  <a:pt x="743" y="1059"/>
                </a:cubicBezTo>
                <a:cubicBezTo>
                  <a:pt x="743" y="1059"/>
                  <a:pt x="742" y="1060"/>
                  <a:pt x="742" y="1061"/>
                </a:cubicBezTo>
                <a:cubicBezTo>
                  <a:pt x="742" y="1061"/>
                  <a:pt x="742" y="1061"/>
                  <a:pt x="742" y="1061"/>
                </a:cubicBezTo>
                <a:cubicBezTo>
                  <a:pt x="742" y="1061"/>
                  <a:pt x="742" y="1060"/>
                  <a:pt x="743" y="1059"/>
                </a:cubicBezTo>
                <a:close/>
                <a:moveTo>
                  <a:pt x="743" y="1054"/>
                </a:moveTo>
                <a:cubicBezTo>
                  <a:pt x="743" y="1054"/>
                  <a:pt x="743" y="1054"/>
                  <a:pt x="743" y="1054"/>
                </a:cubicBezTo>
                <a:cubicBezTo>
                  <a:pt x="743" y="1054"/>
                  <a:pt x="743" y="1054"/>
                  <a:pt x="743" y="1054"/>
                </a:cubicBezTo>
                <a:cubicBezTo>
                  <a:pt x="743" y="1054"/>
                  <a:pt x="743" y="1054"/>
                  <a:pt x="743" y="1054"/>
                </a:cubicBezTo>
                <a:cubicBezTo>
                  <a:pt x="743" y="1054"/>
                  <a:pt x="741" y="1054"/>
                  <a:pt x="740" y="1055"/>
                </a:cubicBezTo>
                <a:cubicBezTo>
                  <a:pt x="741" y="1054"/>
                  <a:pt x="742" y="1054"/>
                  <a:pt x="743" y="1054"/>
                </a:cubicBezTo>
                <a:close/>
                <a:moveTo>
                  <a:pt x="650" y="1074"/>
                </a:moveTo>
                <a:cubicBezTo>
                  <a:pt x="650" y="1074"/>
                  <a:pt x="650" y="1074"/>
                  <a:pt x="650" y="1074"/>
                </a:cubicBezTo>
                <a:cubicBezTo>
                  <a:pt x="650" y="1074"/>
                  <a:pt x="651" y="1074"/>
                  <a:pt x="651" y="1075"/>
                </a:cubicBezTo>
                <a:cubicBezTo>
                  <a:pt x="651" y="1074"/>
                  <a:pt x="650" y="1074"/>
                  <a:pt x="650" y="1074"/>
                </a:cubicBezTo>
                <a:close/>
                <a:moveTo>
                  <a:pt x="654" y="1118"/>
                </a:moveTo>
                <a:cubicBezTo>
                  <a:pt x="654" y="1118"/>
                  <a:pt x="654" y="1118"/>
                  <a:pt x="654" y="1118"/>
                </a:cubicBezTo>
                <a:cubicBezTo>
                  <a:pt x="654" y="1118"/>
                  <a:pt x="656" y="1119"/>
                  <a:pt x="656" y="1120"/>
                </a:cubicBezTo>
                <a:cubicBezTo>
                  <a:pt x="656" y="1119"/>
                  <a:pt x="654" y="1118"/>
                  <a:pt x="654" y="1118"/>
                </a:cubicBezTo>
                <a:close/>
                <a:moveTo>
                  <a:pt x="676" y="1209"/>
                </a:moveTo>
                <a:cubicBezTo>
                  <a:pt x="676" y="1209"/>
                  <a:pt x="676" y="1209"/>
                  <a:pt x="676" y="1209"/>
                </a:cubicBezTo>
                <a:cubicBezTo>
                  <a:pt x="676" y="1209"/>
                  <a:pt x="679" y="1211"/>
                  <a:pt x="680" y="1211"/>
                </a:cubicBezTo>
                <a:cubicBezTo>
                  <a:pt x="680" y="1211"/>
                  <a:pt x="680" y="1211"/>
                  <a:pt x="680" y="1211"/>
                </a:cubicBezTo>
                <a:cubicBezTo>
                  <a:pt x="680" y="1211"/>
                  <a:pt x="677" y="1209"/>
                  <a:pt x="676" y="1209"/>
                </a:cubicBezTo>
                <a:close/>
                <a:moveTo>
                  <a:pt x="679" y="1203"/>
                </a:moveTo>
                <a:cubicBezTo>
                  <a:pt x="679" y="1203"/>
                  <a:pt x="679" y="1203"/>
                  <a:pt x="677" y="1200"/>
                </a:cubicBezTo>
                <a:cubicBezTo>
                  <a:pt x="677" y="1200"/>
                  <a:pt x="677" y="1200"/>
                  <a:pt x="677" y="1200"/>
                </a:cubicBezTo>
                <a:cubicBezTo>
                  <a:pt x="677" y="1200"/>
                  <a:pt x="677" y="1200"/>
                  <a:pt x="679" y="1203"/>
                </a:cubicBezTo>
                <a:cubicBezTo>
                  <a:pt x="679" y="1203"/>
                  <a:pt x="679" y="1203"/>
                  <a:pt x="679" y="1203"/>
                </a:cubicBezTo>
                <a:close/>
                <a:moveTo>
                  <a:pt x="697" y="679"/>
                </a:moveTo>
                <a:cubicBezTo>
                  <a:pt x="697" y="679"/>
                  <a:pt x="697" y="679"/>
                  <a:pt x="697" y="679"/>
                </a:cubicBezTo>
                <a:cubicBezTo>
                  <a:pt x="697" y="680"/>
                  <a:pt x="697" y="680"/>
                  <a:pt x="697" y="681"/>
                </a:cubicBezTo>
                <a:cubicBezTo>
                  <a:pt x="698" y="681"/>
                  <a:pt x="698" y="681"/>
                  <a:pt x="698" y="681"/>
                </a:cubicBezTo>
                <a:cubicBezTo>
                  <a:pt x="698" y="680"/>
                  <a:pt x="698" y="680"/>
                  <a:pt x="698" y="679"/>
                </a:cubicBezTo>
                <a:cubicBezTo>
                  <a:pt x="698" y="679"/>
                  <a:pt x="697" y="679"/>
                  <a:pt x="697" y="679"/>
                </a:cubicBezTo>
                <a:close/>
                <a:moveTo>
                  <a:pt x="693" y="1242"/>
                </a:moveTo>
                <a:cubicBezTo>
                  <a:pt x="693" y="1242"/>
                  <a:pt x="693" y="1242"/>
                  <a:pt x="694" y="1244"/>
                </a:cubicBezTo>
                <a:cubicBezTo>
                  <a:pt x="694" y="1244"/>
                  <a:pt x="694" y="1244"/>
                  <a:pt x="699" y="1246"/>
                </a:cubicBezTo>
                <a:cubicBezTo>
                  <a:pt x="699" y="1246"/>
                  <a:pt x="699" y="1246"/>
                  <a:pt x="701" y="1248"/>
                </a:cubicBezTo>
                <a:cubicBezTo>
                  <a:pt x="701" y="1248"/>
                  <a:pt x="704" y="1247"/>
                  <a:pt x="707" y="1247"/>
                </a:cubicBezTo>
                <a:cubicBezTo>
                  <a:pt x="708" y="1247"/>
                  <a:pt x="708" y="1247"/>
                  <a:pt x="708" y="1247"/>
                </a:cubicBezTo>
                <a:cubicBezTo>
                  <a:pt x="710" y="1247"/>
                  <a:pt x="711" y="1247"/>
                  <a:pt x="713" y="1247"/>
                </a:cubicBezTo>
                <a:cubicBezTo>
                  <a:pt x="714" y="1247"/>
                  <a:pt x="715" y="1247"/>
                  <a:pt x="715" y="1247"/>
                </a:cubicBezTo>
                <a:cubicBezTo>
                  <a:pt x="715" y="1247"/>
                  <a:pt x="715" y="1247"/>
                  <a:pt x="717" y="1249"/>
                </a:cubicBezTo>
                <a:cubicBezTo>
                  <a:pt x="717" y="1249"/>
                  <a:pt x="717" y="1249"/>
                  <a:pt x="717" y="1249"/>
                </a:cubicBezTo>
                <a:cubicBezTo>
                  <a:pt x="717" y="1249"/>
                  <a:pt x="717" y="1249"/>
                  <a:pt x="715" y="1247"/>
                </a:cubicBezTo>
                <a:cubicBezTo>
                  <a:pt x="715" y="1247"/>
                  <a:pt x="714" y="1247"/>
                  <a:pt x="712" y="1247"/>
                </a:cubicBezTo>
                <a:cubicBezTo>
                  <a:pt x="711" y="1247"/>
                  <a:pt x="710" y="1247"/>
                  <a:pt x="708" y="1247"/>
                </a:cubicBezTo>
                <a:cubicBezTo>
                  <a:pt x="708" y="1247"/>
                  <a:pt x="707" y="1247"/>
                  <a:pt x="707" y="1247"/>
                </a:cubicBezTo>
                <a:cubicBezTo>
                  <a:pt x="704" y="1247"/>
                  <a:pt x="701" y="1248"/>
                  <a:pt x="701" y="1248"/>
                </a:cubicBezTo>
                <a:cubicBezTo>
                  <a:pt x="701" y="1248"/>
                  <a:pt x="701" y="1248"/>
                  <a:pt x="699" y="1246"/>
                </a:cubicBezTo>
                <a:cubicBezTo>
                  <a:pt x="699" y="1246"/>
                  <a:pt x="699" y="1246"/>
                  <a:pt x="694" y="1244"/>
                </a:cubicBezTo>
                <a:cubicBezTo>
                  <a:pt x="694" y="1244"/>
                  <a:pt x="694" y="1244"/>
                  <a:pt x="693" y="1242"/>
                </a:cubicBezTo>
                <a:cubicBezTo>
                  <a:pt x="693" y="1242"/>
                  <a:pt x="693" y="1242"/>
                  <a:pt x="691" y="1239"/>
                </a:cubicBezTo>
                <a:cubicBezTo>
                  <a:pt x="691" y="1239"/>
                  <a:pt x="691" y="1239"/>
                  <a:pt x="691" y="1239"/>
                </a:cubicBezTo>
                <a:cubicBezTo>
                  <a:pt x="691" y="1239"/>
                  <a:pt x="691" y="1239"/>
                  <a:pt x="693" y="1242"/>
                </a:cubicBezTo>
                <a:close/>
                <a:moveTo>
                  <a:pt x="683" y="1236"/>
                </a:moveTo>
                <a:cubicBezTo>
                  <a:pt x="685" y="1236"/>
                  <a:pt x="686" y="1234"/>
                  <a:pt x="687" y="1234"/>
                </a:cubicBezTo>
                <a:cubicBezTo>
                  <a:pt x="688" y="1234"/>
                  <a:pt x="688" y="1234"/>
                  <a:pt x="689" y="1235"/>
                </a:cubicBezTo>
                <a:cubicBezTo>
                  <a:pt x="690" y="1235"/>
                  <a:pt x="690" y="1236"/>
                  <a:pt x="691" y="1237"/>
                </a:cubicBezTo>
                <a:cubicBezTo>
                  <a:pt x="690" y="1236"/>
                  <a:pt x="690" y="1235"/>
                  <a:pt x="689" y="1234"/>
                </a:cubicBezTo>
                <a:cubicBezTo>
                  <a:pt x="688" y="1234"/>
                  <a:pt x="688" y="1234"/>
                  <a:pt x="687" y="1234"/>
                </a:cubicBezTo>
                <a:cubicBezTo>
                  <a:pt x="686" y="1234"/>
                  <a:pt x="685" y="1235"/>
                  <a:pt x="683" y="1235"/>
                </a:cubicBezTo>
                <a:cubicBezTo>
                  <a:pt x="682" y="1235"/>
                  <a:pt x="682" y="1234"/>
                  <a:pt x="681" y="1233"/>
                </a:cubicBezTo>
                <a:cubicBezTo>
                  <a:pt x="682" y="1234"/>
                  <a:pt x="682" y="1236"/>
                  <a:pt x="683" y="1236"/>
                </a:cubicBezTo>
                <a:close/>
                <a:moveTo>
                  <a:pt x="681" y="1231"/>
                </a:moveTo>
                <a:cubicBezTo>
                  <a:pt x="681" y="1231"/>
                  <a:pt x="681" y="1231"/>
                  <a:pt x="681" y="1231"/>
                </a:cubicBezTo>
                <a:cubicBezTo>
                  <a:pt x="681" y="1231"/>
                  <a:pt x="681" y="1231"/>
                  <a:pt x="677" y="1230"/>
                </a:cubicBezTo>
                <a:cubicBezTo>
                  <a:pt x="677" y="1230"/>
                  <a:pt x="677" y="1230"/>
                  <a:pt x="677" y="1230"/>
                </a:cubicBezTo>
                <a:cubicBezTo>
                  <a:pt x="677" y="1230"/>
                  <a:pt x="677" y="1230"/>
                  <a:pt x="681" y="1231"/>
                </a:cubicBezTo>
                <a:close/>
                <a:moveTo>
                  <a:pt x="680" y="1217"/>
                </a:moveTo>
                <a:cubicBezTo>
                  <a:pt x="680" y="1216"/>
                  <a:pt x="678" y="1214"/>
                  <a:pt x="677" y="1214"/>
                </a:cubicBezTo>
                <a:cubicBezTo>
                  <a:pt x="677" y="1214"/>
                  <a:pt x="677" y="1214"/>
                  <a:pt x="677" y="1214"/>
                </a:cubicBezTo>
                <a:cubicBezTo>
                  <a:pt x="677" y="1214"/>
                  <a:pt x="680" y="1216"/>
                  <a:pt x="680" y="1217"/>
                </a:cubicBezTo>
                <a:close/>
                <a:moveTo>
                  <a:pt x="677" y="1226"/>
                </a:moveTo>
                <a:cubicBezTo>
                  <a:pt x="677" y="1226"/>
                  <a:pt x="677" y="1226"/>
                  <a:pt x="677" y="1226"/>
                </a:cubicBezTo>
                <a:cubicBezTo>
                  <a:pt x="677" y="1226"/>
                  <a:pt x="677" y="1226"/>
                  <a:pt x="677" y="1226"/>
                </a:cubicBezTo>
                <a:cubicBezTo>
                  <a:pt x="676" y="1225"/>
                  <a:pt x="676" y="1225"/>
                  <a:pt x="676" y="1224"/>
                </a:cubicBezTo>
                <a:cubicBezTo>
                  <a:pt x="676" y="1225"/>
                  <a:pt x="676" y="1226"/>
                  <a:pt x="677" y="1226"/>
                </a:cubicBezTo>
                <a:close/>
                <a:moveTo>
                  <a:pt x="677" y="1196"/>
                </a:moveTo>
                <a:cubicBezTo>
                  <a:pt x="677" y="1196"/>
                  <a:pt x="677" y="1196"/>
                  <a:pt x="677" y="1196"/>
                </a:cubicBezTo>
                <a:cubicBezTo>
                  <a:pt x="677" y="1196"/>
                  <a:pt x="677" y="1196"/>
                  <a:pt x="675" y="1193"/>
                </a:cubicBezTo>
                <a:cubicBezTo>
                  <a:pt x="675" y="1193"/>
                  <a:pt x="675" y="1193"/>
                  <a:pt x="675" y="1193"/>
                </a:cubicBezTo>
                <a:cubicBezTo>
                  <a:pt x="675" y="1193"/>
                  <a:pt x="675" y="1193"/>
                  <a:pt x="677" y="1196"/>
                </a:cubicBezTo>
                <a:close/>
                <a:moveTo>
                  <a:pt x="675" y="1190"/>
                </a:moveTo>
                <a:cubicBezTo>
                  <a:pt x="675" y="1190"/>
                  <a:pt x="675" y="1190"/>
                  <a:pt x="675" y="1190"/>
                </a:cubicBezTo>
                <a:cubicBezTo>
                  <a:pt x="675" y="1190"/>
                  <a:pt x="675" y="1190"/>
                  <a:pt x="673" y="1188"/>
                </a:cubicBezTo>
                <a:cubicBezTo>
                  <a:pt x="673" y="1188"/>
                  <a:pt x="673" y="1188"/>
                  <a:pt x="673" y="1188"/>
                </a:cubicBezTo>
                <a:cubicBezTo>
                  <a:pt x="673" y="1188"/>
                  <a:pt x="673" y="1188"/>
                  <a:pt x="675" y="1190"/>
                </a:cubicBezTo>
                <a:close/>
                <a:moveTo>
                  <a:pt x="672" y="1181"/>
                </a:moveTo>
                <a:cubicBezTo>
                  <a:pt x="672" y="1181"/>
                  <a:pt x="675" y="1183"/>
                  <a:pt x="675" y="1184"/>
                </a:cubicBezTo>
                <a:cubicBezTo>
                  <a:pt x="675" y="1182"/>
                  <a:pt x="672" y="1181"/>
                  <a:pt x="672" y="1181"/>
                </a:cubicBezTo>
                <a:cubicBezTo>
                  <a:pt x="672" y="1181"/>
                  <a:pt x="668" y="1180"/>
                  <a:pt x="668" y="1180"/>
                </a:cubicBezTo>
                <a:cubicBezTo>
                  <a:pt x="667" y="1180"/>
                  <a:pt x="667" y="1180"/>
                  <a:pt x="667" y="1180"/>
                </a:cubicBezTo>
                <a:cubicBezTo>
                  <a:pt x="668" y="1180"/>
                  <a:pt x="672" y="1181"/>
                  <a:pt x="672" y="1181"/>
                </a:cubicBezTo>
                <a:close/>
                <a:moveTo>
                  <a:pt x="667" y="1175"/>
                </a:moveTo>
                <a:cubicBezTo>
                  <a:pt x="667" y="1175"/>
                  <a:pt x="668" y="1177"/>
                  <a:pt x="669" y="1177"/>
                </a:cubicBezTo>
                <a:cubicBezTo>
                  <a:pt x="670" y="1177"/>
                  <a:pt x="671" y="1176"/>
                  <a:pt x="672" y="1176"/>
                </a:cubicBezTo>
                <a:cubicBezTo>
                  <a:pt x="672" y="1176"/>
                  <a:pt x="673" y="1177"/>
                  <a:pt x="673" y="1177"/>
                </a:cubicBezTo>
                <a:cubicBezTo>
                  <a:pt x="673" y="1176"/>
                  <a:pt x="672" y="1176"/>
                  <a:pt x="672" y="1176"/>
                </a:cubicBezTo>
                <a:cubicBezTo>
                  <a:pt x="671" y="1176"/>
                  <a:pt x="670" y="1176"/>
                  <a:pt x="669" y="1176"/>
                </a:cubicBezTo>
                <a:cubicBezTo>
                  <a:pt x="668" y="1176"/>
                  <a:pt x="667" y="1175"/>
                  <a:pt x="667" y="1175"/>
                </a:cubicBezTo>
                <a:cubicBezTo>
                  <a:pt x="667" y="1175"/>
                  <a:pt x="667" y="1175"/>
                  <a:pt x="667" y="1175"/>
                </a:cubicBezTo>
                <a:close/>
                <a:moveTo>
                  <a:pt x="666" y="1169"/>
                </a:moveTo>
                <a:cubicBezTo>
                  <a:pt x="666" y="1168"/>
                  <a:pt x="664" y="1167"/>
                  <a:pt x="664" y="1167"/>
                </a:cubicBezTo>
                <a:cubicBezTo>
                  <a:pt x="664" y="1168"/>
                  <a:pt x="664" y="1168"/>
                  <a:pt x="664" y="1168"/>
                </a:cubicBezTo>
                <a:cubicBezTo>
                  <a:pt x="664" y="1168"/>
                  <a:pt x="666" y="1168"/>
                  <a:pt x="666" y="1169"/>
                </a:cubicBezTo>
                <a:close/>
                <a:moveTo>
                  <a:pt x="660" y="1161"/>
                </a:moveTo>
                <a:cubicBezTo>
                  <a:pt x="661" y="1163"/>
                  <a:pt x="662" y="1164"/>
                  <a:pt x="662" y="1164"/>
                </a:cubicBezTo>
                <a:cubicBezTo>
                  <a:pt x="662" y="1164"/>
                  <a:pt x="662" y="1164"/>
                  <a:pt x="664" y="1164"/>
                </a:cubicBezTo>
                <a:cubicBezTo>
                  <a:pt x="664" y="1164"/>
                  <a:pt x="664" y="1164"/>
                  <a:pt x="664" y="1164"/>
                </a:cubicBezTo>
                <a:cubicBezTo>
                  <a:pt x="664" y="1164"/>
                  <a:pt x="664" y="1164"/>
                  <a:pt x="662" y="1163"/>
                </a:cubicBezTo>
                <a:cubicBezTo>
                  <a:pt x="662" y="1163"/>
                  <a:pt x="661" y="1163"/>
                  <a:pt x="660" y="1161"/>
                </a:cubicBezTo>
                <a:cubicBezTo>
                  <a:pt x="660" y="1161"/>
                  <a:pt x="660" y="1161"/>
                  <a:pt x="660" y="1161"/>
                </a:cubicBezTo>
                <a:close/>
                <a:moveTo>
                  <a:pt x="657" y="1148"/>
                </a:moveTo>
                <a:cubicBezTo>
                  <a:pt x="657" y="1149"/>
                  <a:pt x="661" y="1152"/>
                  <a:pt x="662" y="1153"/>
                </a:cubicBezTo>
                <a:cubicBezTo>
                  <a:pt x="662" y="1153"/>
                  <a:pt x="657" y="1149"/>
                  <a:pt x="657" y="1148"/>
                </a:cubicBezTo>
                <a:cubicBezTo>
                  <a:pt x="657" y="1148"/>
                  <a:pt x="657" y="1148"/>
                  <a:pt x="657" y="1148"/>
                </a:cubicBezTo>
                <a:cubicBezTo>
                  <a:pt x="657" y="1148"/>
                  <a:pt x="657" y="1148"/>
                  <a:pt x="657" y="1148"/>
                </a:cubicBezTo>
                <a:close/>
                <a:moveTo>
                  <a:pt x="656" y="1144"/>
                </a:moveTo>
                <a:cubicBezTo>
                  <a:pt x="656" y="1144"/>
                  <a:pt x="656" y="1144"/>
                  <a:pt x="656" y="1144"/>
                </a:cubicBezTo>
                <a:cubicBezTo>
                  <a:pt x="656" y="1144"/>
                  <a:pt x="655" y="1142"/>
                  <a:pt x="655" y="1141"/>
                </a:cubicBezTo>
                <a:cubicBezTo>
                  <a:pt x="655" y="1142"/>
                  <a:pt x="656" y="1144"/>
                  <a:pt x="656" y="1144"/>
                </a:cubicBezTo>
                <a:close/>
                <a:moveTo>
                  <a:pt x="656" y="1137"/>
                </a:moveTo>
                <a:cubicBezTo>
                  <a:pt x="656" y="1137"/>
                  <a:pt x="656" y="1136"/>
                  <a:pt x="656" y="1136"/>
                </a:cubicBezTo>
                <a:cubicBezTo>
                  <a:pt x="656" y="1136"/>
                  <a:pt x="656" y="1136"/>
                  <a:pt x="653" y="1135"/>
                </a:cubicBezTo>
                <a:cubicBezTo>
                  <a:pt x="653" y="1135"/>
                  <a:pt x="653" y="1135"/>
                  <a:pt x="653" y="1135"/>
                </a:cubicBezTo>
                <a:cubicBezTo>
                  <a:pt x="653" y="1135"/>
                  <a:pt x="653" y="1135"/>
                  <a:pt x="656" y="1137"/>
                </a:cubicBezTo>
                <a:close/>
                <a:moveTo>
                  <a:pt x="653" y="1131"/>
                </a:moveTo>
                <a:cubicBezTo>
                  <a:pt x="653" y="1131"/>
                  <a:pt x="652" y="1130"/>
                  <a:pt x="652" y="1130"/>
                </a:cubicBezTo>
                <a:cubicBezTo>
                  <a:pt x="652" y="1130"/>
                  <a:pt x="652" y="1130"/>
                  <a:pt x="652" y="1130"/>
                </a:cubicBezTo>
                <a:cubicBezTo>
                  <a:pt x="652" y="1130"/>
                  <a:pt x="653" y="1130"/>
                  <a:pt x="653" y="1131"/>
                </a:cubicBezTo>
                <a:close/>
                <a:moveTo>
                  <a:pt x="650" y="1112"/>
                </a:moveTo>
                <a:cubicBezTo>
                  <a:pt x="650" y="1112"/>
                  <a:pt x="650" y="1112"/>
                  <a:pt x="653" y="1115"/>
                </a:cubicBezTo>
                <a:cubicBezTo>
                  <a:pt x="653" y="1115"/>
                  <a:pt x="653" y="1115"/>
                  <a:pt x="653" y="1115"/>
                </a:cubicBezTo>
                <a:cubicBezTo>
                  <a:pt x="653" y="1115"/>
                  <a:pt x="653" y="1115"/>
                  <a:pt x="650" y="1112"/>
                </a:cubicBezTo>
                <a:cubicBezTo>
                  <a:pt x="650" y="1112"/>
                  <a:pt x="650" y="1112"/>
                  <a:pt x="650" y="1112"/>
                </a:cubicBezTo>
                <a:close/>
                <a:moveTo>
                  <a:pt x="651" y="1093"/>
                </a:moveTo>
                <a:cubicBezTo>
                  <a:pt x="650" y="1091"/>
                  <a:pt x="649" y="1090"/>
                  <a:pt x="649" y="1089"/>
                </a:cubicBezTo>
                <a:cubicBezTo>
                  <a:pt x="649" y="1089"/>
                  <a:pt x="648" y="1089"/>
                  <a:pt x="648" y="1089"/>
                </a:cubicBezTo>
                <a:cubicBezTo>
                  <a:pt x="648" y="1089"/>
                  <a:pt x="650" y="1091"/>
                  <a:pt x="651" y="1093"/>
                </a:cubicBezTo>
                <a:close/>
                <a:moveTo>
                  <a:pt x="647" y="1069"/>
                </a:moveTo>
                <a:cubicBezTo>
                  <a:pt x="648" y="1069"/>
                  <a:pt x="649" y="1069"/>
                  <a:pt x="649" y="1069"/>
                </a:cubicBezTo>
                <a:cubicBezTo>
                  <a:pt x="650" y="1069"/>
                  <a:pt x="650" y="1069"/>
                  <a:pt x="650" y="1069"/>
                </a:cubicBezTo>
                <a:cubicBezTo>
                  <a:pt x="650" y="1069"/>
                  <a:pt x="650" y="1069"/>
                  <a:pt x="650" y="1069"/>
                </a:cubicBezTo>
                <a:cubicBezTo>
                  <a:pt x="650" y="1069"/>
                  <a:pt x="650" y="1069"/>
                  <a:pt x="649" y="1069"/>
                </a:cubicBezTo>
                <a:cubicBezTo>
                  <a:pt x="649" y="1069"/>
                  <a:pt x="648" y="1069"/>
                  <a:pt x="647" y="1069"/>
                </a:cubicBezTo>
                <a:cubicBezTo>
                  <a:pt x="647" y="1069"/>
                  <a:pt x="646" y="1069"/>
                  <a:pt x="646" y="1068"/>
                </a:cubicBezTo>
                <a:cubicBezTo>
                  <a:pt x="646" y="1069"/>
                  <a:pt x="647" y="1069"/>
                  <a:pt x="647" y="1069"/>
                </a:cubicBezTo>
                <a:close/>
                <a:moveTo>
                  <a:pt x="644" y="1060"/>
                </a:moveTo>
                <a:cubicBezTo>
                  <a:pt x="644" y="1060"/>
                  <a:pt x="644" y="1060"/>
                  <a:pt x="644" y="1060"/>
                </a:cubicBezTo>
                <a:cubicBezTo>
                  <a:pt x="644" y="1060"/>
                  <a:pt x="644" y="1060"/>
                  <a:pt x="642" y="1058"/>
                </a:cubicBezTo>
                <a:cubicBezTo>
                  <a:pt x="642" y="1059"/>
                  <a:pt x="642" y="1059"/>
                  <a:pt x="642" y="1059"/>
                </a:cubicBezTo>
                <a:cubicBezTo>
                  <a:pt x="642" y="1059"/>
                  <a:pt x="642" y="1059"/>
                  <a:pt x="644" y="1060"/>
                </a:cubicBezTo>
                <a:close/>
                <a:moveTo>
                  <a:pt x="639" y="1053"/>
                </a:moveTo>
                <a:cubicBezTo>
                  <a:pt x="639" y="1053"/>
                  <a:pt x="642" y="1055"/>
                  <a:pt x="643" y="1056"/>
                </a:cubicBezTo>
                <a:cubicBezTo>
                  <a:pt x="642" y="1055"/>
                  <a:pt x="639" y="1053"/>
                  <a:pt x="639" y="1053"/>
                </a:cubicBezTo>
                <a:cubicBezTo>
                  <a:pt x="639" y="1053"/>
                  <a:pt x="639" y="1053"/>
                  <a:pt x="639" y="1053"/>
                </a:cubicBezTo>
                <a:close/>
                <a:moveTo>
                  <a:pt x="638" y="950"/>
                </a:moveTo>
                <a:cubicBezTo>
                  <a:pt x="638" y="950"/>
                  <a:pt x="642" y="952"/>
                  <a:pt x="643" y="953"/>
                </a:cubicBezTo>
                <a:cubicBezTo>
                  <a:pt x="642" y="952"/>
                  <a:pt x="638" y="950"/>
                  <a:pt x="638" y="950"/>
                </a:cubicBezTo>
                <a:cubicBezTo>
                  <a:pt x="638" y="950"/>
                  <a:pt x="638" y="950"/>
                  <a:pt x="638" y="950"/>
                </a:cubicBezTo>
                <a:close/>
                <a:moveTo>
                  <a:pt x="638" y="947"/>
                </a:moveTo>
                <a:cubicBezTo>
                  <a:pt x="638" y="947"/>
                  <a:pt x="638" y="947"/>
                  <a:pt x="638" y="947"/>
                </a:cubicBezTo>
                <a:cubicBezTo>
                  <a:pt x="638" y="947"/>
                  <a:pt x="637" y="946"/>
                  <a:pt x="637" y="946"/>
                </a:cubicBezTo>
                <a:cubicBezTo>
                  <a:pt x="637" y="946"/>
                  <a:pt x="637" y="947"/>
                  <a:pt x="638" y="947"/>
                </a:cubicBezTo>
                <a:close/>
                <a:moveTo>
                  <a:pt x="638" y="941"/>
                </a:moveTo>
                <a:cubicBezTo>
                  <a:pt x="638" y="941"/>
                  <a:pt x="638" y="941"/>
                  <a:pt x="638" y="941"/>
                </a:cubicBezTo>
                <a:cubicBezTo>
                  <a:pt x="638" y="941"/>
                  <a:pt x="638" y="941"/>
                  <a:pt x="636" y="939"/>
                </a:cubicBezTo>
                <a:cubicBezTo>
                  <a:pt x="636" y="939"/>
                  <a:pt x="636" y="939"/>
                  <a:pt x="636" y="939"/>
                </a:cubicBezTo>
                <a:cubicBezTo>
                  <a:pt x="636" y="939"/>
                  <a:pt x="636" y="939"/>
                  <a:pt x="638" y="941"/>
                </a:cubicBezTo>
                <a:close/>
                <a:moveTo>
                  <a:pt x="633" y="931"/>
                </a:moveTo>
                <a:cubicBezTo>
                  <a:pt x="633" y="931"/>
                  <a:pt x="637" y="933"/>
                  <a:pt x="638" y="935"/>
                </a:cubicBezTo>
                <a:cubicBezTo>
                  <a:pt x="637" y="933"/>
                  <a:pt x="633" y="931"/>
                  <a:pt x="632" y="931"/>
                </a:cubicBezTo>
                <a:cubicBezTo>
                  <a:pt x="632" y="931"/>
                  <a:pt x="633" y="931"/>
                  <a:pt x="633" y="931"/>
                </a:cubicBezTo>
                <a:close/>
                <a:moveTo>
                  <a:pt x="628" y="922"/>
                </a:moveTo>
                <a:cubicBezTo>
                  <a:pt x="628" y="922"/>
                  <a:pt x="628" y="922"/>
                  <a:pt x="631" y="922"/>
                </a:cubicBezTo>
                <a:cubicBezTo>
                  <a:pt x="631" y="922"/>
                  <a:pt x="631" y="922"/>
                  <a:pt x="631" y="922"/>
                </a:cubicBezTo>
                <a:cubicBezTo>
                  <a:pt x="631" y="922"/>
                  <a:pt x="631" y="922"/>
                  <a:pt x="628" y="922"/>
                </a:cubicBezTo>
                <a:cubicBezTo>
                  <a:pt x="628" y="922"/>
                  <a:pt x="628" y="922"/>
                  <a:pt x="626" y="918"/>
                </a:cubicBezTo>
                <a:cubicBezTo>
                  <a:pt x="626" y="918"/>
                  <a:pt x="626" y="918"/>
                  <a:pt x="626" y="918"/>
                </a:cubicBezTo>
                <a:cubicBezTo>
                  <a:pt x="627" y="918"/>
                  <a:pt x="627" y="919"/>
                  <a:pt x="628" y="922"/>
                </a:cubicBezTo>
                <a:close/>
                <a:moveTo>
                  <a:pt x="623" y="902"/>
                </a:moveTo>
                <a:cubicBezTo>
                  <a:pt x="624" y="902"/>
                  <a:pt x="624" y="902"/>
                  <a:pt x="624" y="902"/>
                </a:cubicBezTo>
                <a:cubicBezTo>
                  <a:pt x="624" y="902"/>
                  <a:pt x="625" y="903"/>
                  <a:pt x="626" y="904"/>
                </a:cubicBezTo>
                <a:cubicBezTo>
                  <a:pt x="628" y="905"/>
                  <a:pt x="629" y="906"/>
                  <a:pt x="629" y="906"/>
                </a:cubicBezTo>
                <a:cubicBezTo>
                  <a:pt x="631" y="907"/>
                  <a:pt x="631" y="907"/>
                  <a:pt x="631" y="907"/>
                </a:cubicBezTo>
                <a:cubicBezTo>
                  <a:pt x="631" y="908"/>
                  <a:pt x="631" y="908"/>
                  <a:pt x="631" y="908"/>
                </a:cubicBezTo>
                <a:cubicBezTo>
                  <a:pt x="631" y="908"/>
                  <a:pt x="631" y="908"/>
                  <a:pt x="632" y="909"/>
                </a:cubicBezTo>
                <a:cubicBezTo>
                  <a:pt x="632" y="909"/>
                  <a:pt x="632" y="909"/>
                  <a:pt x="633" y="906"/>
                </a:cubicBezTo>
                <a:cubicBezTo>
                  <a:pt x="633" y="906"/>
                  <a:pt x="633" y="906"/>
                  <a:pt x="631" y="904"/>
                </a:cubicBezTo>
                <a:cubicBezTo>
                  <a:pt x="631" y="904"/>
                  <a:pt x="631" y="904"/>
                  <a:pt x="630" y="902"/>
                </a:cubicBezTo>
                <a:cubicBezTo>
                  <a:pt x="630" y="902"/>
                  <a:pt x="630" y="902"/>
                  <a:pt x="628" y="900"/>
                </a:cubicBezTo>
                <a:cubicBezTo>
                  <a:pt x="628" y="900"/>
                  <a:pt x="627" y="899"/>
                  <a:pt x="626" y="898"/>
                </a:cubicBezTo>
                <a:cubicBezTo>
                  <a:pt x="626" y="898"/>
                  <a:pt x="626" y="898"/>
                  <a:pt x="626" y="898"/>
                </a:cubicBezTo>
                <a:cubicBezTo>
                  <a:pt x="625" y="897"/>
                  <a:pt x="623" y="895"/>
                  <a:pt x="622" y="895"/>
                </a:cubicBezTo>
                <a:cubicBezTo>
                  <a:pt x="622" y="895"/>
                  <a:pt x="622" y="895"/>
                  <a:pt x="622" y="895"/>
                </a:cubicBezTo>
                <a:cubicBezTo>
                  <a:pt x="621" y="896"/>
                  <a:pt x="622" y="899"/>
                  <a:pt x="622" y="899"/>
                </a:cubicBezTo>
                <a:cubicBezTo>
                  <a:pt x="622" y="899"/>
                  <a:pt x="622" y="899"/>
                  <a:pt x="621" y="901"/>
                </a:cubicBezTo>
                <a:cubicBezTo>
                  <a:pt x="621" y="902"/>
                  <a:pt x="622" y="902"/>
                  <a:pt x="623" y="902"/>
                </a:cubicBezTo>
                <a:close/>
                <a:moveTo>
                  <a:pt x="597" y="679"/>
                </a:moveTo>
                <a:cubicBezTo>
                  <a:pt x="596" y="678"/>
                  <a:pt x="596" y="677"/>
                  <a:pt x="596" y="677"/>
                </a:cubicBezTo>
                <a:cubicBezTo>
                  <a:pt x="596" y="677"/>
                  <a:pt x="596" y="677"/>
                  <a:pt x="596" y="677"/>
                </a:cubicBezTo>
                <a:cubicBezTo>
                  <a:pt x="596" y="677"/>
                  <a:pt x="596" y="678"/>
                  <a:pt x="597" y="679"/>
                </a:cubicBezTo>
                <a:close/>
                <a:moveTo>
                  <a:pt x="595" y="677"/>
                </a:moveTo>
                <a:cubicBezTo>
                  <a:pt x="595" y="676"/>
                  <a:pt x="595" y="675"/>
                  <a:pt x="595" y="672"/>
                </a:cubicBezTo>
                <a:cubicBezTo>
                  <a:pt x="595" y="672"/>
                  <a:pt x="596" y="671"/>
                  <a:pt x="596" y="669"/>
                </a:cubicBezTo>
                <a:cubicBezTo>
                  <a:pt x="596" y="669"/>
                  <a:pt x="596" y="668"/>
                  <a:pt x="596" y="668"/>
                </a:cubicBezTo>
                <a:cubicBezTo>
                  <a:pt x="596" y="668"/>
                  <a:pt x="596" y="669"/>
                  <a:pt x="596" y="669"/>
                </a:cubicBezTo>
                <a:cubicBezTo>
                  <a:pt x="596" y="671"/>
                  <a:pt x="595" y="672"/>
                  <a:pt x="595" y="672"/>
                </a:cubicBezTo>
                <a:cubicBezTo>
                  <a:pt x="595" y="672"/>
                  <a:pt x="595" y="672"/>
                  <a:pt x="594" y="677"/>
                </a:cubicBezTo>
                <a:cubicBezTo>
                  <a:pt x="594" y="677"/>
                  <a:pt x="594" y="677"/>
                  <a:pt x="595" y="677"/>
                </a:cubicBezTo>
                <a:close/>
                <a:moveTo>
                  <a:pt x="593" y="662"/>
                </a:moveTo>
                <a:cubicBezTo>
                  <a:pt x="593" y="664"/>
                  <a:pt x="594" y="665"/>
                  <a:pt x="594" y="665"/>
                </a:cubicBezTo>
                <a:cubicBezTo>
                  <a:pt x="594" y="665"/>
                  <a:pt x="594" y="665"/>
                  <a:pt x="594" y="665"/>
                </a:cubicBezTo>
                <a:cubicBezTo>
                  <a:pt x="594" y="665"/>
                  <a:pt x="593" y="664"/>
                  <a:pt x="593" y="663"/>
                </a:cubicBezTo>
                <a:cubicBezTo>
                  <a:pt x="593" y="662"/>
                  <a:pt x="593" y="662"/>
                  <a:pt x="593" y="661"/>
                </a:cubicBezTo>
                <a:cubicBezTo>
                  <a:pt x="593" y="662"/>
                  <a:pt x="593" y="662"/>
                  <a:pt x="593" y="662"/>
                </a:cubicBezTo>
                <a:close/>
                <a:moveTo>
                  <a:pt x="528" y="789"/>
                </a:moveTo>
                <a:cubicBezTo>
                  <a:pt x="528" y="789"/>
                  <a:pt x="527" y="792"/>
                  <a:pt x="525" y="792"/>
                </a:cubicBezTo>
                <a:cubicBezTo>
                  <a:pt x="525" y="792"/>
                  <a:pt x="525" y="792"/>
                  <a:pt x="525" y="792"/>
                </a:cubicBezTo>
                <a:cubicBezTo>
                  <a:pt x="525" y="792"/>
                  <a:pt x="525" y="792"/>
                  <a:pt x="525" y="792"/>
                </a:cubicBezTo>
                <a:cubicBezTo>
                  <a:pt x="527" y="792"/>
                  <a:pt x="528" y="790"/>
                  <a:pt x="528" y="789"/>
                </a:cubicBezTo>
                <a:cubicBezTo>
                  <a:pt x="528" y="789"/>
                  <a:pt x="528" y="789"/>
                  <a:pt x="528" y="789"/>
                </a:cubicBezTo>
                <a:close/>
                <a:moveTo>
                  <a:pt x="532" y="791"/>
                </a:moveTo>
                <a:cubicBezTo>
                  <a:pt x="531" y="791"/>
                  <a:pt x="530" y="791"/>
                  <a:pt x="530" y="791"/>
                </a:cubicBezTo>
                <a:cubicBezTo>
                  <a:pt x="530" y="791"/>
                  <a:pt x="530" y="791"/>
                  <a:pt x="530" y="791"/>
                </a:cubicBezTo>
                <a:cubicBezTo>
                  <a:pt x="530" y="791"/>
                  <a:pt x="531" y="791"/>
                  <a:pt x="532" y="791"/>
                </a:cubicBezTo>
                <a:cubicBezTo>
                  <a:pt x="533" y="791"/>
                  <a:pt x="533" y="791"/>
                  <a:pt x="533" y="791"/>
                </a:cubicBezTo>
                <a:cubicBezTo>
                  <a:pt x="533" y="791"/>
                  <a:pt x="533" y="791"/>
                  <a:pt x="532" y="791"/>
                </a:cubicBezTo>
                <a:close/>
                <a:moveTo>
                  <a:pt x="546" y="779"/>
                </a:moveTo>
                <a:cubicBezTo>
                  <a:pt x="544" y="780"/>
                  <a:pt x="544" y="781"/>
                  <a:pt x="544" y="781"/>
                </a:cubicBezTo>
                <a:cubicBezTo>
                  <a:pt x="544" y="781"/>
                  <a:pt x="544" y="781"/>
                  <a:pt x="543" y="782"/>
                </a:cubicBezTo>
                <a:cubicBezTo>
                  <a:pt x="543" y="782"/>
                  <a:pt x="543" y="782"/>
                  <a:pt x="543" y="784"/>
                </a:cubicBezTo>
                <a:cubicBezTo>
                  <a:pt x="543" y="784"/>
                  <a:pt x="542" y="785"/>
                  <a:pt x="541" y="786"/>
                </a:cubicBezTo>
                <a:cubicBezTo>
                  <a:pt x="541" y="788"/>
                  <a:pt x="541" y="793"/>
                  <a:pt x="541" y="793"/>
                </a:cubicBezTo>
                <a:cubicBezTo>
                  <a:pt x="541" y="793"/>
                  <a:pt x="539" y="793"/>
                  <a:pt x="538" y="794"/>
                </a:cubicBezTo>
                <a:cubicBezTo>
                  <a:pt x="537" y="794"/>
                  <a:pt x="538" y="796"/>
                  <a:pt x="536" y="796"/>
                </a:cubicBezTo>
                <a:cubicBezTo>
                  <a:pt x="536" y="796"/>
                  <a:pt x="535" y="796"/>
                  <a:pt x="535" y="796"/>
                </a:cubicBezTo>
                <a:cubicBezTo>
                  <a:pt x="535" y="796"/>
                  <a:pt x="536" y="796"/>
                  <a:pt x="536" y="796"/>
                </a:cubicBezTo>
                <a:cubicBezTo>
                  <a:pt x="538" y="796"/>
                  <a:pt x="538" y="794"/>
                  <a:pt x="538" y="794"/>
                </a:cubicBezTo>
                <a:cubicBezTo>
                  <a:pt x="539" y="793"/>
                  <a:pt x="541" y="793"/>
                  <a:pt x="541" y="793"/>
                </a:cubicBezTo>
                <a:cubicBezTo>
                  <a:pt x="541" y="793"/>
                  <a:pt x="541" y="788"/>
                  <a:pt x="541" y="786"/>
                </a:cubicBezTo>
                <a:cubicBezTo>
                  <a:pt x="542" y="785"/>
                  <a:pt x="543" y="784"/>
                  <a:pt x="543" y="784"/>
                </a:cubicBezTo>
                <a:cubicBezTo>
                  <a:pt x="543" y="784"/>
                  <a:pt x="543" y="784"/>
                  <a:pt x="543" y="782"/>
                </a:cubicBezTo>
                <a:cubicBezTo>
                  <a:pt x="543" y="782"/>
                  <a:pt x="543" y="782"/>
                  <a:pt x="544" y="781"/>
                </a:cubicBezTo>
                <a:cubicBezTo>
                  <a:pt x="544" y="781"/>
                  <a:pt x="544" y="780"/>
                  <a:pt x="546" y="779"/>
                </a:cubicBezTo>
                <a:cubicBezTo>
                  <a:pt x="546" y="779"/>
                  <a:pt x="546" y="779"/>
                  <a:pt x="546" y="779"/>
                </a:cubicBezTo>
                <a:close/>
                <a:moveTo>
                  <a:pt x="507" y="661"/>
                </a:moveTo>
                <a:cubicBezTo>
                  <a:pt x="507" y="661"/>
                  <a:pt x="508" y="661"/>
                  <a:pt x="509" y="662"/>
                </a:cubicBezTo>
                <a:cubicBezTo>
                  <a:pt x="508" y="661"/>
                  <a:pt x="507" y="661"/>
                  <a:pt x="507" y="661"/>
                </a:cubicBezTo>
                <a:cubicBezTo>
                  <a:pt x="507" y="661"/>
                  <a:pt x="507" y="661"/>
                  <a:pt x="507" y="661"/>
                </a:cubicBezTo>
                <a:close/>
                <a:moveTo>
                  <a:pt x="497" y="643"/>
                </a:moveTo>
                <a:cubicBezTo>
                  <a:pt x="497" y="643"/>
                  <a:pt x="497" y="643"/>
                  <a:pt x="497" y="643"/>
                </a:cubicBezTo>
                <a:cubicBezTo>
                  <a:pt x="497" y="643"/>
                  <a:pt x="497" y="643"/>
                  <a:pt x="497" y="643"/>
                </a:cubicBezTo>
                <a:cubicBezTo>
                  <a:pt x="497" y="643"/>
                  <a:pt x="497" y="643"/>
                  <a:pt x="497" y="643"/>
                </a:cubicBezTo>
                <a:close/>
                <a:moveTo>
                  <a:pt x="487" y="615"/>
                </a:moveTo>
                <a:cubicBezTo>
                  <a:pt x="484" y="615"/>
                  <a:pt x="485" y="613"/>
                  <a:pt x="484" y="613"/>
                </a:cubicBezTo>
                <a:cubicBezTo>
                  <a:pt x="484" y="613"/>
                  <a:pt x="484" y="613"/>
                  <a:pt x="484" y="613"/>
                </a:cubicBezTo>
                <a:cubicBezTo>
                  <a:pt x="484" y="613"/>
                  <a:pt x="484" y="613"/>
                  <a:pt x="484" y="613"/>
                </a:cubicBezTo>
                <a:cubicBezTo>
                  <a:pt x="484" y="613"/>
                  <a:pt x="484" y="613"/>
                  <a:pt x="484" y="613"/>
                </a:cubicBezTo>
                <a:cubicBezTo>
                  <a:pt x="485" y="613"/>
                  <a:pt x="484" y="615"/>
                  <a:pt x="486" y="615"/>
                </a:cubicBezTo>
                <a:cubicBezTo>
                  <a:pt x="486" y="615"/>
                  <a:pt x="486" y="615"/>
                  <a:pt x="487" y="615"/>
                </a:cubicBezTo>
                <a:cubicBezTo>
                  <a:pt x="487" y="615"/>
                  <a:pt x="487" y="615"/>
                  <a:pt x="487" y="615"/>
                </a:cubicBezTo>
                <a:close/>
                <a:moveTo>
                  <a:pt x="494" y="609"/>
                </a:moveTo>
                <a:cubicBezTo>
                  <a:pt x="494" y="609"/>
                  <a:pt x="494" y="609"/>
                  <a:pt x="494" y="609"/>
                </a:cubicBezTo>
                <a:cubicBezTo>
                  <a:pt x="493" y="609"/>
                  <a:pt x="493" y="609"/>
                  <a:pt x="491" y="609"/>
                </a:cubicBezTo>
                <a:cubicBezTo>
                  <a:pt x="491" y="609"/>
                  <a:pt x="491" y="609"/>
                  <a:pt x="491" y="609"/>
                </a:cubicBezTo>
                <a:cubicBezTo>
                  <a:pt x="492" y="609"/>
                  <a:pt x="492" y="609"/>
                  <a:pt x="494" y="609"/>
                </a:cubicBezTo>
                <a:close/>
                <a:moveTo>
                  <a:pt x="484" y="637"/>
                </a:moveTo>
                <a:cubicBezTo>
                  <a:pt x="486" y="636"/>
                  <a:pt x="486" y="636"/>
                  <a:pt x="486" y="636"/>
                </a:cubicBezTo>
                <a:cubicBezTo>
                  <a:pt x="486" y="636"/>
                  <a:pt x="486" y="636"/>
                  <a:pt x="487" y="637"/>
                </a:cubicBezTo>
                <a:cubicBezTo>
                  <a:pt x="488" y="639"/>
                  <a:pt x="485" y="638"/>
                  <a:pt x="484" y="638"/>
                </a:cubicBezTo>
                <a:cubicBezTo>
                  <a:pt x="484" y="639"/>
                  <a:pt x="486" y="640"/>
                  <a:pt x="486" y="640"/>
                </a:cubicBezTo>
                <a:cubicBezTo>
                  <a:pt x="486" y="640"/>
                  <a:pt x="486" y="640"/>
                  <a:pt x="487" y="640"/>
                </a:cubicBezTo>
                <a:cubicBezTo>
                  <a:pt x="488" y="641"/>
                  <a:pt x="491" y="642"/>
                  <a:pt x="491" y="642"/>
                </a:cubicBezTo>
                <a:cubicBezTo>
                  <a:pt x="491" y="642"/>
                  <a:pt x="491" y="641"/>
                  <a:pt x="493" y="641"/>
                </a:cubicBezTo>
                <a:cubicBezTo>
                  <a:pt x="493" y="640"/>
                  <a:pt x="492" y="639"/>
                  <a:pt x="492" y="638"/>
                </a:cubicBezTo>
                <a:cubicBezTo>
                  <a:pt x="491" y="637"/>
                  <a:pt x="485" y="632"/>
                  <a:pt x="484" y="632"/>
                </a:cubicBezTo>
                <a:cubicBezTo>
                  <a:pt x="484" y="632"/>
                  <a:pt x="484" y="632"/>
                  <a:pt x="484" y="632"/>
                </a:cubicBezTo>
                <a:cubicBezTo>
                  <a:pt x="483" y="632"/>
                  <a:pt x="484" y="636"/>
                  <a:pt x="484" y="637"/>
                </a:cubicBezTo>
                <a:close/>
                <a:moveTo>
                  <a:pt x="481" y="616"/>
                </a:moveTo>
                <a:cubicBezTo>
                  <a:pt x="481" y="616"/>
                  <a:pt x="481" y="616"/>
                  <a:pt x="481" y="616"/>
                </a:cubicBezTo>
                <a:cubicBezTo>
                  <a:pt x="481" y="615"/>
                  <a:pt x="480" y="615"/>
                  <a:pt x="478" y="615"/>
                </a:cubicBezTo>
                <a:cubicBezTo>
                  <a:pt x="478" y="615"/>
                  <a:pt x="478" y="615"/>
                  <a:pt x="478" y="615"/>
                </a:cubicBezTo>
                <a:cubicBezTo>
                  <a:pt x="481" y="615"/>
                  <a:pt x="481" y="616"/>
                  <a:pt x="481" y="616"/>
                </a:cubicBezTo>
                <a:close/>
                <a:moveTo>
                  <a:pt x="463" y="615"/>
                </a:moveTo>
                <a:cubicBezTo>
                  <a:pt x="463" y="615"/>
                  <a:pt x="464" y="615"/>
                  <a:pt x="464" y="615"/>
                </a:cubicBezTo>
                <a:cubicBezTo>
                  <a:pt x="464" y="615"/>
                  <a:pt x="464" y="615"/>
                  <a:pt x="464" y="615"/>
                </a:cubicBezTo>
                <a:cubicBezTo>
                  <a:pt x="462" y="615"/>
                  <a:pt x="463" y="612"/>
                  <a:pt x="463" y="612"/>
                </a:cubicBezTo>
                <a:cubicBezTo>
                  <a:pt x="463" y="612"/>
                  <a:pt x="462" y="612"/>
                  <a:pt x="462" y="612"/>
                </a:cubicBezTo>
                <a:cubicBezTo>
                  <a:pt x="462" y="612"/>
                  <a:pt x="462" y="615"/>
                  <a:pt x="463" y="615"/>
                </a:cubicBezTo>
                <a:close/>
                <a:moveTo>
                  <a:pt x="447" y="582"/>
                </a:moveTo>
                <a:cubicBezTo>
                  <a:pt x="446" y="582"/>
                  <a:pt x="445" y="582"/>
                  <a:pt x="443" y="582"/>
                </a:cubicBezTo>
                <a:cubicBezTo>
                  <a:pt x="442" y="582"/>
                  <a:pt x="442" y="582"/>
                  <a:pt x="442" y="582"/>
                </a:cubicBezTo>
                <a:cubicBezTo>
                  <a:pt x="442" y="582"/>
                  <a:pt x="442" y="582"/>
                  <a:pt x="442" y="582"/>
                </a:cubicBezTo>
                <a:cubicBezTo>
                  <a:pt x="443" y="582"/>
                  <a:pt x="443" y="582"/>
                  <a:pt x="443" y="582"/>
                </a:cubicBezTo>
                <a:cubicBezTo>
                  <a:pt x="445" y="582"/>
                  <a:pt x="446" y="582"/>
                  <a:pt x="447" y="582"/>
                </a:cubicBezTo>
                <a:cubicBezTo>
                  <a:pt x="447" y="582"/>
                  <a:pt x="447" y="582"/>
                  <a:pt x="447" y="582"/>
                </a:cubicBezTo>
                <a:close/>
                <a:moveTo>
                  <a:pt x="454" y="611"/>
                </a:moveTo>
                <a:cubicBezTo>
                  <a:pt x="454" y="611"/>
                  <a:pt x="454" y="611"/>
                  <a:pt x="454" y="610"/>
                </a:cubicBezTo>
                <a:cubicBezTo>
                  <a:pt x="454" y="610"/>
                  <a:pt x="454" y="610"/>
                  <a:pt x="454" y="610"/>
                </a:cubicBezTo>
                <a:cubicBezTo>
                  <a:pt x="454" y="610"/>
                  <a:pt x="454" y="610"/>
                  <a:pt x="454" y="611"/>
                </a:cubicBezTo>
                <a:cubicBezTo>
                  <a:pt x="454" y="611"/>
                  <a:pt x="454" y="612"/>
                  <a:pt x="453" y="612"/>
                </a:cubicBezTo>
                <a:cubicBezTo>
                  <a:pt x="454" y="612"/>
                  <a:pt x="454" y="611"/>
                  <a:pt x="454" y="611"/>
                </a:cubicBezTo>
                <a:close/>
                <a:moveTo>
                  <a:pt x="462" y="576"/>
                </a:moveTo>
                <a:cubicBezTo>
                  <a:pt x="462" y="576"/>
                  <a:pt x="462" y="576"/>
                  <a:pt x="462" y="576"/>
                </a:cubicBezTo>
                <a:cubicBezTo>
                  <a:pt x="461" y="576"/>
                  <a:pt x="459" y="576"/>
                  <a:pt x="447" y="576"/>
                </a:cubicBezTo>
                <a:cubicBezTo>
                  <a:pt x="447" y="576"/>
                  <a:pt x="447" y="576"/>
                  <a:pt x="447" y="576"/>
                </a:cubicBezTo>
                <a:cubicBezTo>
                  <a:pt x="447" y="576"/>
                  <a:pt x="450" y="576"/>
                  <a:pt x="462" y="576"/>
                </a:cubicBezTo>
                <a:close/>
                <a:moveTo>
                  <a:pt x="449" y="592"/>
                </a:moveTo>
                <a:cubicBezTo>
                  <a:pt x="449" y="592"/>
                  <a:pt x="449" y="592"/>
                  <a:pt x="449" y="592"/>
                </a:cubicBezTo>
                <a:cubicBezTo>
                  <a:pt x="450" y="592"/>
                  <a:pt x="450" y="592"/>
                  <a:pt x="450" y="591"/>
                </a:cubicBezTo>
                <a:cubicBezTo>
                  <a:pt x="450" y="591"/>
                  <a:pt x="450" y="591"/>
                  <a:pt x="449" y="591"/>
                </a:cubicBezTo>
                <a:cubicBezTo>
                  <a:pt x="449" y="591"/>
                  <a:pt x="449" y="591"/>
                  <a:pt x="449" y="591"/>
                </a:cubicBezTo>
                <a:cubicBezTo>
                  <a:pt x="449" y="591"/>
                  <a:pt x="449" y="591"/>
                  <a:pt x="449" y="592"/>
                </a:cubicBezTo>
                <a:close/>
                <a:moveTo>
                  <a:pt x="449" y="594"/>
                </a:moveTo>
                <a:cubicBezTo>
                  <a:pt x="449" y="594"/>
                  <a:pt x="449" y="594"/>
                  <a:pt x="449" y="593"/>
                </a:cubicBezTo>
                <a:cubicBezTo>
                  <a:pt x="448" y="593"/>
                  <a:pt x="446" y="593"/>
                  <a:pt x="438" y="593"/>
                </a:cubicBezTo>
                <a:cubicBezTo>
                  <a:pt x="438" y="593"/>
                  <a:pt x="438" y="593"/>
                  <a:pt x="438" y="593"/>
                </a:cubicBezTo>
                <a:cubicBezTo>
                  <a:pt x="438" y="593"/>
                  <a:pt x="440" y="594"/>
                  <a:pt x="449" y="594"/>
                </a:cubicBezTo>
                <a:close/>
                <a:moveTo>
                  <a:pt x="297" y="158"/>
                </a:moveTo>
                <a:cubicBezTo>
                  <a:pt x="292" y="163"/>
                  <a:pt x="286" y="168"/>
                  <a:pt x="279" y="173"/>
                </a:cubicBezTo>
                <a:cubicBezTo>
                  <a:pt x="280" y="173"/>
                  <a:pt x="281" y="172"/>
                  <a:pt x="281" y="172"/>
                </a:cubicBezTo>
                <a:cubicBezTo>
                  <a:pt x="281" y="172"/>
                  <a:pt x="281" y="172"/>
                  <a:pt x="298" y="158"/>
                </a:cubicBezTo>
                <a:lnTo>
                  <a:pt x="297" y="158"/>
                </a:lnTo>
                <a:close/>
                <a:moveTo>
                  <a:pt x="312" y="212"/>
                </a:moveTo>
                <a:cubicBezTo>
                  <a:pt x="312" y="212"/>
                  <a:pt x="312" y="212"/>
                  <a:pt x="312" y="212"/>
                </a:cubicBezTo>
                <a:cubicBezTo>
                  <a:pt x="312" y="212"/>
                  <a:pt x="311" y="212"/>
                  <a:pt x="311" y="211"/>
                </a:cubicBezTo>
                <a:cubicBezTo>
                  <a:pt x="311" y="210"/>
                  <a:pt x="306" y="210"/>
                  <a:pt x="307" y="208"/>
                </a:cubicBezTo>
                <a:cubicBezTo>
                  <a:pt x="308" y="205"/>
                  <a:pt x="309" y="202"/>
                  <a:pt x="309" y="202"/>
                </a:cubicBezTo>
                <a:cubicBezTo>
                  <a:pt x="309" y="202"/>
                  <a:pt x="309" y="202"/>
                  <a:pt x="309" y="198"/>
                </a:cubicBezTo>
                <a:cubicBezTo>
                  <a:pt x="309" y="198"/>
                  <a:pt x="312" y="194"/>
                  <a:pt x="311" y="191"/>
                </a:cubicBezTo>
                <a:cubicBezTo>
                  <a:pt x="309" y="188"/>
                  <a:pt x="308" y="188"/>
                  <a:pt x="308" y="188"/>
                </a:cubicBezTo>
                <a:cubicBezTo>
                  <a:pt x="308" y="188"/>
                  <a:pt x="308" y="188"/>
                  <a:pt x="309" y="186"/>
                </a:cubicBezTo>
                <a:cubicBezTo>
                  <a:pt x="309" y="186"/>
                  <a:pt x="309" y="186"/>
                  <a:pt x="309" y="183"/>
                </a:cubicBezTo>
                <a:cubicBezTo>
                  <a:pt x="309" y="183"/>
                  <a:pt x="314" y="181"/>
                  <a:pt x="311" y="180"/>
                </a:cubicBezTo>
                <a:cubicBezTo>
                  <a:pt x="310" y="180"/>
                  <a:pt x="309" y="180"/>
                  <a:pt x="309" y="180"/>
                </a:cubicBezTo>
                <a:cubicBezTo>
                  <a:pt x="306" y="180"/>
                  <a:pt x="302" y="181"/>
                  <a:pt x="302" y="181"/>
                </a:cubicBezTo>
                <a:cubicBezTo>
                  <a:pt x="302" y="181"/>
                  <a:pt x="302" y="181"/>
                  <a:pt x="302" y="182"/>
                </a:cubicBezTo>
                <a:cubicBezTo>
                  <a:pt x="302" y="182"/>
                  <a:pt x="302" y="182"/>
                  <a:pt x="300" y="182"/>
                </a:cubicBezTo>
                <a:cubicBezTo>
                  <a:pt x="300" y="182"/>
                  <a:pt x="299" y="184"/>
                  <a:pt x="297" y="184"/>
                </a:cubicBezTo>
                <a:cubicBezTo>
                  <a:pt x="296" y="184"/>
                  <a:pt x="292" y="185"/>
                  <a:pt x="292" y="185"/>
                </a:cubicBezTo>
                <a:cubicBezTo>
                  <a:pt x="292" y="185"/>
                  <a:pt x="290" y="188"/>
                  <a:pt x="288" y="188"/>
                </a:cubicBezTo>
                <a:cubicBezTo>
                  <a:pt x="288" y="188"/>
                  <a:pt x="291" y="184"/>
                  <a:pt x="291" y="184"/>
                </a:cubicBezTo>
                <a:cubicBezTo>
                  <a:pt x="291" y="184"/>
                  <a:pt x="288" y="183"/>
                  <a:pt x="288" y="181"/>
                </a:cubicBezTo>
                <a:cubicBezTo>
                  <a:pt x="288" y="179"/>
                  <a:pt x="288" y="177"/>
                  <a:pt x="288" y="177"/>
                </a:cubicBezTo>
                <a:cubicBezTo>
                  <a:pt x="288" y="177"/>
                  <a:pt x="288" y="177"/>
                  <a:pt x="290" y="175"/>
                </a:cubicBezTo>
                <a:cubicBezTo>
                  <a:pt x="290" y="175"/>
                  <a:pt x="290" y="175"/>
                  <a:pt x="286" y="175"/>
                </a:cubicBezTo>
                <a:cubicBezTo>
                  <a:pt x="286" y="175"/>
                  <a:pt x="284" y="176"/>
                  <a:pt x="284" y="176"/>
                </a:cubicBezTo>
                <a:cubicBezTo>
                  <a:pt x="284" y="176"/>
                  <a:pt x="282" y="176"/>
                  <a:pt x="280" y="176"/>
                </a:cubicBezTo>
                <a:cubicBezTo>
                  <a:pt x="279" y="176"/>
                  <a:pt x="278" y="176"/>
                  <a:pt x="278" y="176"/>
                </a:cubicBezTo>
                <a:cubicBezTo>
                  <a:pt x="277" y="175"/>
                  <a:pt x="277" y="175"/>
                  <a:pt x="278" y="174"/>
                </a:cubicBezTo>
                <a:cubicBezTo>
                  <a:pt x="277" y="175"/>
                  <a:pt x="276" y="176"/>
                  <a:pt x="275" y="176"/>
                </a:cubicBezTo>
                <a:cubicBezTo>
                  <a:pt x="275" y="176"/>
                  <a:pt x="271" y="179"/>
                  <a:pt x="272" y="180"/>
                </a:cubicBezTo>
                <a:cubicBezTo>
                  <a:pt x="272" y="180"/>
                  <a:pt x="273" y="180"/>
                  <a:pt x="274" y="180"/>
                </a:cubicBezTo>
                <a:cubicBezTo>
                  <a:pt x="276" y="180"/>
                  <a:pt x="278" y="180"/>
                  <a:pt x="278" y="180"/>
                </a:cubicBezTo>
                <a:cubicBezTo>
                  <a:pt x="279" y="180"/>
                  <a:pt x="280" y="179"/>
                  <a:pt x="280" y="179"/>
                </a:cubicBezTo>
                <a:cubicBezTo>
                  <a:pt x="280" y="179"/>
                  <a:pt x="280" y="179"/>
                  <a:pt x="285" y="179"/>
                </a:cubicBezTo>
                <a:cubicBezTo>
                  <a:pt x="285" y="179"/>
                  <a:pt x="285" y="179"/>
                  <a:pt x="282" y="182"/>
                </a:cubicBezTo>
                <a:cubicBezTo>
                  <a:pt x="282" y="182"/>
                  <a:pt x="282" y="183"/>
                  <a:pt x="282" y="185"/>
                </a:cubicBezTo>
                <a:cubicBezTo>
                  <a:pt x="282" y="187"/>
                  <a:pt x="285" y="189"/>
                  <a:pt x="285" y="189"/>
                </a:cubicBezTo>
                <a:cubicBezTo>
                  <a:pt x="285" y="189"/>
                  <a:pt x="282" y="192"/>
                  <a:pt x="283" y="192"/>
                </a:cubicBezTo>
                <a:cubicBezTo>
                  <a:pt x="284" y="192"/>
                  <a:pt x="287" y="190"/>
                  <a:pt x="287" y="190"/>
                </a:cubicBezTo>
                <a:cubicBezTo>
                  <a:pt x="287" y="190"/>
                  <a:pt x="291" y="188"/>
                  <a:pt x="292" y="188"/>
                </a:cubicBezTo>
                <a:cubicBezTo>
                  <a:pt x="293" y="188"/>
                  <a:pt x="294" y="187"/>
                  <a:pt x="294" y="187"/>
                </a:cubicBezTo>
                <a:cubicBezTo>
                  <a:pt x="294" y="187"/>
                  <a:pt x="294" y="187"/>
                  <a:pt x="296" y="187"/>
                </a:cubicBezTo>
                <a:cubicBezTo>
                  <a:pt x="296" y="187"/>
                  <a:pt x="296" y="187"/>
                  <a:pt x="297" y="185"/>
                </a:cubicBezTo>
                <a:cubicBezTo>
                  <a:pt x="297" y="185"/>
                  <a:pt x="300" y="184"/>
                  <a:pt x="303" y="184"/>
                </a:cubicBezTo>
                <a:cubicBezTo>
                  <a:pt x="304" y="184"/>
                  <a:pt x="304" y="184"/>
                  <a:pt x="305" y="184"/>
                </a:cubicBezTo>
                <a:cubicBezTo>
                  <a:pt x="308" y="185"/>
                  <a:pt x="304" y="187"/>
                  <a:pt x="304" y="187"/>
                </a:cubicBezTo>
                <a:cubicBezTo>
                  <a:pt x="304" y="187"/>
                  <a:pt x="304" y="187"/>
                  <a:pt x="304" y="190"/>
                </a:cubicBezTo>
                <a:cubicBezTo>
                  <a:pt x="304" y="190"/>
                  <a:pt x="304" y="190"/>
                  <a:pt x="303" y="192"/>
                </a:cubicBezTo>
                <a:cubicBezTo>
                  <a:pt x="303" y="192"/>
                  <a:pt x="304" y="193"/>
                  <a:pt x="305" y="196"/>
                </a:cubicBezTo>
                <a:cubicBezTo>
                  <a:pt x="306" y="199"/>
                  <a:pt x="303" y="202"/>
                  <a:pt x="303" y="202"/>
                </a:cubicBezTo>
                <a:cubicBezTo>
                  <a:pt x="303" y="202"/>
                  <a:pt x="303" y="202"/>
                  <a:pt x="303" y="207"/>
                </a:cubicBezTo>
                <a:cubicBezTo>
                  <a:pt x="303" y="207"/>
                  <a:pt x="302" y="210"/>
                  <a:pt x="301" y="212"/>
                </a:cubicBezTo>
                <a:cubicBezTo>
                  <a:pt x="300" y="214"/>
                  <a:pt x="305" y="214"/>
                  <a:pt x="305" y="215"/>
                </a:cubicBezTo>
                <a:cubicBezTo>
                  <a:pt x="305" y="216"/>
                  <a:pt x="306" y="216"/>
                  <a:pt x="306" y="216"/>
                </a:cubicBezTo>
                <a:cubicBezTo>
                  <a:pt x="306" y="216"/>
                  <a:pt x="307" y="216"/>
                  <a:pt x="307" y="216"/>
                </a:cubicBezTo>
                <a:cubicBezTo>
                  <a:pt x="307" y="216"/>
                  <a:pt x="308" y="217"/>
                  <a:pt x="308" y="218"/>
                </a:cubicBezTo>
                <a:cubicBezTo>
                  <a:pt x="308" y="219"/>
                  <a:pt x="303" y="221"/>
                  <a:pt x="303" y="221"/>
                </a:cubicBezTo>
                <a:cubicBezTo>
                  <a:pt x="303" y="221"/>
                  <a:pt x="303" y="223"/>
                  <a:pt x="303" y="224"/>
                </a:cubicBezTo>
                <a:cubicBezTo>
                  <a:pt x="305" y="223"/>
                  <a:pt x="307" y="222"/>
                  <a:pt x="307" y="221"/>
                </a:cubicBezTo>
                <a:cubicBezTo>
                  <a:pt x="309" y="220"/>
                  <a:pt x="309" y="217"/>
                  <a:pt x="309" y="217"/>
                </a:cubicBezTo>
                <a:cubicBezTo>
                  <a:pt x="309" y="217"/>
                  <a:pt x="314" y="215"/>
                  <a:pt x="314" y="213"/>
                </a:cubicBezTo>
                <a:cubicBezTo>
                  <a:pt x="314" y="212"/>
                  <a:pt x="313" y="212"/>
                  <a:pt x="312" y="212"/>
                </a:cubicBezTo>
                <a:close/>
                <a:moveTo>
                  <a:pt x="407" y="499"/>
                </a:moveTo>
                <a:cubicBezTo>
                  <a:pt x="406" y="499"/>
                  <a:pt x="406" y="498"/>
                  <a:pt x="405" y="498"/>
                </a:cubicBezTo>
                <a:cubicBezTo>
                  <a:pt x="405" y="498"/>
                  <a:pt x="405" y="498"/>
                  <a:pt x="405" y="498"/>
                </a:cubicBezTo>
                <a:cubicBezTo>
                  <a:pt x="406" y="498"/>
                  <a:pt x="406" y="499"/>
                  <a:pt x="407" y="499"/>
                </a:cubicBezTo>
                <a:cubicBezTo>
                  <a:pt x="407" y="499"/>
                  <a:pt x="408" y="499"/>
                  <a:pt x="408" y="499"/>
                </a:cubicBezTo>
                <a:cubicBezTo>
                  <a:pt x="408" y="499"/>
                  <a:pt x="407" y="499"/>
                  <a:pt x="407" y="499"/>
                </a:cubicBezTo>
                <a:close/>
                <a:moveTo>
                  <a:pt x="538" y="285"/>
                </a:moveTo>
                <a:cubicBezTo>
                  <a:pt x="538" y="285"/>
                  <a:pt x="538" y="285"/>
                  <a:pt x="538" y="285"/>
                </a:cubicBezTo>
                <a:cubicBezTo>
                  <a:pt x="538" y="285"/>
                  <a:pt x="538" y="285"/>
                  <a:pt x="537" y="285"/>
                </a:cubicBezTo>
                <a:cubicBezTo>
                  <a:pt x="537" y="285"/>
                  <a:pt x="536" y="285"/>
                  <a:pt x="535" y="285"/>
                </a:cubicBezTo>
                <a:cubicBezTo>
                  <a:pt x="534" y="285"/>
                  <a:pt x="534" y="281"/>
                  <a:pt x="531" y="281"/>
                </a:cubicBezTo>
                <a:cubicBezTo>
                  <a:pt x="529" y="281"/>
                  <a:pt x="529" y="283"/>
                  <a:pt x="528" y="283"/>
                </a:cubicBezTo>
                <a:cubicBezTo>
                  <a:pt x="529" y="284"/>
                  <a:pt x="529" y="285"/>
                  <a:pt x="530" y="285"/>
                </a:cubicBezTo>
                <a:cubicBezTo>
                  <a:pt x="530" y="285"/>
                  <a:pt x="531" y="285"/>
                  <a:pt x="532" y="285"/>
                </a:cubicBezTo>
                <a:cubicBezTo>
                  <a:pt x="532" y="285"/>
                  <a:pt x="532" y="285"/>
                  <a:pt x="532" y="285"/>
                </a:cubicBezTo>
                <a:cubicBezTo>
                  <a:pt x="532" y="285"/>
                  <a:pt x="532" y="285"/>
                  <a:pt x="532" y="285"/>
                </a:cubicBezTo>
                <a:cubicBezTo>
                  <a:pt x="533" y="285"/>
                  <a:pt x="533" y="286"/>
                  <a:pt x="534" y="286"/>
                </a:cubicBezTo>
                <a:cubicBezTo>
                  <a:pt x="535" y="287"/>
                  <a:pt x="535" y="288"/>
                  <a:pt x="536" y="288"/>
                </a:cubicBezTo>
                <a:cubicBezTo>
                  <a:pt x="536" y="288"/>
                  <a:pt x="536" y="288"/>
                  <a:pt x="536" y="288"/>
                </a:cubicBezTo>
                <a:cubicBezTo>
                  <a:pt x="537" y="287"/>
                  <a:pt x="538" y="286"/>
                  <a:pt x="539" y="285"/>
                </a:cubicBezTo>
                <a:cubicBezTo>
                  <a:pt x="539" y="285"/>
                  <a:pt x="538" y="285"/>
                  <a:pt x="538" y="285"/>
                </a:cubicBezTo>
                <a:close/>
                <a:moveTo>
                  <a:pt x="609" y="333"/>
                </a:moveTo>
                <a:cubicBezTo>
                  <a:pt x="612" y="332"/>
                  <a:pt x="613" y="331"/>
                  <a:pt x="615" y="331"/>
                </a:cubicBezTo>
                <a:cubicBezTo>
                  <a:pt x="615" y="331"/>
                  <a:pt x="615" y="331"/>
                  <a:pt x="615" y="331"/>
                </a:cubicBezTo>
                <a:cubicBezTo>
                  <a:pt x="616" y="331"/>
                  <a:pt x="617" y="332"/>
                  <a:pt x="619" y="332"/>
                </a:cubicBezTo>
                <a:cubicBezTo>
                  <a:pt x="619" y="332"/>
                  <a:pt x="619" y="332"/>
                  <a:pt x="620" y="332"/>
                </a:cubicBezTo>
                <a:cubicBezTo>
                  <a:pt x="622" y="332"/>
                  <a:pt x="623" y="331"/>
                  <a:pt x="623" y="331"/>
                </a:cubicBezTo>
                <a:cubicBezTo>
                  <a:pt x="623" y="331"/>
                  <a:pt x="623" y="332"/>
                  <a:pt x="625" y="332"/>
                </a:cubicBezTo>
                <a:cubicBezTo>
                  <a:pt x="625" y="332"/>
                  <a:pt x="626" y="332"/>
                  <a:pt x="626" y="332"/>
                </a:cubicBezTo>
                <a:cubicBezTo>
                  <a:pt x="628" y="331"/>
                  <a:pt x="628" y="330"/>
                  <a:pt x="628" y="330"/>
                </a:cubicBezTo>
                <a:cubicBezTo>
                  <a:pt x="628" y="330"/>
                  <a:pt x="628" y="330"/>
                  <a:pt x="630" y="330"/>
                </a:cubicBezTo>
                <a:cubicBezTo>
                  <a:pt x="630" y="330"/>
                  <a:pt x="630" y="329"/>
                  <a:pt x="632" y="327"/>
                </a:cubicBezTo>
                <a:cubicBezTo>
                  <a:pt x="632" y="327"/>
                  <a:pt x="632" y="327"/>
                  <a:pt x="632" y="326"/>
                </a:cubicBezTo>
                <a:cubicBezTo>
                  <a:pt x="631" y="326"/>
                  <a:pt x="627" y="325"/>
                  <a:pt x="627" y="325"/>
                </a:cubicBezTo>
                <a:cubicBezTo>
                  <a:pt x="627" y="325"/>
                  <a:pt x="624" y="326"/>
                  <a:pt x="624" y="326"/>
                </a:cubicBezTo>
                <a:cubicBezTo>
                  <a:pt x="623" y="326"/>
                  <a:pt x="619" y="327"/>
                  <a:pt x="617" y="327"/>
                </a:cubicBezTo>
                <a:cubicBezTo>
                  <a:pt x="615" y="327"/>
                  <a:pt x="609" y="331"/>
                  <a:pt x="609" y="332"/>
                </a:cubicBezTo>
                <a:cubicBezTo>
                  <a:pt x="609" y="332"/>
                  <a:pt x="609" y="333"/>
                  <a:pt x="609" y="333"/>
                </a:cubicBezTo>
                <a:close/>
                <a:moveTo>
                  <a:pt x="537" y="344"/>
                </a:moveTo>
                <a:cubicBezTo>
                  <a:pt x="537" y="344"/>
                  <a:pt x="537" y="344"/>
                  <a:pt x="537" y="348"/>
                </a:cubicBezTo>
                <a:cubicBezTo>
                  <a:pt x="537" y="348"/>
                  <a:pt x="545" y="346"/>
                  <a:pt x="549" y="341"/>
                </a:cubicBezTo>
                <a:cubicBezTo>
                  <a:pt x="553" y="335"/>
                  <a:pt x="552" y="334"/>
                  <a:pt x="552" y="334"/>
                </a:cubicBezTo>
                <a:cubicBezTo>
                  <a:pt x="552" y="334"/>
                  <a:pt x="553" y="334"/>
                  <a:pt x="553" y="332"/>
                </a:cubicBezTo>
                <a:cubicBezTo>
                  <a:pt x="553" y="331"/>
                  <a:pt x="550" y="331"/>
                  <a:pt x="552" y="329"/>
                </a:cubicBezTo>
                <a:cubicBezTo>
                  <a:pt x="554" y="326"/>
                  <a:pt x="555" y="326"/>
                  <a:pt x="555" y="326"/>
                </a:cubicBezTo>
                <a:cubicBezTo>
                  <a:pt x="555" y="326"/>
                  <a:pt x="554" y="325"/>
                  <a:pt x="555" y="324"/>
                </a:cubicBezTo>
                <a:cubicBezTo>
                  <a:pt x="556" y="323"/>
                  <a:pt x="557" y="322"/>
                  <a:pt x="558" y="321"/>
                </a:cubicBezTo>
                <a:cubicBezTo>
                  <a:pt x="559" y="320"/>
                  <a:pt x="559" y="318"/>
                  <a:pt x="559" y="318"/>
                </a:cubicBezTo>
                <a:cubicBezTo>
                  <a:pt x="559" y="318"/>
                  <a:pt x="559" y="318"/>
                  <a:pt x="560" y="319"/>
                </a:cubicBezTo>
                <a:cubicBezTo>
                  <a:pt x="560" y="319"/>
                  <a:pt x="560" y="319"/>
                  <a:pt x="561" y="317"/>
                </a:cubicBezTo>
                <a:cubicBezTo>
                  <a:pt x="561" y="317"/>
                  <a:pt x="561" y="317"/>
                  <a:pt x="562" y="316"/>
                </a:cubicBezTo>
                <a:cubicBezTo>
                  <a:pt x="562" y="316"/>
                  <a:pt x="564" y="314"/>
                  <a:pt x="565" y="314"/>
                </a:cubicBezTo>
                <a:cubicBezTo>
                  <a:pt x="565" y="314"/>
                  <a:pt x="565" y="314"/>
                  <a:pt x="565" y="314"/>
                </a:cubicBezTo>
                <a:cubicBezTo>
                  <a:pt x="566" y="315"/>
                  <a:pt x="563" y="318"/>
                  <a:pt x="565" y="318"/>
                </a:cubicBezTo>
                <a:cubicBezTo>
                  <a:pt x="568" y="318"/>
                  <a:pt x="568" y="315"/>
                  <a:pt x="568" y="315"/>
                </a:cubicBezTo>
                <a:cubicBezTo>
                  <a:pt x="568" y="315"/>
                  <a:pt x="567" y="312"/>
                  <a:pt x="568" y="312"/>
                </a:cubicBezTo>
                <a:cubicBezTo>
                  <a:pt x="570" y="312"/>
                  <a:pt x="572" y="313"/>
                  <a:pt x="572" y="313"/>
                </a:cubicBezTo>
                <a:cubicBezTo>
                  <a:pt x="572" y="313"/>
                  <a:pt x="572" y="313"/>
                  <a:pt x="571" y="310"/>
                </a:cubicBezTo>
                <a:cubicBezTo>
                  <a:pt x="571" y="310"/>
                  <a:pt x="571" y="310"/>
                  <a:pt x="574" y="308"/>
                </a:cubicBezTo>
                <a:cubicBezTo>
                  <a:pt x="574" y="308"/>
                  <a:pt x="574" y="306"/>
                  <a:pt x="572" y="306"/>
                </a:cubicBezTo>
                <a:cubicBezTo>
                  <a:pt x="572" y="306"/>
                  <a:pt x="571" y="306"/>
                  <a:pt x="571" y="306"/>
                </a:cubicBezTo>
                <a:cubicBezTo>
                  <a:pt x="569" y="306"/>
                  <a:pt x="566" y="307"/>
                  <a:pt x="566" y="307"/>
                </a:cubicBezTo>
                <a:cubicBezTo>
                  <a:pt x="566" y="307"/>
                  <a:pt x="566" y="307"/>
                  <a:pt x="563" y="306"/>
                </a:cubicBezTo>
                <a:cubicBezTo>
                  <a:pt x="563" y="306"/>
                  <a:pt x="564" y="309"/>
                  <a:pt x="562" y="309"/>
                </a:cubicBezTo>
                <a:cubicBezTo>
                  <a:pt x="562" y="309"/>
                  <a:pt x="562" y="309"/>
                  <a:pt x="562" y="309"/>
                </a:cubicBezTo>
                <a:cubicBezTo>
                  <a:pt x="560" y="309"/>
                  <a:pt x="561" y="308"/>
                  <a:pt x="561" y="308"/>
                </a:cubicBezTo>
                <a:cubicBezTo>
                  <a:pt x="561" y="308"/>
                  <a:pt x="561" y="308"/>
                  <a:pt x="559" y="309"/>
                </a:cubicBezTo>
                <a:cubicBezTo>
                  <a:pt x="559" y="309"/>
                  <a:pt x="559" y="309"/>
                  <a:pt x="558" y="308"/>
                </a:cubicBezTo>
                <a:cubicBezTo>
                  <a:pt x="558" y="308"/>
                  <a:pt x="553" y="311"/>
                  <a:pt x="552" y="313"/>
                </a:cubicBezTo>
                <a:cubicBezTo>
                  <a:pt x="552" y="314"/>
                  <a:pt x="544" y="319"/>
                  <a:pt x="545" y="319"/>
                </a:cubicBezTo>
                <a:cubicBezTo>
                  <a:pt x="545" y="319"/>
                  <a:pt x="545" y="320"/>
                  <a:pt x="545" y="320"/>
                </a:cubicBezTo>
                <a:cubicBezTo>
                  <a:pt x="547" y="320"/>
                  <a:pt x="550" y="317"/>
                  <a:pt x="550" y="317"/>
                </a:cubicBezTo>
                <a:cubicBezTo>
                  <a:pt x="550" y="317"/>
                  <a:pt x="550" y="317"/>
                  <a:pt x="554" y="316"/>
                </a:cubicBezTo>
                <a:cubicBezTo>
                  <a:pt x="554" y="316"/>
                  <a:pt x="548" y="321"/>
                  <a:pt x="547" y="322"/>
                </a:cubicBezTo>
                <a:cubicBezTo>
                  <a:pt x="547" y="324"/>
                  <a:pt x="543" y="326"/>
                  <a:pt x="543" y="326"/>
                </a:cubicBezTo>
                <a:cubicBezTo>
                  <a:pt x="543" y="326"/>
                  <a:pt x="543" y="326"/>
                  <a:pt x="543" y="328"/>
                </a:cubicBezTo>
                <a:cubicBezTo>
                  <a:pt x="543" y="328"/>
                  <a:pt x="539" y="331"/>
                  <a:pt x="539" y="333"/>
                </a:cubicBezTo>
                <a:cubicBezTo>
                  <a:pt x="538" y="335"/>
                  <a:pt x="540" y="336"/>
                  <a:pt x="539" y="337"/>
                </a:cubicBezTo>
                <a:cubicBezTo>
                  <a:pt x="539" y="338"/>
                  <a:pt x="536" y="342"/>
                  <a:pt x="536" y="342"/>
                </a:cubicBezTo>
                <a:cubicBezTo>
                  <a:pt x="536" y="343"/>
                  <a:pt x="537" y="344"/>
                  <a:pt x="537" y="344"/>
                </a:cubicBezTo>
                <a:close/>
                <a:moveTo>
                  <a:pt x="524" y="299"/>
                </a:moveTo>
                <a:cubicBezTo>
                  <a:pt x="524" y="300"/>
                  <a:pt x="525" y="300"/>
                  <a:pt x="525" y="300"/>
                </a:cubicBezTo>
                <a:cubicBezTo>
                  <a:pt x="527" y="300"/>
                  <a:pt x="528" y="298"/>
                  <a:pt x="531" y="298"/>
                </a:cubicBezTo>
                <a:cubicBezTo>
                  <a:pt x="534" y="298"/>
                  <a:pt x="536" y="297"/>
                  <a:pt x="536" y="297"/>
                </a:cubicBezTo>
                <a:cubicBezTo>
                  <a:pt x="536" y="297"/>
                  <a:pt x="531" y="300"/>
                  <a:pt x="533" y="300"/>
                </a:cubicBezTo>
                <a:cubicBezTo>
                  <a:pt x="533" y="300"/>
                  <a:pt x="534" y="300"/>
                  <a:pt x="534" y="300"/>
                </a:cubicBezTo>
                <a:cubicBezTo>
                  <a:pt x="536" y="300"/>
                  <a:pt x="539" y="300"/>
                  <a:pt x="539" y="300"/>
                </a:cubicBezTo>
                <a:cubicBezTo>
                  <a:pt x="539" y="300"/>
                  <a:pt x="539" y="300"/>
                  <a:pt x="540" y="299"/>
                </a:cubicBezTo>
                <a:cubicBezTo>
                  <a:pt x="540" y="299"/>
                  <a:pt x="541" y="299"/>
                  <a:pt x="542" y="299"/>
                </a:cubicBezTo>
                <a:cubicBezTo>
                  <a:pt x="543" y="299"/>
                  <a:pt x="544" y="299"/>
                  <a:pt x="545" y="298"/>
                </a:cubicBezTo>
                <a:cubicBezTo>
                  <a:pt x="548" y="297"/>
                  <a:pt x="552" y="295"/>
                  <a:pt x="553" y="295"/>
                </a:cubicBezTo>
                <a:cubicBezTo>
                  <a:pt x="553" y="295"/>
                  <a:pt x="556" y="293"/>
                  <a:pt x="557" y="293"/>
                </a:cubicBezTo>
                <a:cubicBezTo>
                  <a:pt x="558" y="293"/>
                  <a:pt x="559" y="293"/>
                  <a:pt x="559" y="293"/>
                </a:cubicBezTo>
                <a:cubicBezTo>
                  <a:pt x="559" y="293"/>
                  <a:pt x="559" y="293"/>
                  <a:pt x="553" y="297"/>
                </a:cubicBezTo>
                <a:cubicBezTo>
                  <a:pt x="553" y="298"/>
                  <a:pt x="553" y="298"/>
                  <a:pt x="554" y="298"/>
                </a:cubicBezTo>
                <a:cubicBezTo>
                  <a:pt x="554" y="298"/>
                  <a:pt x="555" y="298"/>
                  <a:pt x="555" y="298"/>
                </a:cubicBezTo>
                <a:cubicBezTo>
                  <a:pt x="556" y="298"/>
                  <a:pt x="556" y="298"/>
                  <a:pt x="557" y="298"/>
                </a:cubicBezTo>
                <a:cubicBezTo>
                  <a:pt x="557" y="298"/>
                  <a:pt x="557" y="298"/>
                  <a:pt x="557" y="298"/>
                </a:cubicBezTo>
                <a:cubicBezTo>
                  <a:pt x="558" y="299"/>
                  <a:pt x="557" y="301"/>
                  <a:pt x="561" y="302"/>
                </a:cubicBezTo>
                <a:cubicBezTo>
                  <a:pt x="561" y="302"/>
                  <a:pt x="562" y="302"/>
                  <a:pt x="562" y="302"/>
                </a:cubicBezTo>
                <a:cubicBezTo>
                  <a:pt x="565" y="302"/>
                  <a:pt x="567" y="300"/>
                  <a:pt x="567" y="300"/>
                </a:cubicBezTo>
                <a:cubicBezTo>
                  <a:pt x="567" y="300"/>
                  <a:pt x="567" y="300"/>
                  <a:pt x="574" y="300"/>
                </a:cubicBezTo>
                <a:cubicBezTo>
                  <a:pt x="574" y="300"/>
                  <a:pt x="574" y="300"/>
                  <a:pt x="576" y="300"/>
                </a:cubicBezTo>
                <a:cubicBezTo>
                  <a:pt x="576" y="300"/>
                  <a:pt x="576" y="300"/>
                  <a:pt x="577" y="299"/>
                </a:cubicBezTo>
                <a:cubicBezTo>
                  <a:pt x="577" y="299"/>
                  <a:pt x="577" y="299"/>
                  <a:pt x="577" y="302"/>
                </a:cubicBezTo>
                <a:cubicBezTo>
                  <a:pt x="577" y="302"/>
                  <a:pt x="577" y="302"/>
                  <a:pt x="580" y="303"/>
                </a:cubicBezTo>
                <a:cubicBezTo>
                  <a:pt x="580" y="303"/>
                  <a:pt x="580" y="303"/>
                  <a:pt x="581" y="301"/>
                </a:cubicBezTo>
                <a:cubicBezTo>
                  <a:pt x="581" y="301"/>
                  <a:pt x="581" y="301"/>
                  <a:pt x="583" y="301"/>
                </a:cubicBezTo>
                <a:cubicBezTo>
                  <a:pt x="583" y="301"/>
                  <a:pt x="583" y="301"/>
                  <a:pt x="582" y="304"/>
                </a:cubicBezTo>
                <a:cubicBezTo>
                  <a:pt x="581" y="304"/>
                  <a:pt x="581" y="304"/>
                  <a:pt x="581" y="305"/>
                </a:cubicBezTo>
                <a:cubicBezTo>
                  <a:pt x="581" y="306"/>
                  <a:pt x="581" y="307"/>
                  <a:pt x="581" y="307"/>
                </a:cubicBezTo>
                <a:cubicBezTo>
                  <a:pt x="581" y="307"/>
                  <a:pt x="581" y="307"/>
                  <a:pt x="576" y="306"/>
                </a:cubicBezTo>
                <a:cubicBezTo>
                  <a:pt x="576" y="306"/>
                  <a:pt x="575" y="308"/>
                  <a:pt x="576" y="309"/>
                </a:cubicBezTo>
                <a:cubicBezTo>
                  <a:pt x="576" y="309"/>
                  <a:pt x="577" y="309"/>
                  <a:pt x="577" y="309"/>
                </a:cubicBezTo>
                <a:cubicBezTo>
                  <a:pt x="577" y="309"/>
                  <a:pt x="577" y="308"/>
                  <a:pt x="577" y="308"/>
                </a:cubicBezTo>
                <a:cubicBezTo>
                  <a:pt x="577" y="308"/>
                  <a:pt x="577" y="309"/>
                  <a:pt x="579" y="311"/>
                </a:cubicBezTo>
                <a:cubicBezTo>
                  <a:pt x="581" y="312"/>
                  <a:pt x="584" y="311"/>
                  <a:pt x="583" y="314"/>
                </a:cubicBezTo>
                <a:cubicBezTo>
                  <a:pt x="582" y="316"/>
                  <a:pt x="581" y="316"/>
                  <a:pt x="581" y="316"/>
                </a:cubicBezTo>
                <a:cubicBezTo>
                  <a:pt x="581" y="316"/>
                  <a:pt x="581" y="316"/>
                  <a:pt x="581" y="316"/>
                </a:cubicBezTo>
                <a:cubicBezTo>
                  <a:pt x="581" y="316"/>
                  <a:pt x="582" y="320"/>
                  <a:pt x="581" y="321"/>
                </a:cubicBezTo>
                <a:cubicBezTo>
                  <a:pt x="579" y="322"/>
                  <a:pt x="577" y="323"/>
                  <a:pt x="577" y="324"/>
                </a:cubicBezTo>
                <a:cubicBezTo>
                  <a:pt x="576" y="324"/>
                  <a:pt x="572" y="327"/>
                  <a:pt x="572" y="328"/>
                </a:cubicBezTo>
                <a:cubicBezTo>
                  <a:pt x="572" y="329"/>
                  <a:pt x="572" y="329"/>
                  <a:pt x="573" y="329"/>
                </a:cubicBezTo>
                <a:cubicBezTo>
                  <a:pt x="575" y="329"/>
                  <a:pt x="578" y="327"/>
                  <a:pt x="578" y="326"/>
                </a:cubicBezTo>
                <a:cubicBezTo>
                  <a:pt x="579" y="326"/>
                  <a:pt x="580" y="325"/>
                  <a:pt x="581" y="325"/>
                </a:cubicBezTo>
                <a:cubicBezTo>
                  <a:pt x="582" y="325"/>
                  <a:pt x="582" y="325"/>
                  <a:pt x="582" y="325"/>
                </a:cubicBezTo>
                <a:cubicBezTo>
                  <a:pt x="583" y="327"/>
                  <a:pt x="580" y="332"/>
                  <a:pt x="581" y="333"/>
                </a:cubicBezTo>
                <a:cubicBezTo>
                  <a:pt x="582" y="333"/>
                  <a:pt x="582" y="333"/>
                  <a:pt x="582" y="333"/>
                </a:cubicBezTo>
                <a:cubicBezTo>
                  <a:pt x="581" y="334"/>
                  <a:pt x="580" y="335"/>
                  <a:pt x="580" y="335"/>
                </a:cubicBezTo>
                <a:cubicBezTo>
                  <a:pt x="580" y="335"/>
                  <a:pt x="581" y="339"/>
                  <a:pt x="579" y="339"/>
                </a:cubicBezTo>
                <a:cubicBezTo>
                  <a:pt x="579" y="339"/>
                  <a:pt x="579" y="339"/>
                  <a:pt x="578" y="339"/>
                </a:cubicBezTo>
                <a:cubicBezTo>
                  <a:pt x="578" y="339"/>
                  <a:pt x="578" y="339"/>
                  <a:pt x="578" y="339"/>
                </a:cubicBezTo>
                <a:cubicBezTo>
                  <a:pt x="578" y="340"/>
                  <a:pt x="579" y="341"/>
                  <a:pt x="578" y="341"/>
                </a:cubicBezTo>
                <a:cubicBezTo>
                  <a:pt x="577" y="341"/>
                  <a:pt x="577" y="341"/>
                  <a:pt x="577" y="341"/>
                </a:cubicBezTo>
                <a:cubicBezTo>
                  <a:pt x="576" y="341"/>
                  <a:pt x="576" y="340"/>
                  <a:pt x="576" y="340"/>
                </a:cubicBezTo>
                <a:cubicBezTo>
                  <a:pt x="573" y="341"/>
                  <a:pt x="570" y="343"/>
                  <a:pt x="572" y="344"/>
                </a:cubicBezTo>
                <a:cubicBezTo>
                  <a:pt x="572" y="345"/>
                  <a:pt x="572" y="345"/>
                  <a:pt x="572" y="345"/>
                </a:cubicBezTo>
                <a:cubicBezTo>
                  <a:pt x="570" y="346"/>
                  <a:pt x="568" y="347"/>
                  <a:pt x="568" y="347"/>
                </a:cubicBezTo>
                <a:cubicBezTo>
                  <a:pt x="568" y="348"/>
                  <a:pt x="572" y="349"/>
                  <a:pt x="572" y="349"/>
                </a:cubicBezTo>
                <a:cubicBezTo>
                  <a:pt x="572" y="349"/>
                  <a:pt x="572" y="350"/>
                  <a:pt x="574" y="350"/>
                </a:cubicBezTo>
                <a:cubicBezTo>
                  <a:pt x="574" y="350"/>
                  <a:pt x="574" y="350"/>
                  <a:pt x="574" y="350"/>
                </a:cubicBezTo>
                <a:cubicBezTo>
                  <a:pt x="576" y="350"/>
                  <a:pt x="576" y="349"/>
                  <a:pt x="576" y="349"/>
                </a:cubicBezTo>
                <a:cubicBezTo>
                  <a:pt x="576" y="349"/>
                  <a:pt x="577" y="349"/>
                  <a:pt x="578" y="349"/>
                </a:cubicBezTo>
                <a:cubicBezTo>
                  <a:pt x="578" y="349"/>
                  <a:pt x="579" y="349"/>
                  <a:pt x="579" y="349"/>
                </a:cubicBezTo>
                <a:cubicBezTo>
                  <a:pt x="581" y="349"/>
                  <a:pt x="582" y="347"/>
                  <a:pt x="586" y="347"/>
                </a:cubicBezTo>
                <a:cubicBezTo>
                  <a:pt x="589" y="346"/>
                  <a:pt x="591" y="345"/>
                  <a:pt x="592" y="345"/>
                </a:cubicBezTo>
                <a:cubicBezTo>
                  <a:pt x="594" y="344"/>
                  <a:pt x="608" y="337"/>
                  <a:pt x="608" y="337"/>
                </a:cubicBezTo>
                <a:cubicBezTo>
                  <a:pt x="608" y="337"/>
                  <a:pt x="608" y="337"/>
                  <a:pt x="606" y="337"/>
                </a:cubicBezTo>
                <a:cubicBezTo>
                  <a:pt x="606" y="337"/>
                  <a:pt x="606" y="337"/>
                  <a:pt x="607" y="337"/>
                </a:cubicBezTo>
                <a:cubicBezTo>
                  <a:pt x="606" y="337"/>
                  <a:pt x="605" y="336"/>
                  <a:pt x="605" y="336"/>
                </a:cubicBezTo>
                <a:cubicBezTo>
                  <a:pt x="605" y="336"/>
                  <a:pt x="605" y="336"/>
                  <a:pt x="602" y="339"/>
                </a:cubicBezTo>
                <a:cubicBezTo>
                  <a:pt x="602" y="339"/>
                  <a:pt x="599" y="338"/>
                  <a:pt x="595" y="338"/>
                </a:cubicBezTo>
                <a:cubicBezTo>
                  <a:pt x="595" y="338"/>
                  <a:pt x="594" y="338"/>
                  <a:pt x="594" y="338"/>
                </a:cubicBezTo>
                <a:cubicBezTo>
                  <a:pt x="590" y="338"/>
                  <a:pt x="589" y="342"/>
                  <a:pt x="589" y="342"/>
                </a:cubicBezTo>
                <a:cubicBezTo>
                  <a:pt x="589" y="342"/>
                  <a:pt x="588" y="342"/>
                  <a:pt x="587" y="342"/>
                </a:cubicBezTo>
                <a:cubicBezTo>
                  <a:pt x="587" y="342"/>
                  <a:pt x="586" y="342"/>
                  <a:pt x="586" y="342"/>
                </a:cubicBezTo>
                <a:cubicBezTo>
                  <a:pt x="584" y="342"/>
                  <a:pt x="582" y="345"/>
                  <a:pt x="582" y="345"/>
                </a:cubicBezTo>
                <a:cubicBezTo>
                  <a:pt x="582" y="345"/>
                  <a:pt x="581" y="344"/>
                  <a:pt x="581" y="344"/>
                </a:cubicBezTo>
                <a:cubicBezTo>
                  <a:pt x="580" y="344"/>
                  <a:pt x="579" y="344"/>
                  <a:pt x="578" y="345"/>
                </a:cubicBezTo>
                <a:cubicBezTo>
                  <a:pt x="577" y="345"/>
                  <a:pt x="577" y="345"/>
                  <a:pt x="577" y="345"/>
                </a:cubicBezTo>
                <a:cubicBezTo>
                  <a:pt x="576" y="343"/>
                  <a:pt x="584" y="339"/>
                  <a:pt x="585" y="339"/>
                </a:cubicBezTo>
                <a:cubicBezTo>
                  <a:pt x="586" y="339"/>
                  <a:pt x="586" y="335"/>
                  <a:pt x="586" y="335"/>
                </a:cubicBezTo>
                <a:cubicBezTo>
                  <a:pt x="586" y="335"/>
                  <a:pt x="587" y="334"/>
                  <a:pt x="587" y="333"/>
                </a:cubicBezTo>
                <a:cubicBezTo>
                  <a:pt x="588" y="334"/>
                  <a:pt x="588" y="334"/>
                  <a:pt x="588" y="334"/>
                </a:cubicBezTo>
                <a:cubicBezTo>
                  <a:pt x="590" y="334"/>
                  <a:pt x="592" y="333"/>
                  <a:pt x="593" y="331"/>
                </a:cubicBezTo>
                <a:cubicBezTo>
                  <a:pt x="594" y="330"/>
                  <a:pt x="595" y="328"/>
                  <a:pt x="596" y="325"/>
                </a:cubicBezTo>
                <a:cubicBezTo>
                  <a:pt x="598" y="323"/>
                  <a:pt x="601" y="322"/>
                  <a:pt x="602" y="320"/>
                </a:cubicBezTo>
                <a:cubicBezTo>
                  <a:pt x="604" y="317"/>
                  <a:pt x="602" y="315"/>
                  <a:pt x="602" y="315"/>
                </a:cubicBezTo>
                <a:cubicBezTo>
                  <a:pt x="602" y="315"/>
                  <a:pt x="602" y="315"/>
                  <a:pt x="602" y="313"/>
                </a:cubicBezTo>
                <a:cubicBezTo>
                  <a:pt x="602" y="313"/>
                  <a:pt x="602" y="313"/>
                  <a:pt x="604" y="314"/>
                </a:cubicBezTo>
                <a:cubicBezTo>
                  <a:pt x="604" y="314"/>
                  <a:pt x="603" y="317"/>
                  <a:pt x="606" y="319"/>
                </a:cubicBezTo>
                <a:cubicBezTo>
                  <a:pt x="609" y="320"/>
                  <a:pt x="610" y="321"/>
                  <a:pt x="610" y="321"/>
                </a:cubicBezTo>
                <a:cubicBezTo>
                  <a:pt x="611" y="321"/>
                  <a:pt x="611" y="321"/>
                  <a:pt x="611" y="321"/>
                </a:cubicBezTo>
                <a:cubicBezTo>
                  <a:pt x="613" y="319"/>
                  <a:pt x="613" y="318"/>
                  <a:pt x="613" y="318"/>
                </a:cubicBezTo>
                <a:cubicBezTo>
                  <a:pt x="613" y="318"/>
                  <a:pt x="613" y="318"/>
                  <a:pt x="615" y="318"/>
                </a:cubicBezTo>
                <a:cubicBezTo>
                  <a:pt x="615" y="318"/>
                  <a:pt x="612" y="316"/>
                  <a:pt x="613" y="315"/>
                </a:cubicBezTo>
                <a:cubicBezTo>
                  <a:pt x="614" y="315"/>
                  <a:pt x="615" y="314"/>
                  <a:pt x="615" y="312"/>
                </a:cubicBezTo>
                <a:cubicBezTo>
                  <a:pt x="615" y="312"/>
                  <a:pt x="614" y="311"/>
                  <a:pt x="614" y="311"/>
                </a:cubicBezTo>
                <a:cubicBezTo>
                  <a:pt x="614" y="311"/>
                  <a:pt x="614" y="311"/>
                  <a:pt x="614" y="311"/>
                </a:cubicBezTo>
                <a:cubicBezTo>
                  <a:pt x="614" y="311"/>
                  <a:pt x="613" y="312"/>
                  <a:pt x="613" y="312"/>
                </a:cubicBezTo>
                <a:cubicBezTo>
                  <a:pt x="613" y="312"/>
                  <a:pt x="613" y="311"/>
                  <a:pt x="613" y="311"/>
                </a:cubicBezTo>
                <a:cubicBezTo>
                  <a:pt x="613" y="309"/>
                  <a:pt x="613" y="307"/>
                  <a:pt x="609" y="307"/>
                </a:cubicBezTo>
                <a:cubicBezTo>
                  <a:pt x="609" y="307"/>
                  <a:pt x="607" y="307"/>
                  <a:pt x="605" y="307"/>
                </a:cubicBezTo>
                <a:cubicBezTo>
                  <a:pt x="603" y="307"/>
                  <a:pt x="601" y="305"/>
                  <a:pt x="599" y="305"/>
                </a:cubicBezTo>
                <a:cubicBezTo>
                  <a:pt x="599" y="305"/>
                  <a:pt x="598" y="305"/>
                  <a:pt x="596" y="305"/>
                </a:cubicBezTo>
                <a:cubicBezTo>
                  <a:pt x="596" y="305"/>
                  <a:pt x="596" y="305"/>
                  <a:pt x="595" y="305"/>
                </a:cubicBezTo>
                <a:cubicBezTo>
                  <a:pt x="593" y="305"/>
                  <a:pt x="592" y="304"/>
                  <a:pt x="591" y="304"/>
                </a:cubicBezTo>
                <a:cubicBezTo>
                  <a:pt x="591" y="304"/>
                  <a:pt x="591" y="304"/>
                  <a:pt x="591" y="304"/>
                </a:cubicBezTo>
                <a:cubicBezTo>
                  <a:pt x="590" y="304"/>
                  <a:pt x="589" y="304"/>
                  <a:pt x="588" y="304"/>
                </a:cubicBezTo>
                <a:cubicBezTo>
                  <a:pt x="588" y="304"/>
                  <a:pt x="588" y="304"/>
                  <a:pt x="589" y="301"/>
                </a:cubicBezTo>
                <a:cubicBezTo>
                  <a:pt x="589" y="301"/>
                  <a:pt x="589" y="301"/>
                  <a:pt x="586" y="301"/>
                </a:cubicBezTo>
                <a:cubicBezTo>
                  <a:pt x="586" y="301"/>
                  <a:pt x="586" y="301"/>
                  <a:pt x="587" y="300"/>
                </a:cubicBezTo>
                <a:cubicBezTo>
                  <a:pt x="587" y="300"/>
                  <a:pt x="588" y="300"/>
                  <a:pt x="588" y="299"/>
                </a:cubicBezTo>
                <a:cubicBezTo>
                  <a:pt x="589" y="298"/>
                  <a:pt x="586" y="298"/>
                  <a:pt x="586" y="297"/>
                </a:cubicBezTo>
                <a:cubicBezTo>
                  <a:pt x="586" y="296"/>
                  <a:pt x="589" y="295"/>
                  <a:pt x="589" y="294"/>
                </a:cubicBezTo>
                <a:cubicBezTo>
                  <a:pt x="589" y="293"/>
                  <a:pt x="587" y="292"/>
                  <a:pt x="587" y="292"/>
                </a:cubicBezTo>
                <a:cubicBezTo>
                  <a:pt x="587" y="291"/>
                  <a:pt x="592" y="289"/>
                  <a:pt x="590" y="288"/>
                </a:cubicBezTo>
                <a:cubicBezTo>
                  <a:pt x="590" y="288"/>
                  <a:pt x="589" y="288"/>
                  <a:pt x="589" y="288"/>
                </a:cubicBezTo>
                <a:cubicBezTo>
                  <a:pt x="586" y="288"/>
                  <a:pt x="581" y="291"/>
                  <a:pt x="581" y="291"/>
                </a:cubicBezTo>
                <a:cubicBezTo>
                  <a:pt x="581" y="291"/>
                  <a:pt x="581" y="291"/>
                  <a:pt x="582" y="288"/>
                </a:cubicBezTo>
                <a:cubicBezTo>
                  <a:pt x="582" y="288"/>
                  <a:pt x="582" y="288"/>
                  <a:pt x="581" y="287"/>
                </a:cubicBezTo>
                <a:cubicBezTo>
                  <a:pt x="581" y="287"/>
                  <a:pt x="583" y="282"/>
                  <a:pt x="582" y="281"/>
                </a:cubicBezTo>
                <a:cubicBezTo>
                  <a:pt x="581" y="280"/>
                  <a:pt x="578" y="280"/>
                  <a:pt x="578" y="280"/>
                </a:cubicBezTo>
                <a:cubicBezTo>
                  <a:pt x="578" y="280"/>
                  <a:pt x="578" y="280"/>
                  <a:pt x="577" y="279"/>
                </a:cubicBezTo>
                <a:cubicBezTo>
                  <a:pt x="577" y="279"/>
                  <a:pt x="577" y="279"/>
                  <a:pt x="574" y="279"/>
                </a:cubicBezTo>
                <a:cubicBezTo>
                  <a:pt x="574" y="279"/>
                  <a:pt x="573" y="278"/>
                  <a:pt x="571" y="278"/>
                </a:cubicBezTo>
                <a:cubicBezTo>
                  <a:pt x="571" y="278"/>
                  <a:pt x="571" y="278"/>
                  <a:pt x="571" y="278"/>
                </a:cubicBezTo>
                <a:cubicBezTo>
                  <a:pt x="569" y="279"/>
                  <a:pt x="571" y="281"/>
                  <a:pt x="571" y="281"/>
                </a:cubicBezTo>
                <a:cubicBezTo>
                  <a:pt x="571" y="281"/>
                  <a:pt x="571" y="281"/>
                  <a:pt x="567" y="282"/>
                </a:cubicBezTo>
                <a:cubicBezTo>
                  <a:pt x="567" y="282"/>
                  <a:pt x="566" y="280"/>
                  <a:pt x="566" y="280"/>
                </a:cubicBezTo>
                <a:cubicBezTo>
                  <a:pt x="566" y="280"/>
                  <a:pt x="566" y="280"/>
                  <a:pt x="566" y="280"/>
                </a:cubicBezTo>
                <a:cubicBezTo>
                  <a:pt x="566" y="280"/>
                  <a:pt x="564" y="283"/>
                  <a:pt x="564" y="283"/>
                </a:cubicBezTo>
                <a:cubicBezTo>
                  <a:pt x="564" y="283"/>
                  <a:pt x="564" y="283"/>
                  <a:pt x="563" y="284"/>
                </a:cubicBezTo>
                <a:cubicBezTo>
                  <a:pt x="563" y="284"/>
                  <a:pt x="561" y="283"/>
                  <a:pt x="560" y="283"/>
                </a:cubicBezTo>
                <a:cubicBezTo>
                  <a:pt x="560" y="283"/>
                  <a:pt x="559" y="283"/>
                  <a:pt x="559" y="283"/>
                </a:cubicBezTo>
                <a:cubicBezTo>
                  <a:pt x="559" y="283"/>
                  <a:pt x="558" y="286"/>
                  <a:pt x="556" y="287"/>
                </a:cubicBezTo>
                <a:cubicBezTo>
                  <a:pt x="551" y="287"/>
                  <a:pt x="551" y="286"/>
                  <a:pt x="551" y="286"/>
                </a:cubicBezTo>
                <a:cubicBezTo>
                  <a:pt x="551" y="286"/>
                  <a:pt x="551" y="286"/>
                  <a:pt x="546" y="286"/>
                </a:cubicBezTo>
                <a:cubicBezTo>
                  <a:pt x="546" y="286"/>
                  <a:pt x="546" y="286"/>
                  <a:pt x="546" y="284"/>
                </a:cubicBezTo>
                <a:cubicBezTo>
                  <a:pt x="546" y="284"/>
                  <a:pt x="545" y="285"/>
                  <a:pt x="544" y="286"/>
                </a:cubicBezTo>
                <a:cubicBezTo>
                  <a:pt x="544" y="286"/>
                  <a:pt x="545" y="286"/>
                  <a:pt x="546" y="286"/>
                </a:cubicBezTo>
                <a:cubicBezTo>
                  <a:pt x="546" y="286"/>
                  <a:pt x="545" y="287"/>
                  <a:pt x="550" y="287"/>
                </a:cubicBezTo>
                <a:cubicBezTo>
                  <a:pt x="549" y="288"/>
                  <a:pt x="549" y="288"/>
                  <a:pt x="548" y="288"/>
                </a:cubicBezTo>
                <a:cubicBezTo>
                  <a:pt x="544" y="289"/>
                  <a:pt x="542" y="290"/>
                  <a:pt x="540" y="291"/>
                </a:cubicBezTo>
                <a:cubicBezTo>
                  <a:pt x="537" y="292"/>
                  <a:pt x="521" y="298"/>
                  <a:pt x="524" y="299"/>
                </a:cubicBezTo>
                <a:close/>
                <a:moveTo>
                  <a:pt x="519" y="282"/>
                </a:moveTo>
                <a:cubicBezTo>
                  <a:pt x="519" y="282"/>
                  <a:pt x="521" y="283"/>
                  <a:pt x="522" y="283"/>
                </a:cubicBezTo>
                <a:cubicBezTo>
                  <a:pt x="523" y="283"/>
                  <a:pt x="523" y="282"/>
                  <a:pt x="524" y="282"/>
                </a:cubicBezTo>
                <a:cubicBezTo>
                  <a:pt x="523" y="281"/>
                  <a:pt x="521" y="281"/>
                  <a:pt x="520" y="280"/>
                </a:cubicBezTo>
                <a:cubicBezTo>
                  <a:pt x="519" y="278"/>
                  <a:pt x="523" y="277"/>
                  <a:pt x="521" y="275"/>
                </a:cubicBezTo>
                <a:cubicBezTo>
                  <a:pt x="521" y="275"/>
                  <a:pt x="521" y="274"/>
                  <a:pt x="521" y="274"/>
                </a:cubicBezTo>
                <a:cubicBezTo>
                  <a:pt x="519" y="274"/>
                  <a:pt x="517" y="279"/>
                  <a:pt x="517" y="279"/>
                </a:cubicBezTo>
                <a:cubicBezTo>
                  <a:pt x="517" y="279"/>
                  <a:pt x="517" y="279"/>
                  <a:pt x="516" y="279"/>
                </a:cubicBezTo>
                <a:cubicBezTo>
                  <a:pt x="516" y="281"/>
                  <a:pt x="516" y="281"/>
                  <a:pt x="516" y="281"/>
                </a:cubicBezTo>
                <a:cubicBezTo>
                  <a:pt x="517" y="281"/>
                  <a:pt x="519" y="282"/>
                  <a:pt x="519" y="282"/>
                </a:cubicBezTo>
                <a:close/>
                <a:moveTo>
                  <a:pt x="512" y="243"/>
                </a:moveTo>
                <a:cubicBezTo>
                  <a:pt x="513" y="245"/>
                  <a:pt x="514" y="246"/>
                  <a:pt x="514" y="246"/>
                </a:cubicBezTo>
                <a:cubicBezTo>
                  <a:pt x="514" y="246"/>
                  <a:pt x="512" y="251"/>
                  <a:pt x="514" y="251"/>
                </a:cubicBezTo>
                <a:cubicBezTo>
                  <a:pt x="516" y="251"/>
                  <a:pt x="516" y="248"/>
                  <a:pt x="517" y="248"/>
                </a:cubicBezTo>
                <a:cubicBezTo>
                  <a:pt x="517" y="248"/>
                  <a:pt x="517" y="248"/>
                  <a:pt x="518" y="248"/>
                </a:cubicBezTo>
                <a:cubicBezTo>
                  <a:pt x="519" y="249"/>
                  <a:pt x="519" y="251"/>
                  <a:pt x="519" y="251"/>
                </a:cubicBezTo>
                <a:cubicBezTo>
                  <a:pt x="519" y="251"/>
                  <a:pt x="519" y="251"/>
                  <a:pt x="516" y="255"/>
                </a:cubicBezTo>
                <a:cubicBezTo>
                  <a:pt x="516" y="255"/>
                  <a:pt x="519" y="253"/>
                  <a:pt x="520" y="253"/>
                </a:cubicBezTo>
                <a:cubicBezTo>
                  <a:pt x="520" y="253"/>
                  <a:pt x="520" y="253"/>
                  <a:pt x="520" y="254"/>
                </a:cubicBezTo>
                <a:cubicBezTo>
                  <a:pt x="520" y="256"/>
                  <a:pt x="510" y="264"/>
                  <a:pt x="513" y="265"/>
                </a:cubicBezTo>
                <a:cubicBezTo>
                  <a:pt x="513" y="265"/>
                  <a:pt x="514" y="265"/>
                  <a:pt x="514" y="265"/>
                </a:cubicBezTo>
                <a:cubicBezTo>
                  <a:pt x="516" y="265"/>
                  <a:pt x="517" y="262"/>
                  <a:pt x="517" y="262"/>
                </a:cubicBezTo>
                <a:cubicBezTo>
                  <a:pt x="517" y="262"/>
                  <a:pt x="517" y="262"/>
                  <a:pt x="519" y="263"/>
                </a:cubicBezTo>
                <a:cubicBezTo>
                  <a:pt x="519" y="263"/>
                  <a:pt x="524" y="258"/>
                  <a:pt x="523" y="256"/>
                </a:cubicBezTo>
                <a:cubicBezTo>
                  <a:pt x="523" y="254"/>
                  <a:pt x="521" y="254"/>
                  <a:pt x="522" y="253"/>
                </a:cubicBezTo>
                <a:cubicBezTo>
                  <a:pt x="522" y="252"/>
                  <a:pt x="523" y="251"/>
                  <a:pt x="523" y="249"/>
                </a:cubicBezTo>
                <a:cubicBezTo>
                  <a:pt x="523" y="247"/>
                  <a:pt x="523" y="242"/>
                  <a:pt x="523" y="242"/>
                </a:cubicBezTo>
                <a:cubicBezTo>
                  <a:pt x="523" y="242"/>
                  <a:pt x="527" y="239"/>
                  <a:pt x="526" y="236"/>
                </a:cubicBezTo>
                <a:cubicBezTo>
                  <a:pt x="524" y="233"/>
                  <a:pt x="522" y="234"/>
                  <a:pt x="522" y="234"/>
                </a:cubicBezTo>
                <a:cubicBezTo>
                  <a:pt x="521" y="233"/>
                  <a:pt x="521" y="233"/>
                  <a:pt x="520" y="233"/>
                </a:cubicBezTo>
                <a:cubicBezTo>
                  <a:pt x="520" y="233"/>
                  <a:pt x="520" y="233"/>
                  <a:pt x="519" y="233"/>
                </a:cubicBezTo>
                <a:cubicBezTo>
                  <a:pt x="518" y="234"/>
                  <a:pt x="512" y="239"/>
                  <a:pt x="512" y="239"/>
                </a:cubicBezTo>
                <a:cubicBezTo>
                  <a:pt x="513" y="240"/>
                  <a:pt x="513" y="240"/>
                  <a:pt x="514" y="240"/>
                </a:cubicBezTo>
                <a:cubicBezTo>
                  <a:pt x="515" y="240"/>
                  <a:pt x="515" y="240"/>
                  <a:pt x="515" y="240"/>
                </a:cubicBezTo>
                <a:cubicBezTo>
                  <a:pt x="515" y="240"/>
                  <a:pt x="516" y="240"/>
                  <a:pt x="516" y="240"/>
                </a:cubicBezTo>
                <a:cubicBezTo>
                  <a:pt x="516" y="240"/>
                  <a:pt x="517" y="240"/>
                  <a:pt x="517" y="241"/>
                </a:cubicBezTo>
                <a:cubicBezTo>
                  <a:pt x="516" y="242"/>
                  <a:pt x="512" y="242"/>
                  <a:pt x="512" y="243"/>
                </a:cubicBezTo>
                <a:close/>
                <a:moveTo>
                  <a:pt x="482" y="121"/>
                </a:moveTo>
                <a:cubicBezTo>
                  <a:pt x="482" y="121"/>
                  <a:pt x="486" y="123"/>
                  <a:pt x="483" y="123"/>
                </a:cubicBezTo>
                <a:cubicBezTo>
                  <a:pt x="481" y="123"/>
                  <a:pt x="476" y="124"/>
                  <a:pt x="476" y="124"/>
                </a:cubicBezTo>
                <a:cubicBezTo>
                  <a:pt x="475" y="124"/>
                  <a:pt x="473" y="123"/>
                  <a:pt x="473" y="123"/>
                </a:cubicBezTo>
                <a:cubicBezTo>
                  <a:pt x="473" y="123"/>
                  <a:pt x="473" y="123"/>
                  <a:pt x="470" y="123"/>
                </a:cubicBezTo>
                <a:cubicBezTo>
                  <a:pt x="470" y="123"/>
                  <a:pt x="470" y="123"/>
                  <a:pt x="470" y="122"/>
                </a:cubicBezTo>
                <a:cubicBezTo>
                  <a:pt x="470" y="122"/>
                  <a:pt x="476" y="121"/>
                  <a:pt x="478" y="121"/>
                </a:cubicBezTo>
                <a:cubicBezTo>
                  <a:pt x="479" y="120"/>
                  <a:pt x="483" y="119"/>
                  <a:pt x="483" y="119"/>
                </a:cubicBezTo>
                <a:cubicBezTo>
                  <a:pt x="483" y="119"/>
                  <a:pt x="480" y="117"/>
                  <a:pt x="478" y="117"/>
                </a:cubicBezTo>
                <a:cubicBezTo>
                  <a:pt x="478" y="117"/>
                  <a:pt x="478" y="118"/>
                  <a:pt x="478" y="118"/>
                </a:cubicBezTo>
                <a:cubicBezTo>
                  <a:pt x="477" y="118"/>
                  <a:pt x="476" y="119"/>
                  <a:pt x="476" y="119"/>
                </a:cubicBezTo>
                <a:cubicBezTo>
                  <a:pt x="476" y="119"/>
                  <a:pt x="475" y="118"/>
                  <a:pt x="473" y="118"/>
                </a:cubicBezTo>
                <a:cubicBezTo>
                  <a:pt x="473" y="118"/>
                  <a:pt x="473" y="118"/>
                  <a:pt x="472" y="118"/>
                </a:cubicBezTo>
                <a:cubicBezTo>
                  <a:pt x="470" y="119"/>
                  <a:pt x="464" y="120"/>
                  <a:pt x="464" y="120"/>
                </a:cubicBezTo>
                <a:cubicBezTo>
                  <a:pt x="464" y="120"/>
                  <a:pt x="464" y="120"/>
                  <a:pt x="451" y="121"/>
                </a:cubicBezTo>
                <a:cubicBezTo>
                  <a:pt x="451" y="121"/>
                  <a:pt x="452" y="123"/>
                  <a:pt x="449" y="123"/>
                </a:cubicBezTo>
                <a:cubicBezTo>
                  <a:pt x="448" y="123"/>
                  <a:pt x="447" y="122"/>
                  <a:pt x="445" y="122"/>
                </a:cubicBezTo>
                <a:cubicBezTo>
                  <a:pt x="445" y="122"/>
                  <a:pt x="444" y="123"/>
                  <a:pt x="444" y="123"/>
                </a:cubicBezTo>
                <a:cubicBezTo>
                  <a:pt x="442" y="124"/>
                  <a:pt x="436" y="125"/>
                  <a:pt x="437" y="126"/>
                </a:cubicBezTo>
                <a:cubicBezTo>
                  <a:pt x="438" y="126"/>
                  <a:pt x="438" y="126"/>
                  <a:pt x="438" y="126"/>
                </a:cubicBezTo>
                <a:cubicBezTo>
                  <a:pt x="440" y="126"/>
                  <a:pt x="443" y="125"/>
                  <a:pt x="443" y="125"/>
                </a:cubicBezTo>
                <a:cubicBezTo>
                  <a:pt x="443" y="125"/>
                  <a:pt x="443" y="125"/>
                  <a:pt x="447" y="125"/>
                </a:cubicBezTo>
                <a:cubicBezTo>
                  <a:pt x="447" y="125"/>
                  <a:pt x="447" y="125"/>
                  <a:pt x="449" y="124"/>
                </a:cubicBezTo>
                <a:cubicBezTo>
                  <a:pt x="449" y="124"/>
                  <a:pt x="449" y="126"/>
                  <a:pt x="450" y="126"/>
                </a:cubicBezTo>
                <a:cubicBezTo>
                  <a:pt x="450" y="126"/>
                  <a:pt x="450" y="125"/>
                  <a:pt x="451" y="125"/>
                </a:cubicBezTo>
                <a:cubicBezTo>
                  <a:pt x="453" y="124"/>
                  <a:pt x="454" y="123"/>
                  <a:pt x="457" y="123"/>
                </a:cubicBezTo>
                <a:cubicBezTo>
                  <a:pt x="460" y="123"/>
                  <a:pt x="464" y="125"/>
                  <a:pt x="460" y="126"/>
                </a:cubicBezTo>
                <a:cubicBezTo>
                  <a:pt x="459" y="127"/>
                  <a:pt x="458" y="127"/>
                  <a:pt x="457" y="127"/>
                </a:cubicBezTo>
                <a:cubicBezTo>
                  <a:pt x="456" y="127"/>
                  <a:pt x="455" y="127"/>
                  <a:pt x="454" y="127"/>
                </a:cubicBezTo>
                <a:cubicBezTo>
                  <a:pt x="454" y="126"/>
                  <a:pt x="453" y="126"/>
                  <a:pt x="452" y="126"/>
                </a:cubicBezTo>
                <a:cubicBezTo>
                  <a:pt x="452" y="126"/>
                  <a:pt x="452" y="126"/>
                  <a:pt x="452" y="126"/>
                </a:cubicBezTo>
                <a:cubicBezTo>
                  <a:pt x="451" y="127"/>
                  <a:pt x="452" y="128"/>
                  <a:pt x="452" y="128"/>
                </a:cubicBezTo>
                <a:cubicBezTo>
                  <a:pt x="452" y="128"/>
                  <a:pt x="447" y="130"/>
                  <a:pt x="445" y="131"/>
                </a:cubicBezTo>
                <a:cubicBezTo>
                  <a:pt x="444" y="132"/>
                  <a:pt x="437" y="132"/>
                  <a:pt x="439" y="133"/>
                </a:cubicBezTo>
                <a:cubicBezTo>
                  <a:pt x="440" y="134"/>
                  <a:pt x="443" y="134"/>
                  <a:pt x="446" y="134"/>
                </a:cubicBezTo>
                <a:cubicBezTo>
                  <a:pt x="446" y="134"/>
                  <a:pt x="447" y="134"/>
                  <a:pt x="447" y="134"/>
                </a:cubicBezTo>
                <a:cubicBezTo>
                  <a:pt x="449" y="134"/>
                  <a:pt x="458" y="129"/>
                  <a:pt x="461" y="129"/>
                </a:cubicBezTo>
                <a:cubicBezTo>
                  <a:pt x="461" y="129"/>
                  <a:pt x="461" y="129"/>
                  <a:pt x="461" y="129"/>
                </a:cubicBezTo>
                <a:cubicBezTo>
                  <a:pt x="463" y="129"/>
                  <a:pt x="460" y="132"/>
                  <a:pt x="457" y="133"/>
                </a:cubicBezTo>
                <a:cubicBezTo>
                  <a:pt x="454" y="134"/>
                  <a:pt x="447" y="135"/>
                  <a:pt x="449" y="136"/>
                </a:cubicBezTo>
                <a:cubicBezTo>
                  <a:pt x="449" y="136"/>
                  <a:pt x="450" y="136"/>
                  <a:pt x="450" y="136"/>
                </a:cubicBezTo>
                <a:cubicBezTo>
                  <a:pt x="453" y="136"/>
                  <a:pt x="459" y="134"/>
                  <a:pt x="459" y="134"/>
                </a:cubicBezTo>
                <a:cubicBezTo>
                  <a:pt x="460" y="134"/>
                  <a:pt x="463" y="132"/>
                  <a:pt x="463" y="132"/>
                </a:cubicBezTo>
                <a:cubicBezTo>
                  <a:pt x="463" y="132"/>
                  <a:pt x="463" y="132"/>
                  <a:pt x="466" y="132"/>
                </a:cubicBezTo>
                <a:cubicBezTo>
                  <a:pt x="466" y="132"/>
                  <a:pt x="464" y="130"/>
                  <a:pt x="465" y="129"/>
                </a:cubicBezTo>
                <a:cubicBezTo>
                  <a:pt x="466" y="129"/>
                  <a:pt x="466" y="129"/>
                  <a:pt x="466" y="129"/>
                </a:cubicBezTo>
                <a:cubicBezTo>
                  <a:pt x="467" y="129"/>
                  <a:pt x="468" y="129"/>
                  <a:pt x="468" y="129"/>
                </a:cubicBezTo>
                <a:cubicBezTo>
                  <a:pt x="468" y="129"/>
                  <a:pt x="468" y="129"/>
                  <a:pt x="470" y="127"/>
                </a:cubicBezTo>
                <a:cubicBezTo>
                  <a:pt x="470" y="127"/>
                  <a:pt x="470" y="127"/>
                  <a:pt x="471" y="129"/>
                </a:cubicBezTo>
                <a:cubicBezTo>
                  <a:pt x="471" y="129"/>
                  <a:pt x="471" y="129"/>
                  <a:pt x="472" y="128"/>
                </a:cubicBezTo>
                <a:cubicBezTo>
                  <a:pt x="472" y="128"/>
                  <a:pt x="476" y="129"/>
                  <a:pt x="477" y="129"/>
                </a:cubicBezTo>
                <a:cubicBezTo>
                  <a:pt x="477" y="129"/>
                  <a:pt x="477" y="129"/>
                  <a:pt x="478" y="129"/>
                </a:cubicBezTo>
                <a:cubicBezTo>
                  <a:pt x="479" y="129"/>
                  <a:pt x="479" y="127"/>
                  <a:pt x="479" y="127"/>
                </a:cubicBezTo>
                <a:cubicBezTo>
                  <a:pt x="479" y="127"/>
                  <a:pt x="481" y="125"/>
                  <a:pt x="485" y="124"/>
                </a:cubicBezTo>
                <a:cubicBezTo>
                  <a:pt x="488" y="123"/>
                  <a:pt x="489" y="121"/>
                  <a:pt x="489" y="121"/>
                </a:cubicBezTo>
                <a:cubicBezTo>
                  <a:pt x="489" y="121"/>
                  <a:pt x="489" y="121"/>
                  <a:pt x="482" y="121"/>
                </a:cubicBezTo>
                <a:close/>
                <a:moveTo>
                  <a:pt x="484" y="160"/>
                </a:moveTo>
                <a:cubicBezTo>
                  <a:pt x="484" y="160"/>
                  <a:pt x="484" y="160"/>
                  <a:pt x="482" y="160"/>
                </a:cubicBezTo>
                <a:cubicBezTo>
                  <a:pt x="482" y="160"/>
                  <a:pt x="482" y="161"/>
                  <a:pt x="478" y="161"/>
                </a:cubicBezTo>
                <a:cubicBezTo>
                  <a:pt x="478" y="161"/>
                  <a:pt x="478" y="161"/>
                  <a:pt x="478" y="161"/>
                </a:cubicBezTo>
                <a:cubicBezTo>
                  <a:pt x="474" y="161"/>
                  <a:pt x="476" y="158"/>
                  <a:pt x="475" y="158"/>
                </a:cubicBezTo>
                <a:cubicBezTo>
                  <a:pt x="475" y="157"/>
                  <a:pt x="474" y="157"/>
                  <a:pt x="473" y="157"/>
                </a:cubicBezTo>
                <a:cubicBezTo>
                  <a:pt x="473" y="157"/>
                  <a:pt x="472" y="157"/>
                  <a:pt x="472" y="157"/>
                </a:cubicBezTo>
                <a:cubicBezTo>
                  <a:pt x="472" y="157"/>
                  <a:pt x="472" y="157"/>
                  <a:pt x="470" y="155"/>
                </a:cubicBezTo>
                <a:cubicBezTo>
                  <a:pt x="470" y="155"/>
                  <a:pt x="470" y="155"/>
                  <a:pt x="469" y="156"/>
                </a:cubicBezTo>
                <a:cubicBezTo>
                  <a:pt x="469" y="156"/>
                  <a:pt x="467" y="154"/>
                  <a:pt x="466" y="154"/>
                </a:cubicBezTo>
                <a:cubicBezTo>
                  <a:pt x="466" y="154"/>
                  <a:pt x="466" y="154"/>
                  <a:pt x="466" y="154"/>
                </a:cubicBezTo>
                <a:cubicBezTo>
                  <a:pt x="464" y="155"/>
                  <a:pt x="468" y="157"/>
                  <a:pt x="468" y="157"/>
                </a:cubicBezTo>
                <a:cubicBezTo>
                  <a:pt x="468" y="157"/>
                  <a:pt x="470" y="161"/>
                  <a:pt x="467" y="163"/>
                </a:cubicBezTo>
                <a:cubicBezTo>
                  <a:pt x="466" y="163"/>
                  <a:pt x="465" y="163"/>
                  <a:pt x="465" y="163"/>
                </a:cubicBezTo>
                <a:cubicBezTo>
                  <a:pt x="464" y="163"/>
                  <a:pt x="464" y="163"/>
                  <a:pt x="463" y="163"/>
                </a:cubicBezTo>
                <a:cubicBezTo>
                  <a:pt x="463" y="163"/>
                  <a:pt x="462" y="162"/>
                  <a:pt x="462" y="162"/>
                </a:cubicBezTo>
                <a:cubicBezTo>
                  <a:pt x="462" y="162"/>
                  <a:pt x="462" y="162"/>
                  <a:pt x="461" y="162"/>
                </a:cubicBezTo>
                <a:cubicBezTo>
                  <a:pt x="460" y="163"/>
                  <a:pt x="458" y="166"/>
                  <a:pt x="458" y="166"/>
                </a:cubicBezTo>
                <a:cubicBezTo>
                  <a:pt x="458" y="166"/>
                  <a:pt x="458" y="166"/>
                  <a:pt x="456" y="166"/>
                </a:cubicBezTo>
                <a:cubicBezTo>
                  <a:pt x="456" y="166"/>
                  <a:pt x="456" y="167"/>
                  <a:pt x="454" y="167"/>
                </a:cubicBezTo>
                <a:cubicBezTo>
                  <a:pt x="452" y="167"/>
                  <a:pt x="451" y="166"/>
                  <a:pt x="450" y="166"/>
                </a:cubicBezTo>
                <a:cubicBezTo>
                  <a:pt x="450" y="166"/>
                  <a:pt x="448" y="168"/>
                  <a:pt x="448" y="168"/>
                </a:cubicBezTo>
                <a:cubicBezTo>
                  <a:pt x="448" y="168"/>
                  <a:pt x="448" y="168"/>
                  <a:pt x="447" y="168"/>
                </a:cubicBezTo>
                <a:cubicBezTo>
                  <a:pt x="446" y="168"/>
                  <a:pt x="444" y="168"/>
                  <a:pt x="444" y="168"/>
                </a:cubicBezTo>
                <a:cubicBezTo>
                  <a:pt x="444" y="169"/>
                  <a:pt x="447" y="169"/>
                  <a:pt x="448" y="169"/>
                </a:cubicBezTo>
                <a:cubicBezTo>
                  <a:pt x="448" y="169"/>
                  <a:pt x="448" y="169"/>
                  <a:pt x="448" y="169"/>
                </a:cubicBezTo>
                <a:cubicBezTo>
                  <a:pt x="448" y="169"/>
                  <a:pt x="448" y="169"/>
                  <a:pt x="448" y="169"/>
                </a:cubicBezTo>
                <a:cubicBezTo>
                  <a:pt x="449" y="169"/>
                  <a:pt x="451" y="170"/>
                  <a:pt x="452" y="171"/>
                </a:cubicBezTo>
                <a:cubicBezTo>
                  <a:pt x="452" y="171"/>
                  <a:pt x="452" y="171"/>
                  <a:pt x="452" y="171"/>
                </a:cubicBezTo>
                <a:cubicBezTo>
                  <a:pt x="454" y="171"/>
                  <a:pt x="457" y="170"/>
                  <a:pt x="458" y="170"/>
                </a:cubicBezTo>
                <a:cubicBezTo>
                  <a:pt x="458" y="170"/>
                  <a:pt x="458" y="170"/>
                  <a:pt x="459" y="170"/>
                </a:cubicBezTo>
                <a:cubicBezTo>
                  <a:pt x="460" y="170"/>
                  <a:pt x="461" y="170"/>
                  <a:pt x="461" y="170"/>
                </a:cubicBezTo>
                <a:cubicBezTo>
                  <a:pt x="461" y="170"/>
                  <a:pt x="461" y="170"/>
                  <a:pt x="463" y="169"/>
                </a:cubicBezTo>
                <a:cubicBezTo>
                  <a:pt x="463" y="169"/>
                  <a:pt x="463" y="169"/>
                  <a:pt x="468" y="169"/>
                </a:cubicBezTo>
                <a:cubicBezTo>
                  <a:pt x="468" y="169"/>
                  <a:pt x="469" y="167"/>
                  <a:pt x="470" y="166"/>
                </a:cubicBezTo>
                <a:cubicBezTo>
                  <a:pt x="471" y="165"/>
                  <a:pt x="472" y="165"/>
                  <a:pt x="473" y="165"/>
                </a:cubicBezTo>
                <a:cubicBezTo>
                  <a:pt x="475" y="165"/>
                  <a:pt x="477" y="166"/>
                  <a:pt x="477" y="166"/>
                </a:cubicBezTo>
                <a:cubicBezTo>
                  <a:pt x="477" y="166"/>
                  <a:pt x="481" y="165"/>
                  <a:pt x="483" y="164"/>
                </a:cubicBezTo>
                <a:cubicBezTo>
                  <a:pt x="486" y="163"/>
                  <a:pt x="491" y="160"/>
                  <a:pt x="494" y="158"/>
                </a:cubicBezTo>
                <a:cubicBezTo>
                  <a:pt x="495" y="157"/>
                  <a:pt x="497" y="157"/>
                  <a:pt x="497" y="157"/>
                </a:cubicBezTo>
                <a:cubicBezTo>
                  <a:pt x="498" y="157"/>
                  <a:pt x="499" y="157"/>
                  <a:pt x="499" y="157"/>
                </a:cubicBezTo>
                <a:cubicBezTo>
                  <a:pt x="499" y="157"/>
                  <a:pt x="499" y="157"/>
                  <a:pt x="502" y="157"/>
                </a:cubicBezTo>
                <a:cubicBezTo>
                  <a:pt x="502" y="157"/>
                  <a:pt x="501" y="156"/>
                  <a:pt x="502" y="155"/>
                </a:cubicBezTo>
                <a:cubicBezTo>
                  <a:pt x="502" y="155"/>
                  <a:pt x="502" y="155"/>
                  <a:pt x="502" y="155"/>
                </a:cubicBezTo>
                <a:cubicBezTo>
                  <a:pt x="504" y="155"/>
                  <a:pt x="506" y="156"/>
                  <a:pt x="506" y="156"/>
                </a:cubicBezTo>
                <a:cubicBezTo>
                  <a:pt x="506" y="156"/>
                  <a:pt x="505" y="155"/>
                  <a:pt x="506" y="154"/>
                </a:cubicBezTo>
                <a:cubicBezTo>
                  <a:pt x="506" y="154"/>
                  <a:pt x="506" y="153"/>
                  <a:pt x="507" y="153"/>
                </a:cubicBezTo>
                <a:cubicBezTo>
                  <a:pt x="508" y="153"/>
                  <a:pt x="509" y="155"/>
                  <a:pt x="509" y="156"/>
                </a:cubicBezTo>
                <a:cubicBezTo>
                  <a:pt x="509" y="156"/>
                  <a:pt x="509" y="156"/>
                  <a:pt x="509" y="156"/>
                </a:cubicBezTo>
                <a:cubicBezTo>
                  <a:pt x="510" y="156"/>
                  <a:pt x="513" y="154"/>
                  <a:pt x="513" y="154"/>
                </a:cubicBezTo>
                <a:cubicBezTo>
                  <a:pt x="514" y="153"/>
                  <a:pt x="508" y="152"/>
                  <a:pt x="505" y="152"/>
                </a:cubicBezTo>
                <a:cubicBezTo>
                  <a:pt x="504" y="152"/>
                  <a:pt x="504" y="152"/>
                  <a:pt x="504" y="152"/>
                </a:cubicBezTo>
                <a:cubicBezTo>
                  <a:pt x="501" y="153"/>
                  <a:pt x="497" y="154"/>
                  <a:pt x="494" y="155"/>
                </a:cubicBezTo>
                <a:cubicBezTo>
                  <a:pt x="492" y="157"/>
                  <a:pt x="484" y="160"/>
                  <a:pt x="484" y="160"/>
                </a:cubicBezTo>
                <a:close/>
                <a:moveTo>
                  <a:pt x="469" y="619"/>
                </a:moveTo>
                <a:cubicBezTo>
                  <a:pt x="469" y="619"/>
                  <a:pt x="469" y="619"/>
                  <a:pt x="469" y="619"/>
                </a:cubicBezTo>
                <a:cubicBezTo>
                  <a:pt x="470" y="619"/>
                  <a:pt x="470" y="619"/>
                  <a:pt x="470" y="619"/>
                </a:cubicBezTo>
                <a:lnTo>
                  <a:pt x="469" y="619"/>
                </a:lnTo>
                <a:close/>
                <a:moveTo>
                  <a:pt x="94" y="184"/>
                </a:moveTo>
                <a:cubicBezTo>
                  <a:pt x="94" y="184"/>
                  <a:pt x="94" y="184"/>
                  <a:pt x="94" y="184"/>
                </a:cubicBezTo>
                <a:cubicBezTo>
                  <a:pt x="92" y="184"/>
                  <a:pt x="91" y="182"/>
                  <a:pt x="92" y="180"/>
                </a:cubicBezTo>
                <a:cubicBezTo>
                  <a:pt x="92" y="179"/>
                  <a:pt x="92" y="179"/>
                  <a:pt x="93" y="179"/>
                </a:cubicBezTo>
                <a:cubicBezTo>
                  <a:pt x="93" y="179"/>
                  <a:pt x="94" y="179"/>
                  <a:pt x="94" y="179"/>
                </a:cubicBezTo>
                <a:cubicBezTo>
                  <a:pt x="94" y="179"/>
                  <a:pt x="95" y="179"/>
                  <a:pt x="95" y="179"/>
                </a:cubicBezTo>
                <a:cubicBezTo>
                  <a:pt x="95" y="179"/>
                  <a:pt x="96" y="179"/>
                  <a:pt x="96" y="179"/>
                </a:cubicBezTo>
                <a:cubicBezTo>
                  <a:pt x="96" y="179"/>
                  <a:pt x="97" y="179"/>
                  <a:pt x="98" y="179"/>
                </a:cubicBezTo>
                <a:cubicBezTo>
                  <a:pt x="100" y="179"/>
                  <a:pt x="102" y="179"/>
                  <a:pt x="104" y="179"/>
                </a:cubicBezTo>
                <a:cubicBezTo>
                  <a:pt x="107" y="180"/>
                  <a:pt x="98" y="184"/>
                  <a:pt x="94" y="184"/>
                </a:cubicBezTo>
                <a:close/>
                <a:moveTo>
                  <a:pt x="59" y="231"/>
                </a:moveTo>
                <a:cubicBezTo>
                  <a:pt x="58" y="231"/>
                  <a:pt x="58" y="231"/>
                  <a:pt x="57" y="231"/>
                </a:cubicBezTo>
                <a:cubicBezTo>
                  <a:pt x="56" y="231"/>
                  <a:pt x="56" y="231"/>
                  <a:pt x="55" y="231"/>
                </a:cubicBezTo>
                <a:cubicBezTo>
                  <a:pt x="54" y="231"/>
                  <a:pt x="53" y="231"/>
                  <a:pt x="52" y="232"/>
                </a:cubicBezTo>
                <a:cubicBezTo>
                  <a:pt x="50" y="232"/>
                  <a:pt x="48" y="233"/>
                  <a:pt x="47" y="233"/>
                </a:cubicBezTo>
                <a:cubicBezTo>
                  <a:pt x="46" y="233"/>
                  <a:pt x="46" y="233"/>
                  <a:pt x="46" y="232"/>
                </a:cubicBezTo>
                <a:cubicBezTo>
                  <a:pt x="46" y="231"/>
                  <a:pt x="52" y="228"/>
                  <a:pt x="52" y="228"/>
                </a:cubicBezTo>
                <a:cubicBezTo>
                  <a:pt x="52" y="228"/>
                  <a:pt x="57" y="226"/>
                  <a:pt x="60" y="226"/>
                </a:cubicBezTo>
                <a:cubicBezTo>
                  <a:pt x="62" y="226"/>
                  <a:pt x="62" y="230"/>
                  <a:pt x="60" y="231"/>
                </a:cubicBezTo>
                <a:cubicBezTo>
                  <a:pt x="60" y="231"/>
                  <a:pt x="59" y="231"/>
                  <a:pt x="59" y="231"/>
                </a:cubicBezTo>
                <a:close/>
                <a:moveTo>
                  <a:pt x="33" y="236"/>
                </a:moveTo>
                <a:cubicBezTo>
                  <a:pt x="33" y="236"/>
                  <a:pt x="33" y="236"/>
                  <a:pt x="40" y="233"/>
                </a:cubicBezTo>
                <a:cubicBezTo>
                  <a:pt x="40" y="233"/>
                  <a:pt x="40" y="233"/>
                  <a:pt x="39" y="236"/>
                </a:cubicBezTo>
                <a:lnTo>
                  <a:pt x="33" y="236"/>
                </a:lnTo>
                <a:close/>
                <a:moveTo>
                  <a:pt x="19" y="241"/>
                </a:moveTo>
                <a:cubicBezTo>
                  <a:pt x="27" y="236"/>
                  <a:pt x="27" y="236"/>
                  <a:pt x="27" y="236"/>
                </a:cubicBezTo>
                <a:cubicBezTo>
                  <a:pt x="27" y="236"/>
                  <a:pt x="27" y="236"/>
                  <a:pt x="29" y="238"/>
                </a:cubicBezTo>
                <a:cubicBezTo>
                  <a:pt x="29" y="238"/>
                  <a:pt x="29" y="238"/>
                  <a:pt x="24" y="241"/>
                </a:cubicBezTo>
                <a:cubicBezTo>
                  <a:pt x="24" y="241"/>
                  <a:pt x="24" y="241"/>
                  <a:pt x="19" y="241"/>
                </a:cubicBezTo>
                <a:close/>
                <a:moveTo>
                  <a:pt x="8" y="245"/>
                </a:moveTo>
                <a:cubicBezTo>
                  <a:pt x="8" y="245"/>
                  <a:pt x="8" y="245"/>
                  <a:pt x="0" y="246"/>
                </a:cubicBezTo>
                <a:cubicBezTo>
                  <a:pt x="14" y="239"/>
                  <a:pt x="14" y="239"/>
                  <a:pt x="14" y="239"/>
                </a:cubicBezTo>
                <a:cubicBezTo>
                  <a:pt x="14" y="239"/>
                  <a:pt x="14" y="239"/>
                  <a:pt x="16" y="242"/>
                </a:cubicBezTo>
                <a:cubicBezTo>
                  <a:pt x="16" y="242"/>
                  <a:pt x="16" y="242"/>
                  <a:pt x="9" y="243"/>
                </a:cubicBezTo>
                <a:cubicBezTo>
                  <a:pt x="9" y="243"/>
                  <a:pt x="9" y="243"/>
                  <a:pt x="8" y="245"/>
                </a:cubicBezTo>
                <a:close/>
                <a:moveTo>
                  <a:pt x="153" y="203"/>
                </a:moveTo>
                <a:cubicBezTo>
                  <a:pt x="154" y="203"/>
                  <a:pt x="154" y="203"/>
                  <a:pt x="154" y="203"/>
                </a:cubicBezTo>
                <a:cubicBezTo>
                  <a:pt x="154" y="203"/>
                  <a:pt x="154" y="203"/>
                  <a:pt x="154" y="206"/>
                </a:cubicBezTo>
                <a:cubicBezTo>
                  <a:pt x="154" y="206"/>
                  <a:pt x="154" y="206"/>
                  <a:pt x="157" y="204"/>
                </a:cubicBezTo>
                <a:cubicBezTo>
                  <a:pt x="157" y="204"/>
                  <a:pt x="157" y="201"/>
                  <a:pt x="158" y="201"/>
                </a:cubicBezTo>
                <a:cubicBezTo>
                  <a:pt x="158" y="201"/>
                  <a:pt x="158" y="201"/>
                  <a:pt x="158" y="201"/>
                </a:cubicBezTo>
                <a:cubicBezTo>
                  <a:pt x="159" y="201"/>
                  <a:pt x="160" y="202"/>
                  <a:pt x="160" y="202"/>
                </a:cubicBezTo>
                <a:cubicBezTo>
                  <a:pt x="160" y="202"/>
                  <a:pt x="163" y="201"/>
                  <a:pt x="163" y="201"/>
                </a:cubicBezTo>
                <a:cubicBezTo>
                  <a:pt x="163" y="201"/>
                  <a:pt x="163" y="201"/>
                  <a:pt x="163" y="201"/>
                </a:cubicBezTo>
                <a:cubicBezTo>
                  <a:pt x="164" y="201"/>
                  <a:pt x="165" y="202"/>
                  <a:pt x="165" y="202"/>
                </a:cubicBezTo>
                <a:cubicBezTo>
                  <a:pt x="165" y="202"/>
                  <a:pt x="165" y="202"/>
                  <a:pt x="167" y="202"/>
                </a:cubicBezTo>
                <a:cubicBezTo>
                  <a:pt x="167" y="202"/>
                  <a:pt x="167" y="202"/>
                  <a:pt x="166" y="204"/>
                </a:cubicBezTo>
                <a:cubicBezTo>
                  <a:pt x="166" y="204"/>
                  <a:pt x="166" y="204"/>
                  <a:pt x="162" y="205"/>
                </a:cubicBezTo>
                <a:cubicBezTo>
                  <a:pt x="162" y="205"/>
                  <a:pt x="162" y="205"/>
                  <a:pt x="161" y="206"/>
                </a:cubicBezTo>
                <a:cubicBezTo>
                  <a:pt x="161" y="206"/>
                  <a:pt x="161" y="206"/>
                  <a:pt x="158" y="206"/>
                </a:cubicBezTo>
                <a:cubicBezTo>
                  <a:pt x="158" y="206"/>
                  <a:pt x="159" y="207"/>
                  <a:pt x="157" y="208"/>
                </a:cubicBezTo>
                <a:cubicBezTo>
                  <a:pt x="155" y="209"/>
                  <a:pt x="149" y="209"/>
                  <a:pt x="149" y="209"/>
                </a:cubicBezTo>
                <a:cubicBezTo>
                  <a:pt x="149" y="209"/>
                  <a:pt x="145" y="209"/>
                  <a:pt x="146" y="208"/>
                </a:cubicBezTo>
                <a:cubicBezTo>
                  <a:pt x="146" y="206"/>
                  <a:pt x="149" y="204"/>
                  <a:pt x="149" y="204"/>
                </a:cubicBezTo>
                <a:cubicBezTo>
                  <a:pt x="151" y="203"/>
                  <a:pt x="152" y="203"/>
                  <a:pt x="153" y="203"/>
                </a:cubicBezTo>
                <a:close/>
                <a:moveTo>
                  <a:pt x="166" y="200"/>
                </a:moveTo>
                <a:cubicBezTo>
                  <a:pt x="165" y="199"/>
                  <a:pt x="169" y="198"/>
                  <a:pt x="171" y="196"/>
                </a:cubicBezTo>
                <a:cubicBezTo>
                  <a:pt x="172" y="196"/>
                  <a:pt x="172" y="196"/>
                  <a:pt x="173" y="196"/>
                </a:cubicBezTo>
                <a:cubicBezTo>
                  <a:pt x="175" y="196"/>
                  <a:pt x="176" y="197"/>
                  <a:pt x="176" y="198"/>
                </a:cubicBezTo>
                <a:cubicBezTo>
                  <a:pt x="176" y="198"/>
                  <a:pt x="176" y="199"/>
                  <a:pt x="175" y="199"/>
                </a:cubicBezTo>
                <a:cubicBezTo>
                  <a:pt x="174" y="199"/>
                  <a:pt x="174" y="198"/>
                  <a:pt x="174" y="198"/>
                </a:cubicBezTo>
                <a:cubicBezTo>
                  <a:pt x="174" y="198"/>
                  <a:pt x="174" y="198"/>
                  <a:pt x="172" y="200"/>
                </a:cubicBezTo>
                <a:cubicBezTo>
                  <a:pt x="172" y="200"/>
                  <a:pt x="170" y="201"/>
                  <a:pt x="168" y="201"/>
                </a:cubicBezTo>
                <a:cubicBezTo>
                  <a:pt x="167" y="201"/>
                  <a:pt x="166" y="201"/>
                  <a:pt x="166" y="200"/>
                </a:cubicBezTo>
                <a:close/>
                <a:moveTo>
                  <a:pt x="650" y="1171"/>
                </a:moveTo>
                <a:cubicBezTo>
                  <a:pt x="651" y="1170"/>
                  <a:pt x="651" y="1170"/>
                  <a:pt x="651" y="1170"/>
                </a:cubicBezTo>
                <a:cubicBezTo>
                  <a:pt x="653" y="1170"/>
                  <a:pt x="652" y="1173"/>
                  <a:pt x="651" y="1174"/>
                </a:cubicBezTo>
                <a:cubicBezTo>
                  <a:pt x="650" y="1174"/>
                  <a:pt x="650" y="1174"/>
                  <a:pt x="650" y="1174"/>
                </a:cubicBezTo>
                <a:cubicBezTo>
                  <a:pt x="649" y="1174"/>
                  <a:pt x="648" y="1172"/>
                  <a:pt x="650" y="1171"/>
                </a:cubicBezTo>
                <a:close/>
                <a:moveTo>
                  <a:pt x="650" y="1178"/>
                </a:moveTo>
                <a:cubicBezTo>
                  <a:pt x="652" y="1178"/>
                  <a:pt x="652" y="1178"/>
                  <a:pt x="652" y="1178"/>
                </a:cubicBezTo>
                <a:cubicBezTo>
                  <a:pt x="652" y="1178"/>
                  <a:pt x="652" y="1178"/>
                  <a:pt x="655" y="1178"/>
                </a:cubicBezTo>
                <a:cubicBezTo>
                  <a:pt x="655" y="1178"/>
                  <a:pt x="655" y="1178"/>
                  <a:pt x="654" y="1180"/>
                </a:cubicBezTo>
                <a:cubicBezTo>
                  <a:pt x="654" y="1180"/>
                  <a:pt x="654" y="1180"/>
                  <a:pt x="651" y="1180"/>
                </a:cubicBezTo>
                <a:cubicBezTo>
                  <a:pt x="651" y="1180"/>
                  <a:pt x="651" y="1180"/>
                  <a:pt x="650" y="1178"/>
                </a:cubicBezTo>
                <a:close/>
                <a:moveTo>
                  <a:pt x="659" y="1176"/>
                </a:moveTo>
                <a:cubicBezTo>
                  <a:pt x="660" y="1176"/>
                  <a:pt x="660" y="1176"/>
                  <a:pt x="660" y="1176"/>
                </a:cubicBezTo>
                <a:cubicBezTo>
                  <a:pt x="664" y="1177"/>
                  <a:pt x="658" y="1180"/>
                  <a:pt x="658" y="1180"/>
                </a:cubicBezTo>
                <a:cubicBezTo>
                  <a:pt x="656" y="1180"/>
                  <a:pt x="656" y="1176"/>
                  <a:pt x="659" y="1176"/>
                </a:cubicBezTo>
                <a:close/>
                <a:moveTo>
                  <a:pt x="654" y="1184"/>
                </a:moveTo>
                <a:cubicBezTo>
                  <a:pt x="651" y="1182"/>
                  <a:pt x="651" y="1182"/>
                  <a:pt x="651" y="1182"/>
                </a:cubicBezTo>
                <a:cubicBezTo>
                  <a:pt x="651" y="1182"/>
                  <a:pt x="651" y="1182"/>
                  <a:pt x="655" y="1182"/>
                </a:cubicBezTo>
                <a:cubicBezTo>
                  <a:pt x="655" y="1182"/>
                  <a:pt x="655" y="1182"/>
                  <a:pt x="657" y="1185"/>
                </a:cubicBezTo>
                <a:cubicBezTo>
                  <a:pt x="657" y="1185"/>
                  <a:pt x="657" y="1185"/>
                  <a:pt x="657" y="1188"/>
                </a:cubicBezTo>
                <a:cubicBezTo>
                  <a:pt x="657" y="1188"/>
                  <a:pt x="657" y="1188"/>
                  <a:pt x="654" y="1186"/>
                </a:cubicBezTo>
                <a:cubicBezTo>
                  <a:pt x="654" y="1186"/>
                  <a:pt x="654" y="1186"/>
                  <a:pt x="654" y="1184"/>
                </a:cubicBezTo>
                <a:close/>
                <a:moveTo>
                  <a:pt x="646" y="1176"/>
                </a:moveTo>
                <a:cubicBezTo>
                  <a:pt x="646" y="1176"/>
                  <a:pt x="646" y="1176"/>
                  <a:pt x="648" y="1176"/>
                </a:cubicBezTo>
                <a:cubicBezTo>
                  <a:pt x="647" y="1178"/>
                  <a:pt x="647" y="1178"/>
                  <a:pt x="647" y="1178"/>
                </a:cubicBezTo>
                <a:cubicBezTo>
                  <a:pt x="647" y="1178"/>
                  <a:pt x="647" y="1178"/>
                  <a:pt x="646" y="1176"/>
                </a:cubicBezTo>
                <a:close/>
                <a:moveTo>
                  <a:pt x="645" y="1153"/>
                </a:moveTo>
                <a:cubicBezTo>
                  <a:pt x="645" y="1153"/>
                  <a:pt x="645" y="1153"/>
                  <a:pt x="648" y="1156"/>
                </a:cubicBezTo>
                <a:cubicBezTo>
                  <a:pt x="648" y="1156"/>
                  <a:pt x="648" y="1156"/>
                  <a:pt x="646" y="1158"/>
                </a:cubicBezTo>
                <a:cubicBezTo>
                  <a:pt x="646" y="1158"/>
                  <a:pt x="646" y="1158"/>
                  <a:pt x="650" y="1162"/>
                </a:cubicBezTo>
                <a:cubicBezTo>
                  <a:pt x="650" y="1162"/>
                  <a:pt x="650" y="1162"/>
                  <a:pt x="650" y="1167"/>
                </a:cubicBezTo>
                <a:cubicBezTo>
                  <a:pt x="644" y="1165"/>
                  <a:pt x="644" y="1165"/>
                  <a:pt x="644" y="1165"/>
                </a:cubicBezTo>
                <a:cubicBezTo>
                  <a:pt x="644" y="1165"/>
                  <a:pt x="644" y="1165"/>
                  <a:pt x="645" y="1163"/>
                </a:cubicBezTo>
                <a:cubicBezTo>
                  <a:pt x="645" y="1163"/>
                  <a:pt x="644" y="1159"/>
                  <a:pt x="642" y="1159"/>
                </a:cubicBezTo>
                <a:cubicBezTo>
                  <a:pt x="641" y="1158"/>
                  <a:pt x="641" y="1152"/>
                  <a:pt x="641" y="1152"/>
                </a:cubicBezTo>
                <a:cubicBezTo>
                  <a:pt x="641" y="1152"/>
                  <a:pt x="641" y="1152"/>
                  <a:pt x="645" y="1153"/>
                </a:cubicBezTo>
                <a:close/>
                <a:moveTo>
                  <a:pt x="658" y="1212"/>
                </a:moveTo>
                <a:cubicBezTo>
                  <a:pt x="658" y="1212"/>
                  <a:pt x="658" y="1210"/>
                  <a:pt x="659" y="1210"/>
                </a:cubicBezTo>
                <a:cubicBezTo>
                  <a:pt x="659" y="1210"/>
                  <a:pt x="659" y="1211"/>
                  <a:pt x="660" y="1211"/>
                </a:cubicBezTo>
                <a:cubicBezTo>
                  <a:pt x="662" y="1212"/>
                  <a:pt x="664" y="1214"/>
                  <a:pt x="664" y="1216"/>
                </a:cubicBezTo>
                <a:cubicBezTo>
                  <a:pt x="664" y="1218"/>
                  <a:pt x="666" y="1222"/>
                  <a:pt x="666" y="1222"/>
                </a:cubicBezTo>
                <a:cubicBezTo>
                  <a:pt x="666" y="1222"/>
                  <a:pt x="666" y="1222"/>
                  <a:pt x="670" y="1226"/>
                </a:cubicBezTo>
                <a:cubicBezTo>
                  <a:pt x="670" y="1226"/>
                  <a:pt x="670" y="1226"/>
                  <a:pt x="670" y="1229"/>
                </a:cubicBezTo>
                <a:cubicBezTo>
                  <a:pt x="670" y="1229"/>
                  <a:pt x="670" y="1229"/>
                  <a:pt x="666" y="1226"/>
                </a:cubicBezTo>
                <a:cubicBezTo>
                  <a:pt x="666" y="1226"/>
                  <a:pt x="666" y="1227"/>
                  <a:pt x="665" y="1228"/>
                </a:cubicBezTo>
                <a:cubicBezTo>
                  <a:pt x="665" y="1228"/>
                  <a:pt x="665" y="1228"/>
                  <a:pt x="665" y="1228"/>
                </a:cubicBezTo>
                <a:cubicBezTo>
                  <a:pt x="664" y="1228"/>
                  <a:pt x="662" y="1221"/>
                  <a:pt x="662" y="1221"/>
                </a:cubicBezTo>
                <a:cubicBezTo>
                  <a:pt x="662" y="1221"/>
                  <a:pt x="662" y="1221"/>
                  <a:pt x="662" y="1218"/>
                </a:cubicBezTo>
                <a:cubicBezTo>
                  <a:pt x="662" y="1218"/>
                  <a:pt x="662" y="1218"/>
                  <a:pt x="659" y="1221"/>
                </a:cubicBezTo>
                <a:cubicBezTo>
                  <a:pt x="659" y="1221"/>
                  <a:pt x="659" y="1221"/>
                  <a:pt x="658" y="1221"/>
                </a:cubicBezTo>
                <a:cubicBezTo>
                  <a:pt x="658" y="1221"/>
                  <a:pt x="658" y="1221"/>
                  <a:pt x="660" y="1216"/>
                </a:cubicBezTo>
                <a:cubicBezTo>
                  <a:pt x="660" y="1216"/>
                  <a:pt x="656" y="1216"/>
                  <a:pt x="655" y="1216"/>
                </a:cubicBezTo>
                <a:cubicBezTo>
                  <a:pt x="653" y="1216"/>
                  <a:pt x="655" y="1211"/>
                  <a:pt x="655" y="1211"/>
                </a:cubicBezTo>
                <a:cubicBezTo>
                  <a:pt x="655" y="1211"/>
                  <a:pt x="655" y="1211"/>
                  <a:pt x="658" y="1212"/>
                </a:cubicBezTo>
                <a:close/>
                <a:moveTo>
                  <a:pt x="668" y="1230"/>
                </a:moveTo>
                <a:cubicBezTo>
                  <a:pt x="668" y="1230"/>
                  <a:pt x="668" y="1230"/>
                  <a:pt x="668" y="1233"/>
                </a:cubicBezTo>
                <a:cubicBezTo>
                  <a:pt x="668" y="1233"/>
                  <a:pt x="668" y="1233"/>
                  <a:pt x="667" y="1236"/>
                </a:cubicBezTo>
                <a:cubicBezTo>
                  <a:pt x="667" y="1236"/>
                  <a:pt x="667" y="1236"/>
                  <a:pt x="666" y="1232"/>
                </a:cubicBezTo>
                <a:cubicBezTo>
                  <a:pt x="666" y="1232"/>
                  <a:pt x="666" y="1232"/>
                  <a:pt x="664" y="1232"/>
                </a:cubicBezTo>
                <a:cubicBezTo>
                  <a:pt x="665" y="1229"/>
                  <a:pt x="665" y="1229"/>
                  <a:pt x="665" y="1229"/>
                </a:cubicBezTo>
                <a:cubicBezTo>
                  <a:pt x="665" y="1229"/>
                  <a:pt x="665" y="1229"/>
                  <a:pt x="668" y="1230"/>
                </a:cubicBezTo>
                <a:close/>
                <a:moveTo>
                  <a:pt x="673" y="1235"/>
                </a:moveTo>
                <a:cubicBezTo>
                  <a:pt x="673" y="1235"/>
                  <a:pt x="673" y="1235"/>
                  <a:pt x="673" y="1233"/>
                </a:cubicBezTo>
                <a:cubicBezTo>
                  <a:pt x="673" y="1233"/>
                  <a:pt x="673" y="1233"/>
                  <a:pt x="675" y="1234"/>
                </a:cubicBezTo>
                <a:cubicBezTo>
                  <a:pt x="675" y="1234"/>
                  <a:pt x="675" y="1234"/>
                  <a:pt x="675" y="1238"/>
                </a:cubicBezTo>
                <a:cubicBezTo>
                  <a:pt x="675" y="1238"/>
                  <a:pt x="675" y="1238"/>
                  <a:pt x="675" y="1242"/>
                </a:cubicBezTo>
                <a:cubicBezTo>
                  <a:pt x="671" y="1244"/>
                  <a:pt x="671" y="1244"/>
                  <a:pt x="671" y="1244"/>
                </a:cubicBezTo>
                <a:cubicBezTo>
                  <a:pt x="671" y="1244"/>
                  <a:pt x="671" y="1244"/>
                  <a:pt x="672" y="1239"/>
                </a:cubicBezTo>
                <a:cubicBezTo>
                  <a:pt x="672" y="1239"/>
                  <a:pt x="672" y="1239"/>
                  <a:pt x="669" y="1235"/>
                </a:cubicBezTo>
                <a:cubicBezTo>
                  <a:pt x="669" y="1235"/>
                  <a:pt x="669" y="1235"/>
                  <a:pt x="673" y="1235"/>
                </a:cubicBezTo>
                <a:close/>
                <a:moveTo>
                  <a:pt x="679" y="1248"/>
                </a:moveTo>
                <a:cubicBezTo>
                  <a:pt x="679" y="1248"/>
                  <a:pt x="679" y="1248"/>
                  <a:pt x="678" y="1249"/>
                </a:cubicBezTo>
                <a:cubicBezTo>
                  <a:pt x="678" y="1249"/>
                  <a:pt x="678" y="1249"/>
                  <a:pt x="673" y="1245"/>
                </a:cubicBezTo>
                <a:cubicBezTo>
                  <a:pt x="675" y="1244"/>
                  <a:pt x="675" y="1244"/>
                  <a:pt x="675" y="1244"/>
                </a:cubicBezTo>
                <a:cubicBezTo>
                  <a:pt x="675" y="1244"/>
                  <a:pt x="675" y="1244"/>
                  <a:pt x="679" y="1248"/>
                </a:cubicBezTo>
                <a:close/>
                <a:moveTo>
                  <a:pt x="682" y="1244"/>
                </a:moveTo>
                <a:cubicBezTo>
                  <a:pt x="681" y="1247"/>
                  <a:pt x="681" y="1247"/>
                  <a:pt x="681" y="1247"/>
                </a:cubicBezTo>
                <a:cubicBezTo>
                  <a:pt x="681" y="1247"/>
                  <a:pt x="681" y="1247"/>
                  <a:pt x="679" y="1245"/>
                </a:cubicBezTo>
                <a:cubicBezTo>
                  <a:pt x="679" y="1245"/>
                  <a:pt x="679" y="1245"/>
                  <a:pt x="680" y="1243"/>
                </a:cubicBezTo>
                <a:cubicBezTo>
                  <a:pt x="680" y="1243"/>
                  <a:pt x="680" y="1243"/>
                  <a:pt x="682" y="1244"/>
                </a:cubicBezTo>
                <a:close/>
                <a:moveTo>
                  <a:pt x="684" y="1245"/>
                </a:moveTo>
                <a:cubicBezTo>
                  <a:pt x="684" y="1245"/>
                  <a:pt x="684" y="1245"/>
                  <a:pt x="686" y="1247"/>
                </a:cubicBezTo>
                <a:cubicBezTo>
                  <a:pt x="686" y="1251"/>
                  <a:pt x="686" y="1251"/>
                  <a:pt x="686" y="1251"/>
                </a:cubicBezTo>
                <a:cubicBezTo>
                  <a:pt x="686" y="1251"/>
                  <a:pt x="686" y="1251"/>
                  <a:pt x="681" y="1249"/>
                </a:cubicBezTo>
                <a:cubicBezTo>
                  <a:pt x="681" y="1249"/>
                  <a:pt x="681" y="1249"/>
                  <a:pt x="683" y="1248"/>
                </a:cubicBezTo>
                <a:cubicBezTo>
                  <a:pt x="683" y="1248"/>
                  <a:pt x="683" y="1248"/>
                  <a:pt x="684" y="1245"/>
                </a:cubicBezTo>
                <a:close/>
                <a:moveTo>
                  <a:pt x="692" y="1255"/>
                </a:moveTo>
                <a:cubicBezTo>
                  <a:pt x="692" y="1255"/>
                  <a:pt x="692" y="1255"/>
                  <a:pt x="692" y="1253"/>
                </a:cubicBezTo>
                <a:cubicBezTo>
                  <a:pt x="692" y="1253"/>
                  <a:pt x="688" y="1254"/>
                  <a:pt x="688" y="1254"/>
                </a:cubicBezTo>
                <a:cubicBezTo>
                  <a:pt x="687" y="1254"/>
                  <a:pt x="688" y="1251"/>
                  <a:pt x="688" y="1249"/>
                </a:cubicBezTo>
                <a:cubicBezTo>
                  <a:pt x="688" y="1248"/>
                  <a:pt x="689" y="1248"/>
                  <a:pt x="690" y="1248"/>
                </a:cubicBezTo>
                <a:cubicBezTo>
                  <a:pt x="691" y="1248"/>
                  <a:pt x="693" y="1249"/>
                  <a:pt x="693" y="1249"/>
                </a:cubicBezTo>
                <a:cubicBezTo>
                  <a:pt x="694" y="1250"/>
                  <a:pt x="694" y="1250"/>
                  <a:pt x="694" y="1250"/>
                </a:cubicBezTo>
                <a:cubicBezTo>
                  <a:pt x="694" y="1250"/>
                  <a:pt x="694" y="1250"/>
                  <a:pt x="694" y="1252"/>
                </a:cubicBezTo>
                <a:cubicBezTo>
                  <a:pt x="694" y="1252"/>
                  <a:pt x="694" y="1252"/>
                  <a:pt x="696" y="1254"/>
                </a:cubicBezTo>
                <a:cubicBezTo>
                  <a:pt x="696" y="1254"/>
                  <a:pt x="696" y="1254"/>
                  <a:pt x="692" y="1255"/>
                </a:cubicBezTo>
                <a:close/>
                <a:moveTo>
                  <a:pt x="691" y="1257"/>
                </a:moveTo>
                <a:cubicBezTo>
                  <a:pt x="691" y="1257"/>
                  <a:pt x="691" y="1257"/>
                  <a:pt x="693" y="1259"/>
                </a:cubicBezTo>
                <a:cubicBezTo>
                  <a:pt x="693" y="1259"/>
                  <a:pt x="693" y="1259"/>
                  <a:pt x="691" y="1258"/>
                </a:cubicBezTo>
                <a:cubicBezTo>
                  <a:pt x="691" y="1258"/>
                  <a:pt x="691" y="1258"/>
                  <a:pt x="685" y="1257"/>
                </a:cubicBezTo>
                <a:cubicBezTo>
                  <a:pt x="685" y="1257"/>
                  <a:pt x="685" y="1257"/>
                  <a:pt x="682" y="1254"/>
                </a:cubicBezTo>
                <a:cubicBezTo>
                  <a:pt x="682" y="1254"/>
                  <a:pt x="682" y="1254"/>
                  <a:pt x="686" y="1256"/>
                </a:cubicBezTo>
                <a:lnTo>
                  <a:pt x="691" y="1257"/>
                </a:lnTo>
                <a:close/>
                <a:moveTo>
                  <a:pt x="712" y="1266"/>
                </a:moveTo>
                <a:cubicBezTo>
                  <a:pt x="712" y="1266"/>
                  <a:pt x="712" y="1266"/>
                  <a:pt x="713" y="1268"/>
                </a:cubicBezTo>
                <a:cubicBezTo>
                  <a:pt x="709" y="1267"/>
                  <a:pt x="709" y="1267"/>
                  <a:pt x="709" y="1267"/>
                </a:cubicBezTo>
                <a:cubicBezTo>
                  <a:pt x="709" y="1267"/>
                  <a:pt x="709" y="1267"/>
                  <a:pt x="705" y="1269"/>
                </a:cubicBezTo>
                <a:cubicBezTo>
                  <a:pt x="705" y="1269"/>
                  <a:pt x="705" y="1269"/>
                  <a:pt x="705" y="1267"/>
                </a:cubicBezTo>
                <a:cubicBezTo>
                  <a:pt x="705" y="1267"/>
                  <a:pt x="705" y="1267"/>
                  <a:pt x="706" y="1265"/>
                </a:cubicBezTo>
                <a:cubicBezTo>
                  <a:pt x="706" y="1265"/>
                  <a:pt x="706" y="1265"/>
                  <a:pt x="712" y="1266"/>
                </a:cubicBezTo>
                <a:close/>
                <a:moveTo>
                  <a:pt x="719" y="1273"/>
                </a:moveTo>
                <a:cubicBezTo>
                  <a:pt x="719" y="1273"/>
                  <a:pt x="719" y="1273"/>
                  <a:pt x="723" y="1277"/>
                </a:cubicBezTo>
                <a:cubicBezTo>
                  <a:pt x="723" y="1277"/>
                  <a:pt x="723" y="1277"/>
                  <a:pt x="717" y="1274"/>
                </a:cubicBezTo>
                <a:cubicBezTo>
                  <a:pt x="717" y="1274"/>
                  <a:pt x="717" y="1274"/>
                  <a:pt x="715" y="1272"/>
                </a:cubicBezTo>
                <a:cubicBezTo>
                  <a:pt x="715" y="1272"/>
                  <a:pt x="715" y="1272"/>
                  <a:pt x="710" y="1272"/>
                </a:cubicBezTo>
                <a:cubicBezTo>
                  <a:pt x="710" y="1272"/>
                  <a:pt x="710" y="1272"/>
                  <a:pt x="709" y="1270"/>
                </a:cubicBezTo>
                <a:cubicBezTo>
                  <a:pt x="709" y="1270"/>
                  <a:pt x="709" y="1270"/>
                  <a:pt x="717" y="1271"/>
                </a:cubicBezTo>
                <a:lnTo>
                  <a:pt x="719" y="1273"/>
                </a:lnTo>
                <a:close/>
                <a:moveTo>
                  <a:pt x="736" y="1275"/>
                </a:moveTo>
                <a:cubicBezTo>
                  <a:pt x="736" y="1275"/>
                  <a:pt x="736" y="1275"/>
                  <a:pt x="735" y="1276"/>
                </a:cubicBezTo>
                <a:cubicBezTo>
                  <a:pt x="740" y="1277"/>
                  <a:pt x="740" y="1277"/>
                  <a:pt x="740" y="1277"/>
                </a:cubicBezTo>
                <a:cubicBezTo>
                  <a:pt x="740" y="1277"/>
                  <a:pt x="740" y="1277"/>
                  <a:pt x="743" y="1280"/>
                </a:cubicBezTo>
                <a:cubicBezTo>
                  <a:pt x="743" y="1280"/>
                  <a:pt x="743" y="1280"/>
                  <a:pt x="741" y="1280"/>
                </a:cubicBezTo>
                <a:cubicBezTo>
                  <a:pt x="741" y="1280"/>
                  <a:pt x="741" y="1280"/>
                  <a:pt x="739" y="1278"/>
                </a:cubicBezTo>
                <a:cubicBezTo>
                  <a:pt x="739" y="1278"/>
                  <a:pt x="739" y="1278"/>
                  <a:pt x="734" y="1278"/>
                </a:cubicBezTo>
                <a:cubicBezTo>
                  <a:pt x="734" y="1278"/>
                  <a:pt x="734" y="1278"/>
                  <a:pt x="732" y="1276"/>
                </a:cubicBezTo>
                <a:cubicBezTo>
                  <a:pt x="732" y="1276"/>
                  <a:pt x="732" y="1276"/>
                  <a:pt x="731" y="1277"/>
                </a:cubicBezTo>
                <a:cubicBezTo>
                  <a:pt x="731" y="1277"/>
                  <a:pt x="731" y="1277"/>
                  <a:pt x="732" y="1279"/>
                </a:cubicBezTo>
                <a:cubicBezTo>
                  <a:pt x="732" y="1279"/>
                  <a:pt x="732" y="1279"/>
                  <a:pt x="728" y="1279"/>
                </a:cubicBezTo>
                <a:cubicBezTo>
                  <a:pt x="728" y="1279"/>
                  <a:pt x="728" y="1279"/>
                  <a:pt x="727" y="1274"/>
                </a:cubicBezTo>
                <a:cubicBezTo>
                  <a:pt x="727" y="1274"/>
                  <a:pt x="727" y="1274"/>
                  <a:pt x="731" y="1274"/>
                </a:cubicBezTo>
                <a:cubicBezTo>
                  <a:pt x="731" y="1274"/>
                  <a:pt x="731" y="1274"/>
                  <a:pt x="736" y="1275"/>
                </a:cubicBezTo>
                <a:close/>
                <a:moveTo>
                  <a:pt x="738" y="1275"/>
                </a:moveTo>
                <a:cubicBezTo>
                  <a:pt x="745" y="1274"/>
                  <a:pt x="745" y="1274"/>
                  <a:pt x="745" y="1274"/>
                </a:cubicBezTo>
                <a:cubicBezTo>
                  <a:pt x="745" y="1274"/>
                  <a:pt x="745" y="1274"/>
                  <a:pt x="748" y="1278"/>
                </a:cubicBezTo>
                <a:cubicBezTo>
                  <a:pt x="748" y="1278"/>
                  <a:pt x="748" y="1278"/>
                  <a:pt x="742" y="1277"/>
                </a:cubicBezTo>
                <a:cubicBezTo>
                  <a:pt x="742" y="1277"/>
                  <a:pt x="742" y="1277"/>
                  <a:pt x="738" y="1275"/>
                </a:cubicBezTo>
                <a:close/>
                <a:moveTo>
                  <a:pt x="718" y="1267"/>
                </a:moveTo>
                <a:cubicBezTo>
                  <a:pt x="718" y="1267"/>
                  <a:pt x="718" y="1267"/>
                  <a:pt x="715" y="1268"/>
                </a:cubicBezTo>
                <a:cubicBezTo>
                  <a:pt x="715" y="1268"/>
                  <a:pt x="715" y="1268"/>
                  <a:pt x="715" y="1265"/>
                </a:cubicBezTo>
                <a:cubicBezTo>
                  <a:pt x="715" y="1265"/>
                  <a:pt x="715" y="1265"/>
                  <a:pt x="716" y="1263"/>
                </a:cubicBezTo>
                <a:lnTo>
                  <a:pt x="718" y="1267"/>
                </a:lnTo>
                <a:close/>
                <a:moveTo>
                  <a:pt x="732" y="1273"/>
                </a:moveTo>
                <a:cubicBezTo>
                  <a:pt x="732" y="1273"/>
                  <a:pt x="731" y="1273"/>
                  <a:pt x="731" y="1273"/>
                </a:cubicBezTo>
                <a:cubicBezTo>
                  <a:pt x="729" y="1273"/>
                  <a:pt x="727" y="1273"/>
                  <a:pt x="727" y="1273"/>
                </a:cubicBezTo>
                <a:cubicBezTo>
                  <a:pt x="727" y="1273"/>
                  <a:pt x="725" y="1273"/>
                  <a:pt x="722" y="1273"/>
                </a:cubicBezTo>
                <a:cubicBezTo>
                  <a:pt x="719" y="1273"/>
                  <a:pt x="718" y="1270"/>
                  <a:pt x="718" y="1270"/>
                </a:cubicBezTo>
                <a:cubicBezTo>
                  <a:pt x="718" y="1270"/>
                  <a:pt x="718" y="1270"/>
                  <a:pt x="722" y="1270"/>
                </a:cubicBezTo>
                <a:cubicBezTo>
                  <a:pt x="722" y="1270"/>
                  <a:pt x="722" y="1270"/>
                  <a:pt x="720" y="1269"/>
                </a:cubicBezTo>
                <a:cubicBezTo>
                  <a:pt x="720" y="1269"/>
                  <a:pt x="720" y="1269"/>
                  <a:pt x="722" y="1268"/>
                </a:cubicBezTo>
                <a:cubicBezTo>
                  <a:pt x="722" y="1268"/>
                  <a:pt x="722" y="1268"/>
                  <a:pt x="724" y="1271"/>
                </a:cubicBezTo>
                <a:cubicBezTo>
                  <a:pt x="724" y="1271"/>
                  <a:pt x="725" y="1269"/>
                  <a:pt x="726" y="1269"/>
                </a:cubicBezTo>
                <a:cubicBezTo>
                  <a:pt x="728" y="1269"/>
                  <a:pt x="729" y="1272"/>
                  <a:pt x="729" y="1272"/>
                </a:cubicBezTo>
                <a:cubicBezTo>
                  <a:pt x="729" y="1272"/>
                  <a:pt x="729" y="1272"/>
                  <a:pt x="731" y="1269"/>
                </a:cubicBezTo>
                <a:cubicBezTo>
                  <a:pt x="731" y="1269"/>
                  <a:pt x="721" y="1266"/>
                  <a:pt x="719" y="1265"/>
                </a:cubicBezTo>
                <a:cubicBezTo>
                  <a:pt x="717" y="1265"/>
                  <a:pt x="723" y="1262"/>
                  <a:pt x="723" y="1262"/>
                </a:cubicBezTo>
                <a:cubicBezTo>
                  <a:pt x="723" y="1262"/>
                  <a:pt x="723" y="1262"/>
                  <a:pt x="723" y="1260"/>
                </a:cubicBezTo>
                <a:cubicBezTo>
                  <a:pt x="723" y="1260"/>
                  <a:pt x="723" y="1260"/>
                  <a:pt x="720" y="1259"/>
                </a:cubicBezTo>
                <a:cubicBezTo>
                  <a:pt x="720" y="1259"/>
                  <a:pt x="718" y="1261"/>
                  <a:pt x="715" y="1261"/>
                </a:cubicBezTo>
                <a:cubicBezTo>
                  <a:pt x="715" y="1261"/>
                  <a:pt x="714" y="1261"/>
                  <a:pt x="714" y="1260"/>
                </a:cubicBezTo>
                <a:cubicBezTo>
                  <a:pt x="714" y="1260"/>
                  <a:pt x="714" y="1260"/>
                  <a:pt x="714" y="1257"/>
                </a:cubicBezTo>
                <a:cubicBezTo>
                  <a:pt x="714" y="1257"/>
                  <a:pt x="714" y="1257"/>
                  <a:pt x="716" y="1257"/>
                </a:cubicBezTo>
                <a:cubicBezTo>
                  <a:pt x="716" y="1257"/>
                  <a:pt x="716" y="1257"/>
                  <a:pt x="715" y="1255"/>
                </a:cubicBezTo>
                <a:cubicBezTo>
                  <a:pt x="715" y="1255"/>
                  <a:pt x="715" y="1255"/>
                  <a:pt x="718" y="1254"/>
                </a:cubicBezTo>
                <a:cubicBezTo>
                  <a:pt x="718" y="1254"/>
                  <a:pt x="718" y="1254"/>
                  <a:pt x="719" y="1252"/>
                </a:cubicBezTo>
                <a:cubicBezTo>
                  <a:pt x="719" y="1252"/>
                  <a:pt x="719" y="1252"/>
                  <a:pt x="721" y="1254"/>
                </a:cubicBezTo>
                <a:cubicBezTo>
                  <a:pt x="721" y="1254"/>
                  <a:pt x="721" y="1254"/>
                  <a:pt x="724" y="1252"/>
                </a:cubicBezTo>
                <a:cubicBezTo>
                  <a:pt x="724" y="1252"/>
                  <a:pt x="724" y="1252"/>
                  <a:pt x="729" y="1257"/>
                </a:cubicBezTo>
                <a:cubicBezTo>
                  <a:pt x="729" y="1257"/>
                  <a:pt x="729" y="1257"/>
                  <a:pt x="728" y="1259"/>
                </a:cubicBezTo>
                <a:cubicBezTo>
                  <a:pt x="728" y="1259"/>
                  <a:pt x="728" y="1259"/>
                  <a:pt x="732" y="1259"/>
                </a:cubicBezTo>
                <a:cubicBezTo>
                  <a:pt x="732" y="1259"/>
                  <a:pt x="732" y="1261"/>
                  <a:pt x="742" y="1266"/>
                </a:cubicBezTo>
                <a:cubicBezTo>
                  <a:pt x="751" y="1271"/>
                  <a:pt x="759" y="1271"/>
                  <a:pt x="759" y="1271"/>
                </a:cubicBezTo>
                <a:cubicBezTo>
                  <a:pt x="759" y="1271"/>
                  <a:pt x="759" y="1271"/>
                  <a:pt x="758" y="1274"/>
                </a:cubicBezTo>
                <a:cubicBezTo>
                  <a:pt x="758" y="1274"/>
                  <a:pt x="758" y="1274"/>
                  <a:pt x="756" y="1274"/>
                </a:cubicBezTo>
                <a:cubicBezTo>
                  <a:pt x="756" y="1274"/>
                  <a:pt x="756" y="1274"/>
                  <a:pt x="754" y="1273"/>
                </a:cubicBezTo>
                <a:cubicBezTo>
                  <a:pt x="754" y="1273"/>
                  <a:pt x="754" y="1273"/>
                  <a:pt x="750" y="1275"/>
                </a:cubicBezTo>
                <a:cubicBezTo>
                  <a:pt x="750" y="1275"/>
                  <a:pt x="747" y="1273"/>
                  <a:pt x="744" y="1273"/>
                </a:cubicBezTo>
                <a:cubicBezTo>
                  <a:pt x="742" y="1273"/>
                  <a:pt x="733" y="1273"/>
                  <a:pt x="732" y="1273"/>
                </a:cubicBezTo>
                <a:close/>
                <a:moveTo>
                  <a:pt x="1257" y="130"/>
                </a:moveTo>
                <a:cubicBezTo>
                  <a:pt x="1258" y="130"/>
                  <a:pt x="1259" y="130"/>
                  <a:pt x="1260" y="130"/>
                </a:cubicBezTo>
                <a:cubicBezTo>
                  <a:pt x="1262" y="131"/>
                  <a:pt x="1258" y="133"/>
                  <a:pt x="1258" y="133"/>
                </a:cubicBezTo>
                <a:cubicBezTo>
                  <a:pt x="1258" y="133"/>
                  <a:pt x="1258" y="133"/>
                  <a:pt x="1260" y="134"/>
                </a:cubicBezTo>
                <a:cubicBezTo>
                  <a:pt x="1260" y="134"/>
                  <a:pt x="1258" y="135"/>
                  <a:pt x="1256" y="136"/>
                </a:cubicBezTo>
                <a:cubicBezTo>
                  <a:pt x="1255" y="137"/>
                  <a:pt x="1253" y="137"/>
                  <a:pt x="1253" y="137"/>
                </a:cubicBezTo>
                <a:cubicBezTo>
                  <a:pt x="1253" y="137"/>
                  <a:pt x="1253" y="139"/>
                  <a:pt x="1252" y="140"/>
                </a:cubicBezTo>
                <a:cubicBezTo>
                  <a:pt x="1252" y="141"/>
                  <a:pt x="1251" y="141"/>
                  <a:pt x="1250" y="141"/>
                </a:cubicBezTo>
                <a:cubicBezTo>
                  <a:pt x="1250" y="141"/>
                  <a:pt x="1249" y="141"/>
                  <a:pt x="1249" y="140"/>
                </a:cubicBezTo>
                <a:cubicBezTo>
                  <a:pt x="1249" y="140"/>
                  <a:pt x="1248" y="140"/>
                  <a:pt x="1248" y="140"/>
                </a:cubicBezTo>
                <a:cubicBezTo>
                  <a:pt x="1247" y="140"/>
                  <a:pt x="1247" y="140"/>
                  <a:pt x="1247" y="140"/>
                </a:cubicBezTo>
                <a:cubicBezTo>
                  <a:pt x="1246" y="140"/>
                  <a:pt x="1239" y="145"/>
                  <a:pt x="1238" y="145"/>
                </a:cubicBezTo>
                <a:cubicBezTo>
                  <a:pt x="1237" y="145"/>
                  <a:pt x="1235" y="144"/>
                  <a:pt x="1235" y="144"/>
                </a:cubicBezTo>
                <a:cubicBezTo>
                  <a:pt x="1235" y="144"/>
                  <a:pt x="1235" y="145"/>
                  <a:pt x="1234" y="146"/>
                </a:cubicBezTo>
                <a:cubicBezTo>
                  <a:pt x="1234" y="146"/>
                  <a:pt x="1233" y="146"/>
                  <a:pt x="1233" y="146"/>
                </a:cubicBezTo>
                <a:cubicBezTo>
                  <a:pt x="1232" y="146"/>
                  <a:pt x="1229" y="145"/>
                  <a:pt x="1229" y="145"/>
                </a:cubicBezTo>
                <a:cubicBezTo>
                  <a:pt x="1229" y="145"/>
                  <a:pt x="1230" y="146"/>
                  <a:pt x="1228" y="147"/>
                </a:cubicBezTo>
                <a:cubicBezTo>
                  <a:pt x="1228" y="147"/>
                  <a:pt x="1228" y="148"/>
                  <a:pt x="1227" y="148"/>
                </a:cubicBezTo>
                <a:cubicBezTo>
                  <a:pt x="1227" y="148"/>
                  <a:pt x="1227" y="148"/>
                  <a:pt x="1227" y="148"/>
                </a:cubicBezTo>
                <a:cubicBezTo>
                  <a:pt x="1227" y="148"/>
                  <a:pt x="1227" y="148"/>
                  <a:pt x="1227" y="148"/>
                </a:cubicBezTo>
                <a:cubicBezTo>
                  <a:pt x="1226" y="148"/>
                  <a:pt x="1225" y="148"/>
                  <a:pt x="1222" y="148"/>
                </a:cubicBezTo>
                <a:cubicBezTo>
                  <a:pt x="1222" y="148"/>
                  <a:pt x="1222" y="148"/>
                  <a:pt x="1222" y="148"/>
                </a:cubicBezTo>
                <a:cubicBezTo>
                  <a:pt x="1220" y="148"/>
                  <a:pt x="1216" y="147"/>
                  <a:pt x="1215" y="146"/>
                </a:cubicBezTo>
                <a:cubicBezTo>
                  <a:pt x="1213" y="145"/>
                  <a:pt x="1214" y="144"/>
                  <a:pt x="1214" y="144"/>
                </a:cubicBezTo>
                <a:cubicBezTo>
                  <a:pt x="1214" y="144"/>
                  <a:pt x="1214" y="144"/>
                  <a:pt x="1212" y="145"/>
                </a:cubicBezTo>
                <a:cubicBezTo>
                  <a:pt x="1212" y="145"/>
                  <a:pt x="1212" y="145"/>
                  <a:pt x="1209" y="143"/>
                </a:cubicBezTo>
                <a:cubicBezTo>
                  <a:pt x="1209" y="143"/>
                  <a:pt x="1207" y="145"/>
                  <a:pt x="1206" y="145"/>
                </a:cubicBezTo>
                <a:cubicBezTo>
                  <a:pt x="1206" y="145"/>
                  <a:pt x="1204" y="145"/>
                  <a:pt x="1203" y="145"/>
                </a:cubicBezTo>
                <a:cubicBezTo>
                  <a:pt x="1201" y="145"/>
                  <a:pt x="1199" y="145"/>
                  <a:pt x="1199" y="144"/>
                </a:cubicBezTo>
                <a:cubicBezTo>
                  <a:pt x="1198" y="143"/>
                  <a:pt x="1200" y="143"/>
                  <a:pt x="1202" y="143"/>
                </a:cubicBezTo>
                <a:cubicBezTo>
                  <a:pt x="1203" y="143"/>
                  <a:pt x="1204" y="143"/>
                  <a:pt x="1205" y="142"/>
                </a:cubicBezTo>
                <a:cubicBezTo>
                  <a:pt x="1206" y="142"/>
                  <a:pt x="1207" y="140"/>
                  <a:pt x="1207" y="140"/>
                </a:cubicBezTo>
                <a:cubicBezTo>
                  <a:pt x="1207" y="140"/>
                  <a:pt x="1207" y="140"/>
                  <a:pt x="1205" y="139"/>
                </a:cubicBezTo>
                <a:cubicBezTo>
                  <a:pt x="1205" y="139"/>
                  <a:pt x="1205" y="139"/>
                  <a:pt x="1207" y="138"/>
                </a:cubicBezTo>
                <a:cubicBezTo>
                  <a:pt x="1207" y="138"/>
                  <a:pt x="1207" y="138"/>
                  <a:pt x="1203" y="138"/>
                </a:cubicBezTo>
                <a:cubicBezTo>
                  <a:pt x="1203" y="138"/>
                  <a:pt x="1201" y="136"/>
                  <a:pt x="1198" y="136"/>
                </a:cubicBezTo>
                <a:cubicBezTo>
                  <a:pt x="1198" y="136"/>
                  <a:pt x="1198" y="136"/>
                  <a:pt x="1198" y="136"/>
                </a:cubicBezTo>
                <a:cubicBezTo>
                  <a:pt x="1197" y="136"/>
                  <a:pt x="1197" y="136"/>
                  <a:pt x="1196" y="136"/>
                </a:cubicBezTo>
                <a:cubicBezTo>
                  <a:pt x="1196" y="136"/>
                  <a:pt x="1195" y="136"/>
                  <a:pt x="1195" y="136"/>
                </a:cubicBezTo>
                <a:cubicBezTo>
                  <a:pt x="1194" y="136"/>
                  <a:pt x="1193" y="136"/>
                  <a:pt x="1193" y="135"/>
                </a:cubicBezTo>
                <a:cubicBezTo>
                  <a:pt x="1192" y="134"/>
                  <a:pt x="1197" y="135"/>
                  <a:pt x="1198" y="134"/>
                </a:cubicBezTo>
                <a:cubicBezTo>
                  <a:pt x="1198" y="134"/>
                  <a:pt x="1206" y="134"/>
                  <a:pt x="1206" y="133"/>
                </a:cubicBezTo>
                <a:cubicBezTo>
                  <a:pt x="1206" y="133"/>
                  <a:pt x="1203" y="132"/>
                  <a:pt x="1203" y="132"/>
                </a:cubicBezTo>
                <a:cubicBezTo>
                  <a:pt x="1203" y="132"/>
                  <a:pt x="1203" y="132"/>
                  <a:pt x="1208" y="130"/>
                </a:cubicBezTo>
                <a:cubicBezTo>
                  <a:pt x="1208" y="130"/>
                  <a:pt x="1208" y="130"/>
                  <a:pt x="1201" y="129"/>
                </a:cubicBezTo>
                <a:cubicBezTo>
                  <a:pt x="1201" y="129"/>
                  <a:pt x="1197" y="131"/>
                  <a:pt x="1195" y="131"/>
                </a:cubicBezTo>
                <a:cubicBezTo>
                  <a:pt x="1194" y="131"/>
                  <a:pt x="1192" y="130"/>
                  <a:pt x="1192" y="130"/>
                </a:cubicBezTo>
                <a:cubicBezTo>
                  <a:pt x="1192" y="130"/>
                  <a:pt x="1193" y="130"/>
                  <a:pt x="1195" y="129"/>
                </a:cubicBezTo>
                <a:cubicBezTo>
                  <a:pt x="1195" y="128"/>
                  <a:pt x="1196" y="128"/>
                  <a:pt x="1197" y="128"/>
                </a:cubicBezTo>
                <a:cubicBezTo>
                  <a:pt x="1197" y="128"/>
                  <a:pt x="1198" y="128"/>
                  <a:pt x="1198" y="128"/>
                </a:cubicBezTo>
                <a:cubicBezTo>
                  <a:pt x="1198" y="128"/>
                  <a:pt x="1198" y="128"/>
                  <a:pt x="1196" y="127"/>
                </a:cubicBezTo>
                <a:cubicBezTo>
                  <a:pt x="1196" y="127"/>
                  <a:pt x="1198" y="125"/>
                  <a:pt x="1199" y="125"/>
                </a:cubicBezTo>
                <a:cubicBezTo>
                  <a:pt x="1200" y="125"/>
                  <a:pt x="1204" y="126"/>
                  <a:pt x="1204" y="126"/>
                </a:cubicBezTo>
                <a:cubicBezTo>
                  <a:pt x="1204" y="126"/>
                  <a:pt x="1203" y="123"/>
                  <a:pt x="1204" y="122"/>
                </a:cubicBezTo>
                <a:cubicBezTo>
                  <a:pt x="1204" y="122"/>
                  <a:pt x="1204" y="122"/>
                  <a:pt x="1204" y="122"/>
                </a:cubicBezTo>
                <a:cubicBezTo>
                  <a:pt x="1206" y="122"/>
                  <a:pt x="1211" y="124"/>
                  <a:pt x="1211" y="126"/>
                </a:cubicBezTo>
                <a:cubicBezTo>
                  <a:pt x="1213" y="128"/>
                  <a:pt x="1210" y="128"/>
                  <a:pt x="1210" y="128"/>
                </a:cubicBezTo>
                <a:cubicBezTo>
                  <a:pt x="1210" y="128"/>
                  <a:pt x="1210" y="128"/>
                  <a:pt x="1211" y="131"/>
                </a:cubicBezTo>
                <a:cubicBezTo>
                  <a:pt x="1211" y="131"/>
                  <a:pt x="1211" y="131"/>
                  <a:pt x="1211" y="133"/>
                </a:cubicBezTo>
                <a:cubicBezTo>
                  <a:pt x="1211" y="133"/>
                  <a:pt x="1214" y="129"/>
                  <a:pt x="1215" y="129"/>
                </a:cubicBezTo>
                <a:cubicBezTo>
                  <a:pt x="1215" y="129"/>
                  <a:pt x="1216" y="130"/>
                  <a:pt x="1217" y="130"/>
                </a:cubicBezTo>
                <a:cubicBezTo>
                  <a:pt x="1217" y="130"/>
                  <a:pt x="1217" y="130"/>
                  <a:pt x="1217" y="130"/>
                </a:cubicBezTo>
                <a:cubicBezTo>
                  <a:pt x="1218" y="130"/>
                  <a:pt x="1217" y="126"/>
                  <a:pt x="1218" y="125"/>
                </a:cubicBezTo>
                <a:cubicBezTo>
                  <a:pt x="1218" y="125"/>
                  <a:pt x="1218" y="125"/>
                  <a:pt x="1219" y="125"/>
                </a:cubicBezTo>
                <a:cubicBezTo>
                  <a:pt x="1220" y="125"/>
                  <a:pt x="1222" y="128"/>
                  <a:pt x="1222" y="128"/>
                </a:cubicBezTo>
                <a:cubicBezTo>
                  <a:pt x="1222" y="128"/>
                  <a:pt x="1222" y="128"/>
                  <a:pt x="1224" y="128"/>
                </a:cubicBezTo>
                <a:cubicBezTo>
                  <a:pt x="1224" y="128"/>
                  <a:pt x="1224" y="126"/>
                  <a:pt x="1224" y="126"/>
                </a:cubicBezTo>
                <a:cubicBezTo>
                  <a:pt x="1224" y="125"/>
                  <a:pt x="1227" y="125"/>
                  <a:pt x="1227" y="125"/>
                </a:cubicBezTo>
                <a:cubicBezTo>
                  <a:pt x="1227" y="125"/>
                  <a:pt x="1226" y="124"/>
                  <a:pt x="1227" y="124"/>
                </a:cubicBezTo>
                <a:cubicBezTo>
                  <a:pt x="1229" y="124"/>
                  <a:pt x="1232" y="129"/>
                  <a:pt x="1232" y="129"/>
                </a:cubicBezTo>
                <a:cubicBezTo>
                  <a:pt x="1232" y="129"/>
                  <a:pt x="1231" y="125"/>
                  <a:pt x="1232" y="125"/>
                </a:cubicBezTo>
                <a:cubicBezTo>
                  <a:pt x="1232" y="125"/>
                  <a:pt x="1232" y="125"/>
                  <a:pt x="1232" y="125"/>
                </a:cubicBezTo>
                <a:cubicBezTo>
                  <a:pt x="1233" y="125"/>
                  <a:pt x="1236" y="126"/>
                  <a:pt x="1236" y="126"/>
                </a:cubicBezTo>
                <a:cubicBezTo>
                  <a:pt x="1236" y="126"/>
                  <a:pt x="1237" y="125"/>
                  <a:pt x="1238" y="125"/>
                </a:cubicBezTo>
                <a:cubicBezTo>
                  <a:pt x="1239" y="125"/>
                  <a:pt x="1241" y="125"/>
                  <a:pt x="1241" y="125"/>
                </a:cubicBezTo>
                <a:cubicBezTo>
                  <a:pt x="1241" y="125"/>
                  <a:pt x="1241" y="125"/>
                  <a:pt x="1244" y="124"/>
                </a:cubicBezTo>
                <a:cubicBezTo>
                  <a:pt x="1244" y="124"/>
                  <a:pt x="1243" y="121"/>
                  <a:pt x="1244" y="121"/>
                </a:cubicBezTo>
                <a:cubicBezTo>
                  <a:pt x="1246" y="121"/>
                  <a:pt x="1249" y="124"/>
                  <a:pt x="1249" y="124"/>
                </a:cubicBezTo>
                <a:cubicBezTo>
                  <a:pt x="1249" y="124"/>
                  <a:pt x="1249" y="124"/>
                  <a:pt x="1253" y="123"/>
                </a:cubicBezTo>
                <a:cubicBezTo>
                  <a:pt x="1253" y="123"/>
                  <a:pt x="1253" y="123"/>
                  <a:pt x="1252" y="126"/>
                </a:cubicBezTo>
                <a:cubicBezTo>
                  <a:pt x="1252" y="126"/>
                  <a:pt x="1252" y="126"/>
                  <a:pt x="1254" y="126"/>
                </a:cubicBezTo>
                <a:cubicBezTo>
                  <a:pt x="1254" y="126"/>
                  <a:pt x="1254" y="126"/>
                  <a:pt x="1252" y="129"/>
                </a:cubicBezTo>
                <a:cubicBezTo>
                  <a:pt x="1252" y="129"/>
                  <a:pt x="1252" y="129"/>
                  <a:pt x="1255" y="128"/>
                </a:cubicBezTo>
                <a:cubicBezTo>
                  <a:pt x="1255" y="128"/>
                  <a:pt x="1255" y="128"/>
                  <a:pt x="1255" y="130"/>
                </a:cubicBezTo>
                <a:cubicBezTo>
                  <a:pt x="1255" y="130"/>
                  <a:pt x="1256" y="130"/>
                  <a:pt x="1257" y="130"/>
                </a:cubicBezTo>
                <a:close/>
                <a:moveTo>
                  <a:pt x="1275" y="195"/>
                </a:moveTo>
                <a:cubicBezTo>
                  <a:pt x="1275" y="195"/>
                  <a:pt x="1275" y="195"/>
                  <a:pt x="1276" y="191"/>
                </a:cubicBezTo>
                <a:cubicBezTo>
                  <a:pt x="1277" y="192"/>
                  <a:pt x="1277" y="192"/>
                  <a:pt x="1277" y="192"/>
                </a:cubicBezTo>
                <a:cubicBezTo>
                  <a:pt x="1277" y="192"/>
                  <a:pt x="1277" y="192"/>
                  <a:pt x="1275" y="195"/>
                </a:cubicBezTo>
                <a:close/>
                <a:moveTo>
                  <a:pt x="1277" y="188"/>
                </a:moveTo>
                <a:cubicBezTo>
                  <a:pt x="1278" y="188"/>
                  <a:pt x="1278" y="190"/>
                  <a:pt x="1278" y="190"/>
                </a:cubicBezTo>
                <a:cubicBezTo>
                  <a:pt x="1278" y="190"/>
                  <a:pt x="1278" y="190"/>
                  <a:pt x="1275" y="190"/>
                </a:cubicBezTo>
                <a:cubicBezTo>
                  <a:pt x="1276" y="188"/>
                  <a:pt x="1276" y="188"/>
                  <a:pt x="1277" y="188"/>
                </a:cubicBezTo>
                <a:close/>
                <a:moveTo>
                  <a:pt x="1287" y="207"/>
                </a:moveTo>
                <a:cubicBezTo>
                  <a:pt x="1288" y="207"/>
                  <a:pt x="1286" y="211"/>
                  <a:pt x="1285" y="211"/>
                </a:cubicBezTo>
                <a:cubicBezTo>
                  <a:pt x="1285" y="211"/>
                  <a:pt x="1285" y="211"/>
                  <a:pt x="1285" y="210"/>
                </a:cubicBezTo>
                <a:cubicBezTo>
                  <a:pt x="1285" y="208"/>
                  <a:pt x="1286" y="207"/>
                  <a:pt x="1287" y="207"/>
                </a:cubicBezTo>
                <a:close/>
                <a:moveTo>
                  <a:pt x="1283" y="201"/>
                </a:moveTo>
                <a:cubicBezTo>
                  <a:pt x="1283" y="201"/>
                  <a:pt x="1283" y="201"/>
                  <a:pt x="1283" y="201"/>
                </a:cubicBezTo>
                <a:cubicBezTo>
                  <a:pt x="1282" y="201"/>
                  <a:pt x="1283" y="198"/>
                  <a:pt x="1284" y="198"/>
                </a:cubicBezTo>
                <a:cubicBezTo>
                  <a:pt x="1285" y="198"/>
                  <a:pt x="1286" y="200"/>
                  <a:pt x="1286" y="200"/>
                </a:cubicBezTo>
                <a:cubicBezTo>
                  <a:pt x="1286" y="200"/>
                  <a:pt x="1284" y="201"/>
                  <a:pt x="1283" y="201"/>
                </a:cubicBezTo>
                <a:close/>
                <a:moveTo>
                  <a:pt x="1283" y="205"/>
                </a:moveTo>
                <a:cubicBezTo>
                  <a:pt x="1285" y="206"/>
                  <a:pt x="1284" y="208"/>
                  <a:pt x="1281" y="208"/>
                </a:cubicBezTo>
                <a:cubicBezTo>
                  <a:pt x="1280" y="208"/>
                  <a:pt x="1281" y="205"/>
                  <a:pt x="1283" y="205"/>
                </a:cubicBezTo>
                <a:cubicBezTo>
                  <a:pt x="1283" y="205"/>
                  <a:pt x="1283" y="205"/>
                  <a:pt x="1283" y="205"/>
                </a:cubicBezTo>
                <a:close/>
                <a:moveTo>
                  <a:pt x="1282" y="187"/>
                </a:moveTo>
                <a:cubicBezTo>
                  <a:pt x="1281" y="187"/>
                  <a:pt x="1281" y="186"/>
                  <a:pt x="1281" y="186"/>
                </a:cubicBezTo>
                <a:cubicBezTo>
                  <a:pt x="1279" y="188"/>
                  <a:pt x="1279" y="188"/>
                  <a:pt x="1279" y="188"/>
                </a:cubicBezTo>
                <a:cubicBezTo>
                  <a:pt x="1279" y="188"/>
                  <a:pt x="1278" y="184"/>
                  <a:pt x="1279" y="184"/>
                </a:cubicBezTo>
                <a:cubicBezTo>
                  <a:pt x="1279" y="184"/>
                  <a:pt x="1279" y="183"/>
                  <a:pt x="1279" y="183"/>
                </a:cubicBezTo>
                <a:cubicBezTo>
                  <a:pt x="1280" y="183"/>
                  <a:pt x="1281" y="185"/>
                  <a:pt x="1281" y="185"/>
                </a:cubicBezTo>
                <a:cubicBezTo>
                  <a:pt x="1281" y="185"/>
                  <a:pt x="1282" y="183"/>
                  <a:pt x="1283" y="183"/>
                </a:cubicBezTo>
                <a:cubicBezTo>
                  <a:pt x="1284" y="182"/>
                  <a:pt x="1285" y="181"/>
                  <a:pt x="1285" y="181"/>
                </a:cubicBezTo>
                <a:cubicBezTo>
                  <a:pt x="1285" y="181"/>
                  <a:pt x="1284" y="186"/>
                  <a:pt x="1283" y="187"/>
                </a:cubicBezTo>
                <a:cubicBezTo>
                  <a:pt x="1283" y="187"/>
                  <a:pt x="1282" y="187"/>
                  <a:pt x="1282" y="187"/>
                </a:cubicBezTo>
                <a:close/>
                <a:moveTo>
                  <a:pt x="1284" y="194"/>
                </a:moveTo>
                <a:cubicBezTo>
                  <a:pt x="1283" y="194"/>
                  <a:pt x="1283" y="194"/>
                  <a:pt x="1283" y="194"/>
                </a:cubicBezTo>
                <a:cubicBezTo>
                  <a:pt x="1282" y="193"/>
                  <a:pt x="1280" y="192"/>
                  <a:pt x="1281" y="191"/>
                </a:cubicBezTo>
                <a:cubicBezTo>
                  <a:pt x="1281" y="191"/>
                  <a:pt x="1281" y="191"/>
                  <a:pt x="1281" y="191"/>
                </a:cubicBezTo>
                <a:cubicBezTo>
                  <a:pt x="1282" y="191"/>
                  <a:pt x="1283" y="191"/>
                  <a:pt x="1283" y="191"/>
                </a:cubicBezTo>
                <a:cubicBezTo>
                  <a:pt x="1283" y="191"/>
                  <a:pt x="1281" y="189"/>
                  <a:pt x="1283" y="189"/>
                </a:cubicBezTo>
                <a:cubicBezTo>
                  <a:pt x="1285" y="189"/>
                  <a:pt x="1284" y="192"/>
                  <a:pt x="1284" y="192"/>
                </a:cubicBezTo>
                <a:cubicBezTo>
                  <a:pt x="1286" y="194"/>
                  <a:pt x="1286" y="194"/>
                  <a:pt x="1286" y="194"/>
                </a:cubicBezTo>
                <a:cubicBezTo>
                  <a:pt x="1286" y="194"/>
                  <a:pt x="1285" y="194"/>
                  <a:pt x="1284" y="194"/>
                </a:cubicBezTo>
                <a:close/>
                <a:moveTo>
                  <a:pt x="1249" y="243"/>
                </a:moveTo>
                <a:cubicBezTo>
                  <a:pt x="1249" y="243"/>
                  <a:pt x="1248" y="243"/>
                  <a:pt x="1248" y="241"/>
                </a:cubicBezTo>
                <a:cubicBezTo>
                  <a:pt x="1248" y="240"/>
                  <a:pt x="1251" y="240"/>
                  <a:pt x="1251" y="240"/>
                </a:cubicBezTo>
                <a:cubicBezTo>
                  <a:pt x="1251" y="240"/>
                  <a:pt x="1249" y="240"/>
                  <a:pt x="1249" y="239"/>
                </a:cubicBezTo>
                <a:cubicBezTo>
                  <a:pt x="1249" y="238"/>
                  <a:pt x="1254" y="238"/>
                  <a:pt x="1254" y="238"/>
                </a:cubicBezTo>
                <a:cubicBezTo>
                  <a:pt x="1254" y="238"/>
                  <a:pt x="1254" y="235"/>
                  <a:pt x="1254" y="234"/>
                </a:cubicBezTo>
                <a:cubicBezTo>
                  <a:pt x="1255" y="233"/>
                  <a:pt x="1255" y="233"/>
                  <a:pt x="1256" y="233"/>
                </a:cubicBezTo>
                <a:cubicBezTo>
                  <a:pt x="1256" y="233"/>
                  <a:pt x="1257" y="233"/>
                  <a:pt x="1257" y="233"/>
                </a:cubicBezTo>
                <a:cubicBezTo>
                  <a:pt x="1257" y="233"/>
                  <a:pt x="1257" y="233"/>
                  <a:pt x="1257" y="231"/>
                </a:cubicBezTo>
                <a:cubicBezTo>
                  <a:pt x="1257" y="231"/>
                  <a:pt x="1260" y="230"/>
                  <a:pt x="1260" y="229"/>
                </a:cubicBezTo>
                <a:cubicBezTo>
                  <a:pt x="1260" y="229"/>
                  <a:pt x="1260" y="228"/>
                  <a:pt x="1259" y="228"/>
                </a:cubicBezTo>
                <a:cubicBezTo>
                  <a:pt x="1258" y="228"/>
                  <a:pt x="1257" y="229"/>
                  <a:pt x="1257" y="229"/>
                </a:cubicBezTo>
                <a:cubicBezTo>
                  <a:pt x="1257" y="229"/>
                  <a:pt x="1254" y="229"/>
                  <a:pt x="1253" y="227"/>
                </a:cubicBezTo>
                <a:cubicBezTo>
                  <a:pt x="1252" y="226"/>
                  <a:pt x="1254" y="225"/>
                  <a:pt x="1254" y="225"/>
                </a:cubicBezTo>
                <a:cubicBezTo>
                  <a:pt x="1254" y="225"/>
                  <a:pt x="1254" y="225"/>
                  <a:pt x="1256" y="224"/>
                </a:cubicBezTo>
                <a:cubicBezTo>
                  <a:pt x="1256" y="224"/>
                  <a:pt x="1255" y="223"/>
                  <a:pt x="1254" y="223"/>
                </a:cubicBezTo>
                <a:cubicBezTo>
                  <a:pt x="1253" y="223"/>
                  <a:pt x="1254" y="220"/>
                  <a:pt x="1254" y="220"/>
                </a:cubicBezTo>
                <a:cubicBezTo>
                  <a:pt x="1254" y="220"/>
                  <a:pt x="1254" y="220"/>
                  <a:pt x="1254" y="220"/>
                </a:cubicBezTo>
                <a:cubicBezTo>
                  <a:pt x="1255" y="220"/>
                  <a:pt x="1256" y="220"/>
                  <a:pt x="1257" y="219"/>
                </a:cubicBezTo>
                <a:cubicBezTo>
                  <a:pt x="1257" y="219"/>
                  <a:pt x="1257" y="219"/>
                  <a:pt x="1257" y="219"/>
                </a:cubicBezTo>
                <a:cubicBezTo>
                  <a:pt x="1259" y="219"/>
                  <a:pt x="1260" y="221"/>
                  <a:pt x="1260" y="221"/>
                </a:cubicBezTo>
                <a:cubicBezTo>
                  <a:pt x="1260" y="221"/>
                  <a:pt x="1260" y="221"/>
                  <a:pt x="1260" y="220"/>
                </a:cubicBezTo>
                <a:cubicBezTo>
                  <a:pt x="1260" y="220"/>
                  <a:pt x="1260" y="220"/>
                  <a:pt x="1264" y="220"/>
                </a:cubicBezTo>
                <a:cubicBezTo>
                  <a:pt x="1264" y="220"/>
                  <a:pt x="1264" y="219"/>
                  <a:pt x="1265" y="219"/>
                </a:cubicBezTo>
                <a:cubicBezTo>
                  <a:pt x="1265" y="218"/>
                  <a:pt x="1266" y="219"/>
                  <a:pt x="1266" y="218"/>
                </a:cubicBezTo>
                <a:cubicBezTo>
                  <a:pt x="1267" y="217"/>
                  <a:pt x="1263" y="217"/>
                  <a:pt x="1263" y="216"/>
                </a:cubicBezTo>
                <a:cubicBezTo>
                  <a:pt x="1263" y="215"/>
                  <a:pt x="1265" y="215"/>
                  <a:pt x="1265" y="215"/>
                </a:cubicBezTo>
                <a:cubicBezTo>
                  <a:pt x="1266" y="215"/>
                  <a:pt x="1266" y="215"/>
                  <a:pt x="1266" y="215"/>
                </a:cubicBezTo>
                <a:cubicBezTo>
                  <a:pt x="1266" y="215"/>
                  <a:pt x="1266" y="213"/>
                  <a:pt x="1267" y="212"/>
                </a:cubicBezTo>
                <a:cubicBezTo>
                  <a:pt x="1268" y="211"/>
                  <a:pt x="1272" y="211"/>
                  <a:pt x="1272" y="211"/>
                </a:cubicBezTo>
                <a:cubicBezTo>
                  <a:pt x="1272" y="211"/>
                  <a:pt x="1272" y="211"/>
                  <a:pt x="1273" y="212"/>
                </a:cubicBezTo>
                <a:cubicBezTo>
                  <a:pt x="1273" y="212"/>
                  <a:pt x="1274" y="210"/>
                  <a:pt x="1275" y="210"/>
                </a:cubicBezTo>
                <a:cubicBezTo>
                  <a:pt x="1275" y="210"/>
                  <a:pt x="1275" y="210"/>
                  <a:pt x="1275" y="210"/>
                </a:cubicBezTo>
                <a:cubicBezTo>
                  <a:pt x="1276" y="211"/>
                  <a:pt x="1277" y="211"/>
                  <a:pt x="1277" y="211"/>
                </a:cubicBezTo>
                <a:cubicBezTo>
                  <a:pt x="1277" y="211"/>
                  <a:pt x="1277" y="211"/>
                  <a:pt x="1276" y="212"/>
                </a:cubicBezTo>
                <a:cubicBezTo>
                  <a:pt x="1276" y="212"/>
                  <a:pt x="1276" y="212"/>
                  <a:pt x="1276" y="212"/>
                </a:cubicBezTo>
                <a:cubicBezTo>
                  <a:pt x="1276" y="212"/>
                  <a:pt x="1276" y="212"/>
                  <a:pt x="1277" y="211"/>
                </a:cubicBezTo>
                <a:cubicBezTo>
                  <a:pt x="1277" y="211"/>
                  <a:pt x="1277" y="211"/>
                  <a:pt x="1277" y="211"/>
                </a:cubicBezTo>
                <a:cubicBezTo>
                  <a:pt x="1277" y="211"/>
                  <a:pt x="1279" y="211"/>
                  <a:pt x="1280" y="211"/>
                </a:cubicBezTo>
                <a:cubicBezTo>
                  <a:pt x="1281" y="211"/>
                  <a:pt x="1281" y="211"/>
                  <a:pt x="1281" y="211"/>
                </a:cubicBezTo>
                <a:cubicBezTo>
                  <a:pt x="1283" y="212"/>
                  <a:pt x="1283" y="214"/>
                  <a:pt x="1283" y="214"/>
                </a:cubicBezTo>
                <a:cubicBezTo>
                  <a:pt x="1283" y="214"/>
                  <a:pt x="1283" y="214"/>
                  <a:pt x="1284" y="213"/>
                </a:cubicBezTo>
                <a:cubicBezTo>
                  <a:pt x="1284" y="213"/>
                  <a:pt x="1284" y="215"/>
                  <a:pt x="1286" y="216"/>
                </a:cubicBezTo>
                <a:cubicBezTo>
                  <a:pt x="1287" y="217"/>
                  <a:pt x="1286" y="219"/>
                  <a:pt x="1285" y="220"/>
                </a:cubicBezTo>
                <a:cubicBezTo>
                  <a:pt x="1285" y="220"/>
                  <a:pt x="1285" y="220"/>
                  <a:pt x="1284" y="220"/>
                </a:cubicBezTo>
                <a:cubicBezTo>
                  <a:pt x="1284" y="220"/>
                  <a:pt x="1284" y="220"/>
                  <a:pt x="1284" y="220"/>
                </a:cubicBezTo>
                <a:cubicBezTo>
                  <a:pt x="1284" y="220"/>
                  <a:pt x="1283" y="221"/>
                  <a:pt x="1283" y="221"/>
                </a:cubicBezTo>
                <a:cubicBezTo>
                  <a:pt x="1282" y="222"/>
                  <a:pt x="1282" y="222"/>
                  <a:pt x="1282" y="222"/>
                </a:cubicBezTo>
                <a:cubicBezTo>
                  <a:pt x="1282" y="222"/>
                  <a:pt x="1282" y="222"/>
                  <a:pt x="1282" y="222"/>
                </a:cubicBezTo>
                <a:cubicBezTo>
                  <a:pt x="1281" y="222"/>
                  <a:pt x="1279" y="222"/>
                  <a:pt x="1279" y="223"/>
                </a:cubicBezTo>
                <a:cubicBezTo>
                  <a:pt x="1280" y="224"/>
                  <a:pt x="1280" y="226"/>
                  <a:pt x="1280" y="226"/>
                </a:cubicBezTo>
                <a:cubicBezTo>
                  <a:pt x="1280" y="226"/>
                  <a:pt x="1281" y="227"/>
                  <a:pt x="1281" y="229"/>
                </a:cubicBezTo>
                <a:cubicBezTo>
                  <a:pt x="1281" y="230"/>
                  <a:pt x="1280" y="233"/>
                  <a:pt x="1280" y="234"/>
                </a:cubicBezTo>
                <a:cubicBezTo>
                  <a:pt x="1279" y="235"/>
                  <a:pt x="1280" y="235"/>
                  <a:pt x="1280" y="236"/>
                </a:cubicBezTo>
                <a:cubicBezTo>
                  <a:pt x="1280" y="236"/>
                  <a:pt x="1279" y="236"/>
                  <a:pt x="1279" y="236"/>
                </a:cubicBezTo>
                <a:cubicBezTo>
                  <a:pt x="1278" y="236"/>
                  <a:pt x="1278" y="236"/>
                  <a:pt x="1278" y="236"/>
                </a:cubicBezTo>
                <a:cubicBezTo>
                  <a:pt x="1278" y="236"/>
                  <a:pt x="1278" y="236"/>
                  <a:pt x="1278" y="239"/>
                </a:cubicBezTo>
                <a:cubicBezTo>
                  <a:pt x="1278" y="239"/>
                  <a:pt x="1278" y="239"/>
                  <a:pt x="1274" y="238"/>
                </a:cubicBezTo>
                <a:cubicBezTo>
                  <a:pt x="1274" y="238"/>
                  <a:pt x="1274" y="238"/>
                  <a:pt x="1273" y="239"/>
                </a:cubicBezTo>
                <a:cubicBezTo>
                  <a:pt x="1273" y="239"/>
                  <a:pt x="1272" y="239"/>
                  <a:pt x="1270" y="240"/>
                </a:cubicBezTo>
                <a:cubicBezTo>
                  <a:pt x="1268" y="240"/>
                  <a:pt x="1268" y="241"/>
                  <a:pt x="1266" y="242"/>
                </a:cubicBezTo>
                <a:cubicBezTo>
                  <a:pt x="1266" y="242"/>
                  <a:pt x="1265" y="242"/>
                  <a:pt x="1265" y="242"/>
                </a:cubicBezTo>
                <a:cubicBezTo>
                  <a:pt x="1264" y="242"/>
                  <a:pt x="1263" y="242"/>
                  <a:pt x="1263" y="242"/>
                </a:cubicBezTo>
                <a:cubicBezTo>
                  <a:pt x="1263" y="242"/>
                  <a:pt x="1263" y="243"/>
                  <a:pt x="1261" y="244"/>
                </a:cubicBezTo>
                <a:cubicBezTo>
                  <a:pt x="1260" y="245"/>
                  <a:pt x="1256" y="246"/>
                  <a:pt x="1253" y="246"/>
                </a:cubicBezTo>
                <a:cubicBezTo>
                  <a:pt x="1251" y="246"/>
                  <a:pt x="1254" y="244"/>
                  <a:pt x="1254" y="244"/>
                </a:cubicBezTo>
                <a:cubicBezTo>
                  <a:pt x="1254" y="244"/>
                  <a:pt x="1254" y="244"/>
                  <a:pt x="1254" y="244"/>
                </a:cubicBezTo>
                <a:cubicBezTo>
                  <a:pt x="1253" y="244"/>
                  <a:pt x="1252" y="244"/>
                  <a:pt x="1252" y="244"/>
                </a:cubicBezTo>
                <a:cubicBezTo>
                  <a:pt x="1252" y="244"/>
                  <a:pt x="1252" y="244"/>
                  <a:pt x="1254" y="242"/>
                </a:cubicBezTo>
                <a:cubicBezTo>
                  <a:pt x="1254" y="242"/>
                  <a:pt x="1254" y="242"/>
                  <a:pt x="1249" y="243"/>
                </a:cubicBezTo>
                <a:cubicBezTo>
                  <a:pt x="1249" y="243"/>
                  <a:pt x="1249" y="243"/>
                  <a:pt x="1249" y="243"/>
                </a:cubicBezTo>
                <a:close/>
                <a:moveTo>
                  <a:pt x="1278" y="221"/>
                </a:moveTo>
                <a:cubicBezTo>
                  <a:pt x="1278" y="221"/>
                  <a:pt x="1278" y="221"/>
                  <a:pt x="1278" y="221"/>
                </a:cubicBezTo>
                <a:cubicBezTo>
                  <a:pt x="1278" y="221"/>
                  <a:pt x="1277" y="220"/>
                  <a:pt x="1276" y="218"/>
                </a:cubicBezTo>
                <a:cubicBezTo>
                  <a:pt x="1276" y="218"/>
                  <a:pt x="1276" y="218"/>
                  <a:pt x="1276" y="218"/>
                </a:cubicBezTo>
                <a:cubicBezTo>
                  <a:pt x="1276" y="218"/>
                  <a:pt x="1276" y="218"/>
                  <a:pt x="1278" y="221"/>
                </a:cubicBezTo>
                <a:close/>
                <a:moveTo>
                  <a:pt x="1271" y="217"/>
                </a:moveTo>
                <a:cubicBezTo>
                  <a:pt x="1271" y="217"/>
                  <a:pt x="1271" y="217"/>
                  <a:pt x="1271" y="217"/>
                </a:cubicBezTo>
                <a:cubicBezTo>
                  <a:pt x="1271" y="217"/>
                  <a:pt x="1271" y="217"/>
                  <a:pt x="1271" y="215"/>
                </a:cubicBezTo>
                <a:cubicBezTo>
                  <a:pt x="1271" y="215"/>
                  <a:pt x="1271" y="215"/>
                  <a:pt x="1271" y="215"/>
                </a:cubicBezTo>
                <a:cubicBezTo>
                  <a:pt x="1271" y="215"/>
                  <a:pt x="1271" y="215"/>
                  <a:pt x="1271" y="217"/>
                </a:cubicBezTo>
                <a:close/>
                <a:moveTo>
                  <a:pt x="1333" y="373"/>
                </a:moveTo>
                <a:cubicBezTo>
                  <a:pt x="1333" y="373"/>
                  <a:pt x="1334" y="370"/>
                  <a:pt x="1335" y="370"/>
                </a:cubicBezTo>
                <a:cubicBezTo>
                  <a:pt x="1335" y="370"/>
                  <a:pt x="1336" y="371"/>
                  <a:pt x="1336" y="371"/>
                </a:cubicBezTo>
                <a:cubicBezTo>
                  <a:pt x="1336" y="372"/>
                  <a:pt x="1336" y="374"/>
                  <a:pt x="1334" y="374"/>
                </a:cubicBezTo>
                <a:cubicBezTo>
                  <a:pt x="1334" y="374"/>
                  <a:pt x="1334" y="373"/>
                  <a:pt x="1333" y="373"/>
                </a:cubicBezTo>
                <a:close/>
                <a:moveTo>
                  <a:pt x="1345" y="367"/>
                </a:moveTo>
                <a:cubicBezTo>
                  <a:pt x="1345" y="367"/>
                  <a:pt x="1344" y="367"/>
                  <a:pt x="1344" y="367"/>
                </a:cubicBezTo>
                <a:cubicBezTo>
                  <a:pt x="1344" y="367"/>
                  <a:pt x="1343" y="367"/>
                  <a:pt x="1343" y="366"/>
                </a:cubicBezTo>
                <a:cubicBezTo>
                  <a:pt x="1342" y="365"/>
                  <a:pt x="1346" y="363"/>
                  <a:pt x="1348" y="363"/>
                </a:cubicBezTo>
                <a:cubicBezTo>
                  <a:pt x="1349" y="363"/>
                  <a:pt x="1349" y="364"/>
                  <a:pt x="1349" y="364"/>
                </a:cubicBezTo>
                <a:cubicBezTo>
                  <a:pt x="1349" y="364"/>
                  <a:pt x="1349" y="364"/>
                  <a:pt x="1349" y="364"/>
                </a:cubicBezTo>
                <a:cubicBezTo>
                  <a:pt x="1350" y="364"/>
                  <a:pt x="1351" y="364"/>
                  <a:pt x="1351" y="365"/>
                </a:cubicBezTo>
                <a:cubicBezTo>
                  <a:pt x="1351" y="367"/>
                  <a:pt x="1349" y="368"/>
                  <a:pt x="1348" y="369"/>
                </a:cubicBezTo>
                <a:cubicBezTo>
                  <a:pt x="1348" y="369"/>
                  <a:pt x="1347" y="369"/>
                  <a:pt x="1346" y="369"/>
                </a:cubicBezTo>
                <a:cubicBezTo>
                  <a:pt x="1345" y="368"/>
                  <a:pt x="1345" y="367"/>
                  <a:pt x="1345" y="367"/>
                </a:cubicBezTo>
                <a:close/>
                <a:moveTo>
                  <a:pt x="1353" y="362"/>
                </a:moveTo>
                <a:cubicBezTo>
                  <a:pt x="1354" y="362"/>
                  <a:pt x="1354" y="362"/>
                  <a:pt x="1355" y="362"/>
                </a:cubicBezTo>
                <a:cubicBezTo>
                  <a:pt x="1356" y="362"/>
                  <a:pt x="1359" y="364"/>
                  <a:pt x="1357" y="365"/>
                </a:cubicBezTo>
                <a:cubicBezTo>
                  <a:pt x="1357" y="365"/>
                  <a:pt x="1357" y="365"/>
                  <a:pt x="1357" y="365"/>
                </a:cubicBezTo>
                <a:cubicBezTo>
                  <a:pt x="1355" y="365"/>
                  <a:pt x="1353" y="362"/>
                  <a:pt x="1353" y="362"/>
                </a:cubicBezTo>
                <a:close/>
                <a:moveTo>
                  <a:pt x="1388" y="353"/>
                </a:moveTo>
                <a:cubicBezTo>
                  <a:pt x="1388" y="353"/>
                  <a:pt x="1390" y="355"/>
                  <a:pt x="1391" y="355"/>
                </a:cubicBezTo>
                <a:cubicBezTo>
                  <a:pt x="1393" y="355"/>
                  <a:pt x="1395" y="352"/>
                  <a:pt x="1397" y="352"/>
                </a:cubicBezTo>
                <a:cubicBezTo>
                  <a:pt x="1397" y="352"/>
                  <a:pt x="1397" y="352"/>
                  <a:pt x="1397" y="352"/>
                </a:cubicBezTo>
                <a:cubicBezTo>
                  <a:pt x="1399" y="352"/>
                  <a:pt x="1401" y="358"/>
                  <a:pt x="1401" y="359"/>
                </a:cubicBezTo>
                <a:cubicBezTo>
                  <a:pt x="1401" y="360"/>
                  <a:pt x="1399" y="360"/>
                  <a:pt x="1399" y="361"/>
                </a:cubicBezTo>
                <a:cubicBezTo>
                  <a:pt x="1399" y="362"/>
                  <a:pt x="1400" y="362"/>
                  <a:pt x="1400" y="362"/>
                </a:cubicBezTo>
                <a:cubicBezTo>
                  <a:pt x="1400" y="362"/>
                  <a:pt x="1400" y="362"/>
                  <a:pt x="1400" y="365"/>
                </a:cubicBezTo>
                <a:cubicBezTo>
                  <a:pt x="1400" y="365"/>
                  <a:pt x="1400" y="365"/>
                  <a:pt x="1399" y="367"/>
                </a:cubicBezTo>
                <a:cubicBezTo>
                  <a:pt x="1399" y="367"/>
                  <a:pt x="1400" y="370"/>
                  <a:pt x="1398" y="372"/>
                </a:cubicBezTo>
                <a:cubicBezTo>
                  <a:pt x="1396" y="373"/>
                  <a:pt x="1394" y="370"/>
                  <a:pt x="1394" y="370"/>
                </a:cubicBezTo>
                <a:cubicBezTo>
                  <a:pt x="1394" y="370"/>
                  <a:pt x="1393" y="374"/>
                  <a:pt x="1391" y="374"/>
                </a:cubicBezTo>
                <a:cubicBezTo>
                  <a:pt x="1391" y="374"/>
                  <a:pt x="1391" y="374"/>
                  <a:pt x="1388" y="372"/>
                </a:cubicBezTo>
                <a:cubicBezTo>
                  <a:pt x="1388" y="372"/>
                  <a:pt x="1388" y="372"/>
                  <a:pt x="1390" y="372"/>
                </a:cubicBezTo>
                <a:cubicBezTo>
                  <a:pt x="1390" y="372"/>
                  <a:pt x="1390" y="372"/>
                  <a:pt x="1389" y="366"/>
                </a:cubicBezTo>
                <a:cubicBezTo>
                  <a:pt x="1389" y="366"/>
                  <a:pt x="1389" y="366"/>
                  <a:pt x="1390" y="365"/>
                </a:cubicBezTo>
                <a:cubicBezTo>
                  <a:pt x="1390" y="365"/>
                  <a:pt x="1390" y="365"/>
                  <a:pt x="1389" y="364"/>
                </a:cubicBezTo>
                <a:cubicBezTo>
                  <a:pt x="1389" y="364"/>
                  <a:pt x="1390" y="361"/>
                  <a:pt x="1390" y="359"/>
                </a:cubicBezTo>
                <a:cubicBezTo>
                  <a:pt x="1390" y="357"/>
                  <a:pt x="1387" y="355"/>
                  <a:pt x="1387" y="355"/>
                </a:cubicBezTo>
                <a:cubicBezTo>
                  <a:pt x="1387" y="355"/>
                  <a:pt x="1387" y="355"/>
                  <a:pt x="1388" y="353"/>
                </a:cubicBezTo>
                <a:close/>
                <a:moveTo>
                  <a:pt x="1436" y="399"/>
                </a:moveTo>
                <a:cubicBezTo>
                  <a:pt x="1438" y="399"/>
                  <a:pt x="1439" y="402"/>
                  <a:pt x="1438" y="403"/>
                </a:cubicBezTo>
                <a:cubicBezTo>
                  <a:pt x="1438" y="403"/>
                  <a:pt x="1434" y="403"/>
                  <a:pt x="1435" y="400"/>
                </a:cubicBezTo>
                <a:cubicBezTo>
                  <a:pt x="1436" y="400"/>
                  <a:pt x="1436" y="399"/>
                  <a:pt x="1436" y="399"/>
                </a:cubicBezTo>
                <a:close/>
                <a:moveTo>
                  <a:pt x="1433" y="392"/>
                </a:moveTo>
                <a:cubicBezTo>
                  <a:pt x="1433" y="392"/>
                  <a:pt x="1429" y="390"/>
                  <a:pt x="1428" y="389"/>
                </a:cubicBezTo>
                <a:cubicBezTo>
                  <a:pt x="1428" y="389"/>
                  <a:pt x="1427" y="387"/>
                  <a:pt x="1426" y="387"/>
                </a:cubicBezTo>
                <a:cubicBezTo>
                  <a:pt x="1425" y="386"/>
                  <a:pt x="1423" y="387"/>
                  <a:pt x="1421" y="384"/>
                </a:cubicBezTo>
                <a:cubicBezTo>
                  <a:pt x="1420" y="382"/>
                  <a:pt x="1423" y="381"/>
                  <a:pt x="1423" y="381"/>
                </a:cubicBezTo>
                <a:cubicBezTo>
                  <a:pt x="1423" y="381"/>
                  <a:pt x="1423" y="381"/>
                  <a:pt x="1426" y="383"/>
                </a:cubicBezTo>
                <a:cubicBezTo>
                  <a:pt x="1426" y="383"/>
                  <a:pt x="1427" y="381"/>
                  <a:pt x="1428" y="381"/>
                </a:cubicBezTo>
                <a:cubicBezTo>
                  <a:pt x="1428" y="380"/>
                  <a:pt x="1431" y="383"/>
                  <a:pt x="1432" y="383"/>
                </a:cubicBezTo>
                <a:cubicBezTo>
                  <a:pt x="1433" y="383"/>
                  <a:pt x="1437" y="382"/>
                  <a:pt x="1437" y="382"/>
                </a:cubicBezTo>
                <a:cubicBezTo>
                  <a:pt x="1437" y="382"/>
                  <a:pt x="1439" y="381"/>
                  <a:pt x="1440" y="381"/>
                </a:cubicBezTo>
                <a:cubicBezTo>
                  <a:pt x="1441" y="380"/>
                  <a:pt x="1443" y="382"/>
                  <a:pt x="1443" y="382"/>
                </a:cubicBezTo>
                <a:cubicBezTo>
                  <a:pt x="1444" y="380"/>
                  <a:pt x="1444" y="380"/>
                  <a:pt x="1444" y="380"/>
                </a:cubicBezTo>
                <a:cubicBezTo>
                  <a:pt x="1444" y="380"/>
                  <a:pt x="1445" y="383"/>
                  <a:pt x="1444" y="384"/>
                </a:cubicBezTo>
                <a:cubicBezTo>
                  <a:pt x="1443" y="385"/>
                  <a:pt x="1442" y="387"/>
                  <a:pt x="1442" y="388"/>
                </a:cubicBezTo>
                <a:cubicBezTo>
                  <a:pt x="1442" y="389"/>
                  <a:pt x="1443" y="392"/>
                  <a:pt x="1443" y="392"/>
                </a:cubicBezTo>
                <a:cubicBezTo>
                  <a:pt x="1443" y="392"/>
                  <a:pt x="1444" y="395"/>
                  <a:pt x="1441" y="395"/>
                </a:cubicBezTo>
                <a:cubicBezTo>
                  <a:pt x="1437" y="395"/>
                  <a:pt x="1435" y="391"/>
                  <a:pt x="1435" y="391"/>
                </a:cubicBezTo>
                <a:cubicBezTo>
                  <a:pt x="1435" y="391"/>
                  <a:pt x="1435" y="391"/>
                  <a:pt x="1433" y="392"/>
                </a:cubicBezTo>
                <a:close/>
                <a:moveTo>
                  <a:pt x="1486" y="377"/>
                </a:moveTo>
                <a:cubicBezTo>
                  <a:pt x="1488" y="381"/>
                  <a:pt x="1488" y="381"/>
                  <a:pt x="1488" y="381"/>
                </a:cubicBezTo>
                <a:cubicBezTo>
                  <a:pt x="1488" y="381"/>
                  <a:pt x="1488" y="381"/>
                  <a:pt x="1483" y="380"/>
                </a:cubicBezTo>
                <a:cubicBezTo>
                  <a:pt x="1483" y="380"/>
                  <a:pt x="1483" y="380"/>
                  <a:pt x="1486" y="377"/>
                </a:cubicBezTo>
                <a:close/>
                <a:moveTo>
                  <a:pt x="1488" y="386"/>
                </a:moveTo>
                <a:cubicBezTo>
                  <a:pt x="1488" y="386"/>
                  <a:pt x="1484" y="385"/>
                  <a:pt x="1486" y="383"/>
                </a:cubicBezTo>
                <a:cubicBezTo>
                  <a:pt x="1486" y="383"/>
                  <a:pt x="1486" y="383"/>
                  <a:pt x="1487" y="383"/>
                </a:cubicBezTo>
                <a:cubicBezTo>
                  <a:pt x="1488" y="383"/>
                  <a:pt x="1489" y="385"/>
                  <a:pt x="1488" y="386"/>
                </a:cubicBezTo>
                <a:close/>
                <a:moveTo>
                  <a:pt x="1506" y="400"/>
                </a:moveTo>
                <a:cubicBezTo>
                  <a:pt x="1506" y="400"/>
                  <a:pt x="1506" y="400"/>
                  <a:pt x="1506" y="400"/>
                </a:cubicBezTo>
                <a:cubicBezTo>
                  <a:pt x="1505" y="400"/>
                  <a:pt x="1504" y="398"/>
                  <a:pt x="1505" y="398"/>
                </a:cubicBezTo>
                <a:cubicBezTo>
                  <a:pt x="1505" y="398"/>
                  <a:pt x="1505" y="398"/>
                  <a:pt x="1505" y="398"/>
                </a:cubicBezTo>
                <a:cubicBezTo>
                  <a:pt x="1507" y="398"/>
                  <a:pt x="1507" y="399"/>
                  <a:pt x="1506" y="400"/>
                </a:cubicBezTo>
                <a:close/>
                <a:moveTo>
                  <a:pt x="1493" y="381"/>
                </a:moveTo>
                <a:cubicBezTo>
                  <a:pt x="1493" y="381"/>
                  <a:pt x="1493" y="381"/>
                  <a:pt x="1494" y="381"/>
                </a:cubicBezTo>
                <a:cubicBezTo>
                  <a:pt x="1494" y="381"/>
                  <a:pt x="1494" y="381"/>
                  <a:pt x="1497" y="380"/>
                </a:cubicBezTo>
                <a:cubicBezTo>
                  <a:pt x="1497" y="380"/>
                  <a:pt x="1504" y="383"/>
                  <a:pt x="1506" y="384"/>
                </a:cubicBezTo>
                <a:cubicBezTo>
                  <a:pt x="1508" y="386"/>
                  <a:pt x="1510" y="387"/>
                  <a:pt x="1510" y="387"/>
                </a:cubicBezTo>
                <a:cubicBezTo>
                  <a:pt x="1510" y="387"/>
                  <a:pt x="1510" y="387"/>
                  <a:pt x="1508" y="388"/>
                </a:cubicBezTo>
                <a:cubicBezTo>
                  <a:pt x="1508" y="388"/>
                  <a:pt x="1505" y="386"/>
                  <a:pt x="1504" y="386"/>
                </a:cubicBezTo>
                <a:cubicBezTo>
                  <a:pt x="1504" y="386"/>
                  <a:pt x="1503" y="386"/>
                  <a:pt x="1503" y="386"/>
                </a:cubicBezTo>
                <a:cubicBezTo>
                  <a:pt x="1503" y="387"/>
                  <a:pt x="1506" y="391"/>
                  <a:pt x="1506" y="391"/>
                </a:cubicBezTo>
                <a:cubicBezTo>
                  <a:pt x="1506" y="391"/>
                  <a:pt x="1506" y="391"/>
                  <a:pt x="1506" y="394"/>
                </a:cubicBezTo>
                <a:cubicBezTo>
                  <a:pt x="1506" y="394"/>
                  <a:pt x="1506" y="394"/>
                  <a:pt x="1505" y="395"/>
                </a:cubicBezTo>
                <a:cubicBezTo>
                  <a:pt x="1505" y="395"/>
                  <a:pt x="1505" y="395"/>
                  <a:pt x="1507" y="397"/>
                </a:cubicBezTo>
                <a:cubicBezTo>
                  <a:pt x="1507" y="397"/>
                  <a:pt x="1507" y="397"/>
                  <a:pt x="1504" y="396"/>
                </a:cubicBezTo>
                <a:cubicBezTo>
                  <a:pt x="1504" y="396"/>
                  <a:pt x="1504" y="396"/>
                  <a:pt x="1503" y="393"/>
                </a:cubicBezTo>
                <a:cubicBezTo>
                  <a:pt x="1503" y="393"/>
                  <a:pt x="1503" y="393"/>
                  <a:pt x="1502" y="396"/>
                </a:cubicBezTo>
                <a:cubicBezTo>
                  <a:pt x="1502" y="396"/>
                  <a:pt x="1502" y="396"/>
                  <a:pt x="1499" y="392"/>
                </a:cubicBezTo>
                <a:cubicBezTo>
                  <a:pt x="1499" y="392"/>
                  <a:pt x="1499" y="392"/>
                  <a:pt x="1499" y="392"/>
                </a:cubicBezTo>
                <a:cubicBezTo>
                  <a:pt x="1498" y="392"/>
                  <a:pt x="1497" y="392"/>
                  <a:pt x="1497" y="393"/>
                </a:cubicBezTo>
                <a:cubicBezTo>
                  <a:pt x="1497" y="393"/>
                  <a:pt x="1496" y="393"/>
                  <a:pt x="1496" y="393"/>
                </a:cubicBezTo>
                <a:cubicBezTo>
                  <a:pt x="1495" y="393"/>
                  <a:pt x="1494" y="393"/>
                  <a:pt x="1494" y="391"/>
                </a:cubicBezTo>
                <a:cubicBezTo>
                  <a:pt x="1494" y="390"/>
                  <a:pt x="1494" y="386"/>
                  <a:pt x="1494" y="386"/>
                </a:cubicBezTo>
                <a:cubicBezTo>
                  <a:pt x="1494" y="386"/>
                  <a:pt x="1494" y="386"/>
                  <a:pt x="1491" y="383"/>
                </a:cubicBezTo>
                <a:cubicBezTo>
                  <a:pt x="1491" y="383"/>
                  <a:pt x="1491" y="383"/>
                  <a:pt x="1493" y="381"/>
                </a:cubicBezTo>
                <a:close/>
                <a:moveTo>
                  <a:pt x="1532" y="381"/>
                </a:moveTo>
                <a:cubicBezTo>
                  <a:pt x="1532" y="381"/>
                  <a:pt x="1532" y="381"/>
                  <a:pt x="1532" y="381"/>
                </a:cubicBezTo>
                <a:cubicBezTo>
                  <a:pt x="1531" y="379"/>
                  <a:pt x="1531" y="376"/>
                  <a:pt x="1532" y="376"/>
                </a:cubicBezTo>
                <a:cubicBezTo>
                  <a:pt x="1532" y="376"/>
                  <a:pt x="1532" y="376"/>
                  <a:pt x="1532" y="376"/>
                </a:cubicBezTo>
                <a:cubicBezTo>
                  <a:pt x="1533" y="377"/>
                  <a:pt x="1535" y="378"/>
                  <a:pt x="1534" y="379"/>
                </a:cubicBezTo>
                <a:cubicBezTo>
                  <a:pt x="1534" y="379"/>
                  <a:pt x="1533" y="381"/>
                  <a:pt x="1532" y="381"/>
                </a:cubicBezTo>
                <a:close/>
                <a:moveTo>
                  <a:pt x="1528" y="395"/>
                </a:moveTo>
                <a:cubicBezTo>
                  <a:pt x="1528" y="395"/>
                  <a:pt x="1528" y="395"/>
                  <a:pt x="1528" y="393"/>
                </a:cubicBezTo>
                <a:cubicBezTo>
                  <a:pt x="1530" y="393"/>
                  <a:pt x="1530" y="393"/>
                  <a:pt x="1530" y="393"/>
                </a:cubicBezTo>
                <a:cubicBezTo>
                  <a:pt x="1530" y="393"/>
                  <a:pt x="1530" y="393"/>
                  <a:pt x="1528" y="395"/>
                </a:cubicBezTo>
                <a:close/>
                <a:moveTo>
                  <a:pt x="1528" y="376"/>
                </a:moveTo>
                <a:cubicBezTo>
                  <a:pt x="1528" y="376"/>
                  <a:pt x="1528" y="376"/>
                  <a:pt x="1530" y="376"/>
                </a:cubicBezTo>
                <a:cubicBezTo>
                  <a:pt x="1529" y="381"/>
                  <a:pt x="1529" y="381"/>
                  <a:pt x="1529" y="381"/>
                </a:cubicBezTo>
                <a:cubicBezTo>
                  <a:pt x="1529" y="381"/>
                  <a:pt x="1529" y="381"/>
                  <a:pt x="1527" y="379"/>
                </a:cubicBezTo>
                <a:cubicBezTo>
                  <a:pt x="1527" y="379"/>
                  <a:pt x="1527" y="379"/>
                  <a:pt x="1528" y="376"/>
                </a:cubicBezTo>
                <a:close/>
                <a:moveTo>
                  <a:pt x="1531" y="385"/>
                </a:moveTo>
                <a:cubicBezTo>
                  <a:pt x="1531" y="385"/>
                  <a:pt x="1531" y="386"/>
                  <a:pt x="1532" y="386"/>
                </a:cubicBezTo>
                <a:cubicBezTo>
                  <a:pt x="1532" y="386"/>
                  <a:pt x="1530" y="387"/>
                  <a:pt x="1529" y="387"/>
                </a:cubicBezTo>
                <a:cubicBezTo>
                  <a:pt x="1529" y="387"/>
                  <a:pt x="1529" y="387"/>
                  <a:pt x="1529" y="387"/>
                </a:cubicBezTo>
                <a:cubicBezTo>
                  <a:pt x="1529" y="386"/>
                  <a:pt x="1530" y="385"/>
                  <a:pt x="1531" y="385"/>
                </a:cubicBezTo>
                <a:close/>
                <a:moveTo>
                  <a:pt x="1533" y="395"/>
                </a:moveTo>
                <a:cubicBezTo>
                  <a:pt x="1533" y="395"/>
                  <a:pt x="1533" y="395"/>
                  <a:pt x="1533" y="395"/>
                </a:cubicBezTo>
                <a:cubicBezTo>
                  <a:pt x="1535" y="396"/>
                  <a:pt x="1534" y="397"/>
                  <a:pt x="1533" y="397"/>
                </a:cubicBezTo>
                <a:cubicBezTo>
                  <a:pt x="1533" y="397"/>
                  <a:pt x="1532" y="397"/>
                  <a:pt x="1532" y="396"/>
                </a:cubicBezTo>
                <a:cubicBezTo>
                  <a:pt x="1531" y="396"/>
                  <a:pt x="1532" y="395"/>
                  <a:pt x="1533" y="395"/>
                </a:cubicBezTo>
                <a:close/>
                <a:moveTo>
                  <a:pt x="1516" y="386"/>
                </a:moveTo>
                <a:cubicBezTo>
                  <a:pt x="1517" y="386"/>
                  <a:pt x="1518" y="387"/>
                  <a:pt x="1516" y="388"/>
                </a:cubicBezTo>
                <a:cubicBezTo>
                  <a:pt x="1516" y="388"/>
                  <a:pt x="1516" y="388"/>
                  <a:pt x="1516" y="388"/>
                </a:cubicBezTo>
                <a:cubicBezTo>
                  <a:pt x="1515" y="388"/>
                  <a:pt x="1515" y="387"/>
                  <a:pt x="1516" y="386"/>
                </a:cubicBezTo>
                <a:cubicBezTo>
                  <a:pt x="1516" y="386"/>
                  <a:pt x="1516" y="386"/>
                  <a:pt x="1516" y="386"/>
                </a:cubicBezTo>
                <a:close/>
                <a:moveTo>
                  <a:pt x="1512" y="359"/>
                </a:moveTo>
                <a:cubicBezTo>
                  <a:pt x="1516" y="360"/>
                  <a:pt x="1516" y="360"/>
                  <a:pt x="1516" y="360"/>
                </a:cubicBezTo>
                <a:cubicBezTo>
                  <a:pt x="1516" y="360"/>
                  <a:pt x="1516" y="360"/>
                  <a:pt x="1515" y="362"/>
                </a:cubicBezTo>
                <a:cubicBezTo>
                  <a:pt x="1515" y="362"/>
                  <a:pt x="1515" y="362"/>
                  <a:pt x="1512" y="359"/>
                </a:cubicBezTo>
                <a:close/>
                <a:moveTo>
                  <a:pt x="1516" y="372"/>
                </a:moveTo>
                <a:cubicBezTo>
                  <a:pt x="1517" y="375"/>
                  <a:pt x="1517" y="375"/>
                  <a:pt x="1517" y="375"/>
                </a:cubicBezTo>
                <a:cubicBezTo>
                  <a:pt x="1515" y="375"/>
                  <a:pt x="1516" y="372"/>
                  <a:pt x="1516" y="372"/>
                </a:cubicBezTo>
                <a:close/>
                <a:moveTo>
                  <a:pt x="1523" y="364"/>
                </a:moveTo>
                <a:cubicBezTo>
                  <a:pt x="1523" y="364"/>
                  <a:pt x="1523" y="364"/>
                  <a:pt x="1520" y="365"/>
                </a:cubicBezTo>
                <a:cubicBezTo>
                  <a:pt x="1520" y="363"/>
                  <a:pt x="1520" y="363"/>
                  <a:pt x="1520" y="363"/>
                </a:cubicBezTo>
                <a:cubicBezTo>
                  <a:pt x="1520" y="363"/>
                  <a:pt x="1520" y="363"/>
                  <a:pt x="1523" y="363"/>
                </a:cubicBezTo>
                <a:cubicBezTo>
                  <a:pt x="1523" y="363"/>
                  <a:pt x="1523" y="363"/>
                  <a:pt x="1523" y="364"/>
                </a:cubicBezTo>
                <a:close/>
                <a:moveTo>
                  <a:pt x="1521" y="396"/>
                </a:moveTo>
                <a:cubicBezTo>
                  <a:pt x="1521" y="396"/>
                  <a:pt x="1520" y="396"/>
                  <a:pt x="1520" y="396"/>
                </a:cubicBezTo>
                <a:cubicBezTo>
                  <a:pt x="1520" y="395"/>
                  <a:pt x="1521" y="395"/>
                  <a:pt x="1521" y="395"/>
                </a:cubicBezTo>
                <a:cubicBezTo>
                  <a:pt x="1521" y="395"/>
                  <a:pt x="1522" y="395"/>
                  <a:pt x="1522" y="396"/>
                </a:cubicBezTo>
                <a:cubicBezTo>
                  <a:pt x="1522" y="396"/>
                  <a:pt x="1521" y="396"/>
                  <a:pt x="1521" y="396"/>
                </a:cubicBezTo>
                <a:close/>
                <a:moveTo>
                  <a:pt x="1518" y="393"/>
                </a:moveTo>
                <a:cubicBezTo>
                  <a:pt x="1518" y="393"/>
                  <a:pt x="1518" y="393"/>
                  <a:pt x="1519" y="392"/>
                </a:cubicBezTo>
                <a:cubicBezTo>
                  <a:pt x="1519" y="392"/>
                  <a:pt x="1519" y="392"/>
                  <a:pt x="1520" y="393"/>
                </a:cubicBezTo>
                <a:lnTo>
                  <a:pt x="1518" y="393"/>
                </a:lnTo>
                <a:close/>
                <a:moveTo>
                  <a:pt x="1521" y="386"/>
                </a:moveTo>
                <a:cubicBezTo>
                  <a:pt x="1521" y="386"/>
                  <a:pt x="1521" y="386"/>
                  <a:pt x="1518" y="381"/>
                </a:cubicBezTo>
                <a:cubicBezTo>
                  <a:pt x="1522" y="384"/>
                  <a:pt x="1522" y="384"/>
                  <a:pt x="1522" y="384"/>
                </a:cubicBezTo>
                <a:cubicBezTo>
                  <a:pt x="1522" y="384"/>
                  <a:pt x="1522" y="384"/>
                  <a:pt x="1521" y="386"/>
                </a:cubicBezTo>
                <a:close/>
                <a:moveTo>
                  <a:pt x="1529" y="409"/>
                </a:moveTo>
                <a:cubicBezTo>
                  <a:pt x="1529" y="409"/>
                  <a:pt x="1529" y="409"/>
                  <a:pt x="1529" y="409"/>
                </a:cubicBezTo>
                <a:cubicBezTo>
                  <a:pt x="1529" y="409"/>
                  <a:pt x="1531" y="408"/>
                  <a:pt x="1532" y="408"/>
                </a:cubicBezTo>
                <a:cubicBezTo>
                  <a:pt x="1532" y="408"/>
                  <a:pt x="1533" y="409"/>
                  <a:pt x="1533" y="410"/>
                </a:cubicBezTo>
                <a:cubicBezTo>
                  <a:pt x="1532" y="411"/>
                  <a:pt x="1530" y="411"/>
                  <a:pt x="1528" y="411"/>
                </a:cubicBezTo>
                <a:cubicBezTo>
                  <a:pt x="1527" y="411"/>
                  <a:pt x="1526" y="411"/>
                  <a:pt x="1526" y="411"/>
                </a:cubicBezTo>
                <a:cubicBezTo>
                  <a:pt x="1526" y="411"/>
                  <a:pt x="1526" y="411"/>
                  <a:pt x="1525" y="412"/>
                </a:cubicBezTo>
                <a:cubicBezTo>
                  <a:pt x="1525" y="412"/>
                  <a:pt x="1525" y="412"/>
                  <a:pt x="1521" y="412"/>
                </a:cubicBezTo>
                <a:cubicBezTo>
                  <a:pt x="1521" y="412"/>
                  <a:pt x="1521" y="412"/>
                  <a:pt x="1519" y="409"/>
                </a:cubicBezTo>
                <a:cubicBezTo>
                  <a:pt x="1519" y="409"/>
                  <a:pt x="1519" y="409"/>
                  <a:pt x="1515" y="409"/>
                </a:cubicBezTo>
                <a:cubicBezTo>
                  <a:pt x="1515" y="409"/>
                  <a:pt x="1515" y="409"/>
                  <a:pt x="1514" y="408"/>
                </a:cubicBezTo>
                <a:cubicBezTo>
                  <a:pt x="1514" y="408"/>
                  <a:pt x="1513" y="409"/>
                  <a:pt x="1513" y="409"/>
                </a:cubicBezTo>
                <a:cubicBezTo>
                  <a:pt x="1512" y="409"/>
                  <a:pt x="1512" y="408"/>
                  <a:pt x="1511" y="408"/>
                </a:cubicBezTo>
                <a:cubicBezTo>
                  <a:pt x="1510" y="406"/>
                  <a:pt x="1512" y="405"/>
                  <a:pt x="1512" y="405"/>
                </a:cubicBezTo>
                <a:cubicBezTo>
                  <a:pt x="1512" y="405"/>
                  <a:pt x="1512" y="405"/>
                  <a:pt x="1516" y="407"/>
                </a:cubicBezTo>
                <a:cubicBezTo>
                  <a:pt x="1516" y="407"/>
                  <a:pt x="1516" y="407"/>
                  <a:pt x="1520" y="407"/>
                </a:cubicBezTo>
                <a:cubicBezTo>
                  <a:pt x="1520" y="407"/>
                  <a:pt x="1520" y="407"/>
                  <a:pt x="1524" y="407"/>
                </a:cubicBezTo>
                <a:cubicBezTo>
                  <a:pt x="1524" y="407"/>
                  <a:pt x="1524" y="407"/>
                  <a:pt x="1527" y="408"/>
                </a:cubicBezTo>
                <a:cubicBezTo>
                  <a:pt x="1527" y="408"/>
                  <a:pt x="1528" y="409"/>
                  <a:pt x="1529" y="409"/>
                </a:cubicBezTo>
                <a:close/>
                <a:moveTo>
                  <a:pt x="1527" y="392"/>
                </a:moveTo>
                <a:cubicBezTo>
                  <a:pt x="1526" y="392"/>
                  <a:pt x="1526" y="393"/>
                  <a:pt x="1525" y="393"/>
                </a:cubicBezTo>
                <a:cubicBezTo>
                  <a:pt x="1525" y="393"/>
                  <a:pt x="1524" y="392"/>
                  <a:pt x="1524" y="391"/>
                </a:cubicBezTo>
                <a:cubicBezTo>
                  <a:pt x="1523" y="390"/>
                  <a:pt x="1524" y="390"/>
                  <a:pt x="1524" y="390"/>
                </a:cubicBezTo>
                <a:cubicBezTo>
                  <a:pt x="1526" y="390"/>
                  <a:pt x="1527" y="391"/>
                  <a:pt x="1527" y="392"/>
                </a:cubicBezTo>
                <a:close/>
                <a:moveTo>
                  <a:pt x="1526" y="360"/>
                </a:moveTo>
                <a:cubicBezTo>
                  <a:pt x="1527" y="360"/>
                  <a:pt x="1527" y="360"/>
                  <a:pt x="1527" y="361"/>
                </a:cubicBezTo>
                <a:cubicBezTo>
                  <a:pt x="1527" y="362"/>
                  <a:pt x="1527" y="363"/>
                  <a:pt x="1526" y="363"/>
                </a:cubicBezTo>
                <a:cubicBezTo>
                  <a:pt x="1526" y="363"/>
                  <a:pt x="1525" y="362"/>
                  <a:pt x="1525" y="361"/>
                </a:cubicBezTo>
                <a:cubicBezTo>
                  <a:pt x="1525" y="361"/>
                  <a:pt x="1526" y="360"/>
                  <a:pt x="1526" y="360"/>
                </a:cubicBezTo>
                <a:close/>
                <a:moveTo>
                  <a:pt x="1529" y="360"/>
                </a:moveTo>
                <a:cubicBezTo>
                  <a:pt x="1529" y="360"/>
                  <a:pt x="1529" y="360"/>
                  <a:pt x="1528" y="362"/>
                </a:cubicBezTo>
                <a:cubicBezTo>
                  <a:pt x="1528" y="362"/>
                  <a:pt x="1528" y="362"/>
                  <a:pt x="1528" y="359"/>
                </a:cubicBezTo>
                <a:cubicBezTo>
                  <a:pt x="1528" y="359"/>
                  <a:pt x="1528" y="359"/>
                  <a:pt x="1531" y="359"/>
                </a:cubicBezTo>
                <a:lnTo>
                  <a:pt x="1529" y="360"/>
                </a:lnTo>
                <a:close/>
                <a:moveTo>
                  <a:pt x="1532" y="373"/>
                </a:moveTo>
                <a:cubicBezTo>
                  <a:pt x="1532" y="373"/>
                  <a:pt x="1532" y="373"/>
                  <a:pt x="1531" y="373"/>
                </a:cubicBezTo>
                <a:cubicBezTo>
                  <a:pt x="1530" y="373"/>
                  <a:pt x="1530" y="372"/>
                  <a:pt x="1530" y="372"/>
                </a:cubicBezTo>
                <a:cubicBezTo>
                  <a:pt x="1530" y="372"/>
                  <a:pt x="1529" y="372"/>
                  <a:pt x="1529" y="372"/>
                </a:cubicBezTo>
                <a:cubicBezTo>
                  <a:pt x="1528" y="372"/>
                  <a:pt x="1527" y="372"/>
                  <a:pt x="1527" y="370"/>
                </a:cubicBezTo>
                <a:cubicBezTo>
                  <a:pt x="1527" y="370"/>
                  <a:pt x="1527" y="370"/>
                  <a:pt x="1531" y="369"/>
                </a:cubicBezTo>
                <a:cubicBezTo>
                  <a:pt x="1531" y="369"/>
                  <a:pt x="1534" y="372"/>
                  <a:pt x="1532" y="373"/>
                </a:cubicBezTo>
                <a:close/>
                <a:moveTo>
                  <a:pt x="1534" y="386"/>
                </a:moveTo>
                <a:cubicBezTo>
                  <a:pt x="1534" y="386"/>
                  <a:pt x="1534" y="384"/>
                  <a:pt x="1535" y="384"/>
                </a:cubicBezTo>
                <a:cubicBezTo>
                  <a:pt x="1535" y="384"/>
                  <a:pt x="1536" y="384"/>
                  <a:pt x="1536" y="384"/>
                </a:cubicBezTo>
                <a:cubicBezTo>
                  <a:pt x="1537" y="385"/>
                  <a:pt x="1537" y="386"/>
                  <a:pt x="1536" y="386"/>
                </a:cubicBezTo>
                <a:cubicBezTo>
                  <a:pt x="1536" y="386"/>
                  <a:pt x="1535" y="386"/>
                  <a:pt x="1534" y="386"/>
                </a:cubicBezTo>
                <a:close/>
                <a:moveTo>
                  <a:pt x="1536" y="391"/>
                </a:moveTo>
                <a:cubicBezTo>
                  <a:pt x="1535" y="389"/>
                  <a:pt x="1535" y="389"/>
                  <a:pt x="1535" y="389"/>
                </a:cubicBezTo>
                <a:cubicBezTo>
                  <a:pt x="1535" y="389"/>
                  <a:pt x="1535" y="389"/>
                  <a:pt x="1537" y="389"/>
                </a:cubicBezTo>
                <a:cubicBezTo>
                  <a:pt x="1537" y="389"/>
                  <a:pt x="1537" y="389"/>
                  <a:pt x="1536" y="391"/>
                </a:cubicBezTo>
                <a:close/>
                <a:moveTo>
                  <a:pt x="1538" y="408"/>
                </a:moveTo>
                <a:cubicBezTo>
                  <a:pt x="1539" y="402"/>
                  <a:pt x="1539" y="402"/>
                  <a:pt x="1539" y="402"/>
                </a:cubicBezTo>
                <a:cubicBezTo>
                  <a:pt x="1539" y="402"/>
                  <a:pt x="1539" y="402"/>
                  <a:pt x="1540" y="407"/>
                </a:cubicBezTo>
                <a:cubicBezTo>
                  <a:pt x="1540" y="407"/>
                  <a:pt x="1540" y="407"/>
                  <a:pt x="1538" y="408"/>
                </a:cubicBezTo>
                <a:close/>
                <a:moveTo>
                  <a:pt x="1538" y="393"/>
                </a:moveTo>
                <a:cubicBezTo>
                  <a:pt x="1541" y="391"/>
                  <a:pt x="1541" y="391"/>
                  <a:pt x="1541" y="391"/>
                </a:cubicBezTo>
                <a:cubicBezTo>
                  <a:pt x="1541" y="391"/>
                  <a:pt x="1541" y="391"/>
                  <a:pt x="1542" y="392"/>
                </a:cubicBezTo>
                <a:cubicBezTo>
                  <a:pt x="1542" y="392"/>
                  <a:pt x="1542" y="392"/>
                  <a:pt x="1538" y="395"/>
                </a:cubicBezTo>
                <a:cubicBezTo>
                  <a:pt x="1538" y="395"/>
                  <a:pt x="1538" y="395"/>
                  <a:pt x="1538" y="393"/>
                </a:cubicBezTo>
                <a:close/>
                <a:moveTo>
                  <a:pt x="1544" y="403"/>
                </a:moveTo>
                <a:cubicBezTo>
                  <a:pt x="1544" y="403"/>
                  <a:pt x="1544" y="402"/>
                  <a:pt x="1544" y="402"/>
                </a:cubicBezTo>
                <a:cubicBezTo>
                  <a:pt x="1543" y="401"/>
                  <a:pt x="1545" y="396"/>
                  <a:pt x="1547" y="396"/>
                </a:cubicBezTo>
                <a:cubicBezTo>
                  <a:pt x="1547" y="396"/>
                  <a:pt x="1547" y="397"/>
                  <a:pt x="1547" y="397"/>
                </a:cubicBezTo>
                <a:cubicBezTo>
                  <a:pt x="1548" y="398"/>
                  <a:pt x="1545" y="403"/>
                  <a:pt x="1544" y="403"/>
                </a:cubicBezTo>
                <a:close/>
                <a:moveTo>
                  <a:pt x="1587" y="408"/>
                </a:moveTo>
                <a:cubicBezTo>
                  <a:pt x="1587" y="408"/>
                  <a:pt x="1587" y="408"/>
                  <a:pt x="1588" y="408"/>
                </a:cubicBezTo>
                <a:cubicBezTo>
                  <a:pt x="1590" y="408"/>
                  <a:pt x="1593" y="408"/>
                  <a:pt x="1593" y="408"/>
                </a:cubicBezTo>
                <a:cubicBezTo>
                  <a:pt x="1593" y="408"/>
                  <a:pt x="1593" y="408"/>
                  <a:pt x="1598" y="405"/>
                </a:cubicBezTo>
                <a:cubicBezTo>
                  <a:pt x="1598" y="405"/>
                  <a:pt x="1598" y="405"/>
                  <a:pt x="1594" y="409"/>
                </a:cubicBezTo>
                <a:cubicBezTo>
                  <a:pt x="1594" y="409"/>
                  <a:pt x="1595" y="411"/>
                  <a:pt x="1594" y="412"/>
                </a:cubicBezTo>
                <a:cubicBezTo>
                  <a:pt x="1594" y="412"/>
                  <a:pt x="1594" y="413"/>
                  <a:pt x="1593" y="413"/>
                </a:cubicBezTo>
                <a:cubicBezTo>
                  <a:pt x="1592" y="413"/>
                  <a:pt x="1591" y="412"/>
                  <a:pt x="1591" y="412"/>
                </a:cubicBezTo>
                <a:cubicBezTo>
                  <a:pt x="1591" y="412"/>
                  <a:pt x="1588" y="415"/>
                  <a:pt x="1586" y="415"/>
                </a:cubicBezTo>
                <a:cubicBezTo>
                  <a:pt x="1586" y="415"/>
                  <a:pt x="1586" y="415"/>
                  <a:pt x="1586" y="415"/>
                </a:cubicBezTo>
                <a:cubicBezTo>
                  <a:pt x="1584" y="415"/>
                  <a:pt x="1580" y="413"/>
                  <a:pt x="1580" y="411"/>
                </a:cubicBezTo>
                <a:cubicBezTo>
                  <a:pt x="1580" y="410"/>
                  <a:pt x="1581" y="409"/>
                  <a:pt x="1583" y="409"/>
                </a:cubicBezTo>
                <a:cubicBezTo>
                  <a:pt x="1584" y="409"/>
                  <a:pt x="1586" y="410"/>
                  <a:pt x="1586" y="410"/>
                </a:cubicBezTo>
                <a:cubicBezTo>
                  <a:pt x="1586" y="410"/>
                  <a:pt x="1585" y="408"/>
                  <a:pt x="1587" y="408"/>
                </a:cubicBezTo>
                <a:close/>
                <a:moveTo>
                  <a:pt x="1654" y="794"/>
                </a:moveTo>
                <a:cubicBezTo>
                  <a:pt x="1655" y="794"/>
                  <a:pt x="1657" y="800"/>
                  <a:pt x="1654" y="801"/>
                </a:cubicBezTo>
                <a:cubicBezTo>
                  <a:pt x="1654" y="801"/>
                  <a:pt x="1654" y="801"/>
                  <a:pt x="1654" y="801"/>
                </a:cubicBezTo>
                <a:cubicBezTo>
                  <a:pt x="1652" y="801"/>
                  <a:pt x="1652" y="796"/>
                  <a:pt x="1653" y="795"/>
                </a:cubicBezTo>
                <a:cubicBezTo>
                  <a:pt x="1654" y="795"/>
                  <a:pt x="1654" y="794"/>
                  <a:pt x="1654" y="794"/>
                </a:cubicBezTo>
                <a:close/>
                <a:moveTo>
                  <a:pt x="1654" y="811"/>
                </a:moveTo>
                <a:cubicBezTo>
                  <a:pt x="1654" y="811"/>
                  <a:pt x="1654" y="811"/>
                  <a:pt x="1654" y="811"/>
                </a:cubicBezTo>
                <a:cubicBezTo>
                  <a:pt x="1652" y="811"/>
                  <a:pt x="1649" y="808"/>
                  <a:pt x="1649" y="808"/>
                </a:cubicBezTo>
                <a:cubicBezTo>
                  <a:pt x="1649" y="808"/>
                  <a:pt x="1647" y="803"/>
                  <a:pt x="1650" y="803"/>
                </a:cubicBezTo>
                <a:cubicBezTo>
                  <a:pt x="1653" y="803"/>
                  <a:pt x="1652" y="807"/>
                  <a:pt x="1652" y="807"/>
                </a:cubicBezTo>
                <a:cubicBezTo>
                  <a:pt x="1652" y="807"/>
                  <a:pt x="1655" y="810"/>
                  <a:pt x="1654" y="811"/>
                </a:cubicBezTo>
                <a:close/>
                <a:moveTo>
                  <a:pt x="1179" y="597"/>
                </a:moveTo>
                <a:cubicBezTo>
                  <a:pt x="1179" y="597"/>
                  <a:pt x="1179" y="596"/>
                  <a:pt x="1179" y="595"/>
                </a:cubicBezTo>
                <a:cubicBezTo>
                  <a:pt x="1179" y="595"/>
                  <a:pt x="1179" y="594"/>
                  <a:pt x="1179" y="594"/>
                </a:cubicBezTo>
                <a:cubicBezTo>
                  <a:pt x="1179" y="593"/>
                  <a:pt x="1179" y="590"/>
                  <a:pt x="1179" y="589"/>
                </a:cubicBezTo>
                <a:cubicBezTo>
                  <a:pt x="1180" y="586"/>
                  <a:pt x="1183" y="583"/>
                  <a:pt x="1183" y="583"/>
                </a:cubicBezTo>
                <a:cubicBezTo>
                  <a:pt x="1183" y="583"/>
                  <a:pt x="1183" y="583"/>
                  <a:pt x="1183" y="578"/>
                </a:cubicBezTo>
                <a:cubicBezTo>
                  <a:pt x="1183" y="578"/>
                  <a:pt x="1184" y="574"/>
                  <a:pt x="1184" y="571"/>
                </a:cubicBezTo>
                <a:cubicBezTo>
                  <a:pt x="1184" y="567"/>
                  <a:pt x="1180" y="562"/>
                  <a:pt x="1180" y="562"/>
                </a:cubicBezTo>
                <a:cubicBezTo>
                  <a:pt x="1180" y="562"/>
                  <a:pt x="1180" y="562"/>
                  <a:pt x="1181" y="561"/>
                </a:cubicBezTo>
                <a:cubicBezTo>
                  <a:pt x="1181" y="561"/>
                  <a:pt x="1181" y="561"/>
                  <a:pt x="1181" y="559"/>
                </a:cubicBezTo>
                <a:cubicBezTo>
                  <a:pt x="1181" y="559"/>
                  <a:pt x="1181" y="559"/>
                  <a:pt x="1182" y="559"/>
                </a:cubicBezTo>
                <a:cubicBezTo>
                  <a:pt x="1182" y="559"/>
                  <a:pt x="1182" y="559"/>
                  <a:pt x="1183" y="553"/>
                </a:cubicBezTo>
                <a:cubicBezTo>
                  <a:pt x="1183" y="553"/>
                  <a:pt x="1183" y="553"/>
                  <a:pt x="1181" y="549"/>
                </a:cubicBezTo>
                <a:cubicBezTo>
                  <a:pt x="1181" y="549"/>
                  <a:pt x="1181" y="551"/>
                  <a:pt x="1180" y="551"/>
                </a:cubicBezTo>
                <a:cubicBezTo>
                  <a:pt x="1180" y="551"/>
                  <a:pt x="1180" y="550"/>
                  <a:pt x="1180" y="550"/>
                </a:cubicBezTo>
                <a:cubicBezTo>
                  <a:pt x="1179" y="550"/>
                  <a:pt x="1179" y="548"/>
                  <a:pt x="1179" y="547"/>
                </a:cubicBezTo>
                <a:cubicBezTo>
                  <a:pt x="1179" y="546"/>
                  <a:pt x="1178" y="546"/>
                  <a:pt x="1178" y="546"/>
                </a:cubicBezTo>
                <a:cubicBezTo>
                  <a:pt x="1177" y="546"/>
                  <a:pt x="1177" y="546"/>
                  <a:pt x="1177" y="546"/>
                </a:cubicBezTo>
                <a:cubicBezTo>
                  <a:pt x="1177" y="546"/>
                  <a:pt x="1177" y="545"/>
                  <a:pt x="1177" y="544"/>
                </a:cubicBezTo>
                <a:cubicBezTo>
                  <a:pt x="1177" y="544"/>
                  <a:pt x="1177" y="544"/>
                  <a:pt x="1199" y="543"/>
                </a:cubicBezTo>
                <a:cubicBezTo>
                  <a:pt x="1199" y="543"/>
                  <a:pt x="1199" y="543"/>
                  <a:pt x="1199" y="543"/>
                </a:cubicBezTo>
                <a:cubicBezTo>
                  <a:pt x="1194" y="543"/>
                  <a:pt x="1187" y="543"/>
                  <a:pt x="1177" y="544"/>
                </a:cubicBezTo>
                <a:cubicBezTo>
                  <a:pt x="1177" y="542"/>
                  <a:pt x="1177" y="540"/>
                  <a:pt x="1177" y="539"/>
                </a:cubicBezTo>
                <a:cubicBezTo>
                  <a:pt x="1177" y="537"/>
                  <a:pt x="1180" y="533"/>
                  <a:pt x="1180" y="533"/>
                </a:cubicBezTo>
                <a:cubicBezTo>
                  <a:pt x="1180" y="533"/>
                  <a:pt x="1180" y="534"/>
                  <a:pt x="1181" y="534"/>
                </a:cubicBezTo>
                <a:cubicBezTo>
                  <a:pt x="1181" y="534"/>
                  <a:pt x="1182" y="533"/>
                  <a:pt x="1183" y="532"/>
                </a:cubicBezTo>
                <a:cubicBezTo>
                  <a:pt x="1185" y="531"/>
                  <a:pt x="1183" y="529"/>
                  <a:pt x="1183" y="529"/>
                </a:cubicBezTo>
                <a:cubicBezTo>
                  <a:pt x="1183" y="529"/>
                  <a:pt x="1183" y="529"/>
                  <a:pt x="1184" y="529"/>
                </a:cubicBezTo>
                <a:cubicBezTo>
                  <a:pt x="1184" y="529"/>
                  <a:pt x="1184" y="526"/>
                  <a:pt x="1185" y="525"/>
                </a:cubicBezTo>
                <a:cubicBezTo>
                  <a:pt x="1186" y="523"/>
                  <a:pt x="1188" y="521"/>
                  <a:pt x="1188" y="521"/>
                </a:cubicBezTo>
                <a:cubicBezTo>
                  <a:pt x="1188" y="521"/>
                  <a:pt x="1188" y="521"/>
                  <a:pt x="1186" y="520"/>
                </a:cubicBezTo>
                <a:cubicBezTo>
                  <a:pt x="1186" y="520"/>
                  <a:pt x="1187" y="519"/>
                  <a:pt x="1187" y="518"/>
                </a:cubicBezTo>
                <a:cubicBezTo>
                  <a:pt x="1188" y="517"/>
                  <a:pt x="1190" y="517"/>
                  <a:pt x="1191" y="516"/>
                </a:cubicBezTo>
                <a:cubicBezTo>
                  <a:pt x="1192" y="515"/>
                  <a:pt x="1194" y="513"/>
                  <a:pt x="1194" y="513"/>
                </a:cubicBezTo>
                <a:cubicBezTo>
                  <a:pt x="1194" y="513"/>
                  <a:pt x="1195" y="513"/>
                  <a:pt x="1196" y="510"/>
                </a:cubicBezTo>
                <a:cubicBezTo>
                  <a:pt x="1198" y="508"/>
                  <a:pt x="1196" y="505"/>
                  <a:pt x="1196" y="504"/>
                </a:cubicBezTo>
                <a:cubicBezTo>
                  <a:pt x="1196" y="503"/>
                  <a:pt x="1199" y="500"/>
                  <a:pt x="1199" y="500"/>
                </a:cubicBezTo>
                <a:cubicBezTo>
                  <a:pt x="1199" y="500"/>
                  <a:pt x="1199" y="497"/>
                  <a:pt x="1199" y="495"/>
                </a:cubicBezTo>
                <a:cubicBezTo>
                  <a:pt x="1200" y="494"/>
                  <a:pt x="1201" y="494"/>
                  <a:pt x="1201" y="494"/>
                </a:cubicBezTo>
                <a:cubicBezTo>
                  <a:pt x="1202" y="494"/>
                  <a:pt x="1202" y="494"/>
                  <a:pt x="1202" y="494"/>
                </a:cubicBezTo>
                <a:cubicBezTo>
                  <a:pt x="1202" y="494"/>
                  <a:pt x="1205" y="494"/>
                  <a:pt x="1206" y="493"/>
                </a:cubicBezTo>
                <a:cubicBezTo>
                  <a:pt x="1206" y="492"/>
                  <a:pt x="1209" y="491"/>
                  <a:pt x="1209" y="491"/>
                </a:cubicBezTo>
                <a:cubicBezTo>
                  <a:pt x="1209" y="491"/>
                  <a:pt x="1209" y="487"/>
                  <a:pt x="1210" y="484"/>
                </a:cubicBezTo>
                <a:cubicBezTo>
                  <a:pt x="1211" y="484"/>
                  <a:pt x="1211" y="483"/>
                  <a:pt x="1211" y="482"/>
                </a:cubicBezTo>
                <a:cubicBezTo>
                  <a:pt x="1211" y="482"/>
                  <a:pt x="1211" y="482"/>
                  <a:pt x="1238" y="482"/>
                </a:cubicBezTo>
                <a:cubicBezTo>
                  <a:pt x="1238" y="482"/>
                  <a:pt x="1238" y="482"/>
                  <a:pt x="1238" y="482"/>
                </a:cubicBezTo>
                <a:cubicBezTo>
                  <a:pt x="1233" y="482"/>
                  <a:pt x="1224" y="482"/>
                  <a:pt x="1212" y="482"/>
                </a:cubicBezTo>
                <a:cubicBezTo>
                  <a:pt x="1212" y="481"/>
                  <a:pt x="1213" y="479"/>
                  <a:pt x="1213" y="479"/>
                </a:cubicBezTo>
                <a:cubicBezTo>
                  <a:pt x="1213" y="479"/>
                  <a:pt x="1217" y="479"/>
                  <a:pt x="1217" y="479"/>
                </a:cubicBezTo>
                <a:cubicBezTo>
                  <a:pt x="1218" y="479"/>
                  <a:pt x="1225" y="477"/>
                  <a:pt x="1226" y="476"/>
                </a:cubicBezTo>
                <a:cubicBezTo>
                  <a:pt x="1227" y="475"/>
                  <a:pt x="1228" y="473"/>
                  <a:pt x="1230" y="471"/>
                </a:cubicBezTo>
                <a:cubicBezTo>
                  <a:pt x="1231" y="469"/>
                  <a:pt x="1233" y="470"/>
                  <a:pt x="1235" y="468"/>
                </a:cubicBezTo>
                <a:cubicBezTo>
                  <a:pt x="1236" y="466"/>
                  <a:pt x="1238" y="463"/>
                  <a:pt x="1239" y="461"/>
                </a:cubicBezTo>
                <a:cubicBezTo>
                  <a:pt x="1240" y="460"/>
                  <a:pt x="1241" y="460"/>
                  <a:pt x="1241" y="460"/>
                </a:cubicBezTo>
                <a:cubicBezTo>
                  <a:pt x="1242" y="460"/>
                  <a:pt x="1242" y="460"/>
                  <a:pt x="1242" y="460"/>
                </a:cubicBezTo>
                <a:cubicBezTo>
                  <a:pt x="1242" y="460"/>
                  <a:pt x="1241" y="458"/>
                  <a:pt x="1242" y="456"/>
                </a:cubicBezTo>
                <a:cubicBezTo>
                  <a:pt x="1243" y="453"/>
                  <a:pt x="1240" y="453"/>
                  <a:pt x="1240" y="453"/>
                </a:cubicBezTo>
                <a:cubicBezTo>
                  <a:pt x="1240" y="452"/>
                  <a:pt x="1241" y="452"/>
                  <a:pt x="1241" y="452"/>
                </a:cubicBezTo>
                <a:cubicBezTo>
                  <a:pt x="1241" y="452"/>
                  <a:pt x="1241" y="450"/>
                  <a:pt x="1241" y="447"/>
                </a:cubicBezTo>
                <a:cubicBezTo>
                  <a:pt x="1241" y="445"/>
                  <a:pt x="1244" y="440"/>
                  <a:pt x="1245" y="439"/>
                </a:cubicBezTo>
                <a:cubicBezTo>
                  <a:pt x="1246" y="438"/>
                  <a:pt x="1246" y="435"/>
                  <a:pt x="1246" y="434"/>
                </a:cubicBezTo>
                <a:cubicBezTo>
                  <a:pt x="1246" y="434"/>
                  <a:pt x="1249" y="432"/>
                  <a:pt x="1249" y="432"/>
                </a:cubicBezTo>
                <a:cubicBezTo>
                  <a:pt x="1250" y="430"/>
                  <a:pt x="1251" y="428"/>
                  <a:pt x="1251" y="428"/>
                </a:cubicBezTo>
                <a:cubicBezTo>
                  <a:pt x="1251" y="428"/>
                  <a:pt x="1251" y="428"/>
                  <a:pt x="1254" y="426"/>
                </a:cubicBezTo>
                <a:cubicBezTo>
                  <a:pt x="1254" y="426"/>
                  <a:pt x="1254" y="426"/>
                  <a:pt x="1256" y="427"/>
                </a:cubicBezTo>
                <a:cubicBezTo>
                  <a:pt x="1256" y="427"/>
                  <a:pt x="1258" y="425"/>
                  <a:pt x="1259" y="424"/>
                </a:cubicBezTo>
                <a:cubicBezTo>
                  <a:pt x="1260" y="423"/>
                  <a:pt x="1263" y="424"/>
                  <a:pt x="1265" y="422"/>
                </a:cubicBezTo>
                <a:cubicBezTo>
                  <a:pt x="1267" y="421"/>
                  <a:pt x="1271" y="414"/>
                  <a:pt x="1272" y="412"/>
                </a:cubicBezTo>
                <a:cubicBezTo>
                  <a:pt x="1273" y="409"/>
                  <a:pt x="1275" y="403"/>
                  <a:pt x="1275" y="403"/>
                </a:cubicBezTo>
                <a:cubicBezTo>
                  <a:pt x="1275" y="403"/>
                  <a:pt x="1278" y="403"/>
                  <a:pt x="1278" y="403"/>
                </a:cubicBezTo>
                <a:cubicBezTo>
                  <a:pt x="1279" y="404"/>
                  <a:pt x="1282" y="408"/>
                  <a:pt x="1284" y="409"/>
                </a:cubicBezTo>
                <a:cubicBezTo>
                  <a:pt x="1285" y="409"/>
                  <a:pt x="1286" y="409"/>
                  <a:pt x="1286" y="409"/>
                </a:cubicBezTo>
                <a:cubicBezTo>
                  <a:pt x="1288" y="409"/>
                  <a:pt x="1289" y="408"/>
                  <a:pt x="1290" y="408"/>
                </a:cubicBezTo>
                <a:cubicBezTo>
                  <a:pt x="1291" y="408"/>
                  <a:pt x="1296" y="409"/>
                  <a:pt x="1296" y="409"/>
                </a:cubicBezTo>
                <a:cubicBezTo>
                  <a:pt x="1296" y="409"/>
                  <a:pt x="1297" y="408"/>
                  <a:pt x="1299" y="408"/>
                </a:cubicBezTo>
                <a:cubicBezTo>
                  <a:pt x="1300" y="408"/>
                  <a:pt x="1302" y="409"/>
                  <a:pt x="1305" y="410"/>
                </a:cubicBezTo>
                <a:cubicBezTo>
                  <a:pt x="1305" y="410"/>
                  <a:pt x="1305" y="411"/>
                  <a:pt x="1305" y="411"/>
                </a:cubicBezTo>
                <a:cubicBezTo>
                  <a:pt x="1305" y="411"/>
                  <a:pt x="1305" y="411"/>
                  <a:pt x="1305" y="411"/>
                </a:cubicBezTo>
                <a:cubicBezTo>
                  <a:pt x="1306" y="411"/>
                  <a:pt x="1306" y="411"/>
                  <a:pt x="1306" y="411"/>
                </a:cubicBezTo>
                <a:cubicBezTo>
                  <a:pt x="1309" y="411"/>
                  <a:pt x="1313" y="407"/>
                  <a:pt x="1313" y="405"/>
                </a:cubicBezTo>
                <a:cubicBezTo>
                  <a:pt x="1313" y="404"/>
                  <a:pt x="1322" y="403"/>
                  <a:pt x="1322" y="403"/>
                </a:cubicBezTo>
                <a:cubicBezTo>
                  <a:pt x="1322" y="403"/>
                  <a:pt x="1324" y="401"/>
                  <a:pt x="1324" y="400"/>
                </a:cubicBezTo>
                <a:cubicBezTo>
                  <a:pt x="1324" y="398"/>
                  <a:pt x="1333" y="396"/>
                  <a:pt x="1333" y="396"/>
                </a:cubicBezTo>
                <a:cubicBezTo>
                  <a:pt x="1333" y="396"/>
                  <a:pt x="1333" y="396"/>
                  <a:pt x="1340" y="397"/>
                </a:cubicBezTo>
                <a:cubicBezTo>
                  <a:pt x="1340" y="397"/>
                  <a:pt x="1340" y="397"/>
                  <a:pt x="1340" y="395"/>
                </a:cubicBezTo>
                <a:cubicBezTo>
                  <a:pt x="1340" y="395"/>
                  <a:pt x="1342" y="395"/>
                  <a:pt x="1344" y="395"/>
                </a:cubicBezTo>
                <a:cubicBezTo>
                  <a:pt x="1345" y="395"/>
                  <a:pt x="1346" y="395"/>
                  <a:pt x="1347" y="395"/>
                </a:cubicBezTo>
                <a:cubicBezTo>
                  <a:pt x="1350" y="395"/>
                  <a:pt x="1350" y="394"/>
                  <a:pt x="1355" y="394"/>
                </a:cubicBezTo>
                <a:cubicBezTo>
                  <a:pt x="1356" y="394"/>
                  <a:pt x="1356" y="394"/>
                  <a:pt x="1356" y="394"/>
                </a:cubicBezTo>
                <a:cubicBezTo>
                  <a:pt x="1361" y="394"/>
                  <a:pt x="1365" y="396"/>
                  <a:pt x="1365" y="396"/>
                </a:cubicBezTo>
                <a:cubicBezTo>
                  <a:pt x="1365" y="396"/>
                  <a:pt x="1365" y="396"/>
                  <a:pt x="1369" y="393"/>
                </a:cubicBezTo>
                <a:cubicBezTo>
                  <a:pt x="1369" y="393"/>
                  <a:pt x="1369" y="393"/>
                  <a:pt x="1372" y="394"/>
                </a:cubicBezTo>
                <a:cubicBezTo>
                  <a:pt x="1372" y="394"/>
                  <a:pt x="1372" y="394"/>
                  <a:pt x="1373" y="390"/>
                </a:cubicBezTo>
                <a:cubicBezTo>
                  <a:pt x="1373" y="390"/>
                  <a:pt x="1373" y="390"/>
                  <a:pt x="1376" y="393"/>
                </a:cubicBezTo>
                <a:cubicBezTo>
                  <a:pt x="1376" y="393"/>
                  <a:pt x="1376" y="393"/>
                  <a:pt x="1380" y="393"/>
                </a:cubicBezTo>
                <a:cubicBezTo>
                  <a:pt x="1380" y="393"/>
                  <a:pt x="1380" y="393"/>
                  <a:pt x="1380" y="391"/>
                </a:cubicBezTo>
                <a:cubicBezTo>
                  <a:pt x="1380" y="391"/>
                  <a:pt x="1380" y="391"/>
                  <a:pt x="1382" y="391"/>
                </a:cubicBezTo>
                <a:cubicBezTo>
                  <a:pt x="1382" y="391"/>
                  <a:pt x="1382" y="391"/>
                  <a:pt x="1387" y="393"/>
                </a:cubicBezTo>
                <a:cubicBezTo>
                  <a:pt x="1387" y="393"/>
                  <a:pt x="1387" y="393"/>
                  <a:pt x="1388" y="392"/>
                </a:cubicBezTo>
                <a:cubicBezTo>
                  <a:pt x="1388" y="392"/>
                  <a:pt x="1390" y="392"/>
                  <a:pt x="1392" y="392"/>
                </a:cubicBezTo>
                <a:cubicBezTo>
                  <a:pt x="1392" y="392"/>
                  <a:pt x="1392" y="392"/>
                  <a:pt x="1392" y="394"/>
                </a:cubicBezTo>
                <a:cubicBezTo>
                  <a:pt x="1392" y="394"/>
                  <a:pt x="1392" y="394"/>
                  <a:pt x="1392" y="394"/>
                </a:cubicBezTo>
                <a:cubicBezTo>
                  <a:pt x="1392" y="394"/>
                  <a:pt x="1392" y="394"/>
                  <a:pt x="1392" y="392"/>
                </a:cubicBezTo>
                <a:cubicBezTo>
                  <a:pt x="1393" y="392"/>
                  <a:pt x="1393" y="392"/>
                  <a:pt x="1393" y="392"/>
                </a:cubicBezTo>
                <a:cubicBezTo>
                  <a:pt x="1394" y="391"/>
                  <a:pt x="1398" y="389"/>
                  <a:pt x="1401" y="389"/>
                </a:cubicBezTo>
                <a:cubicBezTo>
                  <a:pt x="1401" y="389"/>
                  <a:pt x="1402" y="389"/>
                  <a:pt x="1402" y="389"/>
                </a:cubicBezTo>
                <a:cubicBezTo>
                  <a:pt x="1405" y="390"/>
                  <a:pt x="1402" y="394"/>
                  <a:pt x="1402" y="394"/>
                </a:cubicBezTo>
                <a:cubicBezTo>
                  <a:pt x="1402" y="394"/>
                  <a:pt x="1404" y="396"/>
                  <a:pt x="1405" y="396"/>
                </a:cubicBezTo>
                <a:cubicBezTo>
                  <a:pt x="1405" y="396"/>
                  <a:pt x="1405" y="396"/>
                  <a:pt x="1405" y="396"/>
                </a:cubicBezTo>
                <a:cubicBezTo>
                  <a:pt x="1406" y="395"/>
                  <a:pt x="1409" y="391"/>
                  <a:pt x="1411" y="391"/>
                </a:cubicBezTo>
                <a:cubicBezTo>
                  <a:pt x="1411" y="391"/>
                  <a:pt x="1411" y="391"/>
                  <a:pt x="1411" y="391"/>
                </a:cubicBezTo>
                <a:cubicBezTo>
                  <a:pt x="1412" y="391"/>
                  <a:pt x="1410" y="395"/>
                  <a:pt x="1409" y="397"/>
                </a:cubicBezTo>
                <a:cubicBezTo>
                  <a:pt x="1407" y="398"/>
                  <a:pt x="1407" y="398"/>
                  <a:pt x="1406" y="401"/>
                </a:cubicBezTo>
                <a:cubicBezTo>
                  <a:pt x="1406" y="404"/>
                  <a:pt x="1408" y="403"/>
                  <a:pt x="1411" y="406"/>
                </a:cubicBezTo>
                <a:cubicBezTo>
                  <a:pt x="1413" y="409"/>
                  <a:pt x="1410" y="412"/>
                  <a:pt x="1406" y="415"/>
                </a:cubicBezTo>
                <a:cubicBezTo>
                  <a:pt x="1402" y="419"/>
                  <a:pt x="1403" y="417"/>
                  <a:pt x="1403" y="421"/>
                </a:cubicBezTo>
                <a:cubicBezTo>
                  <a:pt x="1403" y="424"/>
                  <a:pt x="1408" y="424"/>
                  <a:pt x="1408" y="424"/>
                </a:cubicBezTo>
                <a:cubicBezTo>
                  <a:pt x="1408" y="424"/>
                  <a:pt x="1408" y="424"/>
                  <a:pt x="1409" y="426"/>
                </a:cubicBezTo>
                <a:cubicBezTo>
                  <a:pt x="1409" y="426"/>
                  <a:pt x="1409" y="426"/>
                  <a:pt x="1410" y="424"/>
                </a:cubicBezTo>
                <a:cubicBezTo>
                  <a:pt x="1410" y="424"/>
                  <a:pt x="1410" y="424"/>
                  <a:pt x="1411" y="425"/>
                </a:cubicBezTo>
                <a:cubicBezTo>
                  <a:pt x="1411" y="425"/>
                  <a:pt x="1411" y="425"/>
                  <a:pt x="1413" y="428"/>
                </a:cubicBezTo>
                <a:cubicBezTo>
                  <a:pt x="1413" y="428"/>
                  <a:pt x="1413" y="428"/>
                  <a:pt x="1414" y="429"/>
                </a:cubicBezTo>
                <a:cubicBezTo>
                  <a:pt x="1414" y="429"/>
                  <a:pt x="1414" y="429"/>
                  <a:pt x="1414" y="429"/>
                </a:cubicBezTo>
                <a:cubicBezTo>
                  <a:pt x="1415" y="429"/>
                  <a:pt x="1415" y="429"/>
                  <a:pt x="1416" y="429"/>
                </a:cubicBezTo>
                <a:cubicBezTo>
                  <a:pt x="1417" y="430"/>
                  <a:pt x="1420" y="432"/>
                  <a:pt x="1422" y="433"/>
                </a:cubicBezTo>
                <a:cubicBezTo>
                  <a:pt x="1423" y="433"/>
                  <a:pt x="1423" y="433"/>
                  <a:pt x="1423" y="433"/>
                </a:cubicBezTo>
                <a:cubicBezTo>
                  <a:pt x="1425" y="433"/>
                  <a:pt x="1427" y="433"/>
                  <a:pt x="1428" y="432"/>
                </a:cubicBezTo>
                <a:cubicBezTo>
                  <a:pt x="1428" y="432"/>
                  <a:pt x="1428" y="432"/>
                  <a:pt x="1429" y="432"/>
                </a:cubicBezTo>
                <a:cubicBezTo>
                  <a:pt x="1431" y="432"/>
                  <a:pt x="1433" y="433"/>
                  <a:pt x="1434" y="433"/>
                </a:cubicBezTo>
                <a:cubicBezTo>
                  <a:pt x="1436" y="433"/>
                  <a:pt x="1440" y="436"/>
                  <a:pt x="1440" y="436"/>
                </a:cubicBezTo>
                <a:cubicBezTo>
                  <a:pt x="1440" y="436"/>
                  <a:pt x="1440" y="436"/>
                  <a:pt x="1441" y="436"/>
                </a:cubicBezTo>
                <a:cubicBezTo>
                  <a:pt x="1442" y="436"/>
                  <a:pt x="1444" y="436"/>
                  <a:pt x="1445" y="438"/>
                </a:cubicBezTo>
                <a:cubicBezTo>
                  <a:pt x="1447" y="441"/>
                  <a:pt x="1446" y="443"/>
                  <a:pt x="1448" y="446"/>
                </a:cubicBezTo>
                <a:cubicBezTo>
                  <a:pt x="1449" y="448"/>
                  <a:pt x="1451" y="448"/>
                  <a:pt x="1454" y="448"/>
                </a:cubicBezTo>
                <a:cubicBezTo>
                  <a:pt x="1454" y="448"/>
                  <a:pt x="1456" y="448"/>
                  <a:pt x="1456" y="448"/>
                </a:cubicBezTo>
                <a:cubicBezTo>
                  <a:pt x="1457" y="448"/>
                  <a:pt x="1458" y="448"/>
                  <a:pt x="1459" y="448"/>
                </a:cubicBezTo>
                <a:cubicBezTo>
                  <a:pt x="1459" y="448"/>
                  <a:pt x="1459" y="448"/>
                  <a:pt x="1459" y="448"/>
                </a:cubicBezTo>
                <a:cubicBezTo>
                  <a:pt x="1462" y="448"/>
                  <a:pt x="1469" y="452"/>
                  <a:pt x="1472" y="455"/>
                </a:cubicBezTo>
                <a:cubicBezTo>
                  <a:pt x="1473" y="456"/>
                  <a:pt x="1475" y="457"/>
                  <a:pt x="1477" y="457"/>
                </a:cubicBezTo>
                <a:cubicBezTo>
                  <a:pt x="1478" y="457"/>
                  <a:pt x="1479" y="456"/>
                  <a:pt x="1479" y="456"/>
                </a:cubicBezTo>
                <a:cubicBezTo>
                  <a:pt x="1482" y="456"/>
                  <a:pt x="1485" y="451"/>
                  <a:pt x="1485" y="449"/>
                </a:cubicBezTo>
                <a:cubicBezTo>
                  <a:pt x="1485" y="448"/>
                  <a:pt x="1483" y="444"/>
                  <a:pt x="1483" y="441"/>
                </a:cubicBezTo>
                <a:cubicBezTo>
                  <a:pt x="1483" y="439"/>
                  <a:pt x="1486" y="436"/>
                  <a:pt x="1488" y="434"/>
                </a:cubicBezTo>
                <a:cubicBezTo>
                  <a:pt x="1490" y="433"/>
                  <a:pt x="1493" y="433"/>
                  <a:pt x="1495" y="433"/>
                </a:cubicBezTo>
                <a:cubicBezTo>
                  <a:pt x="1495" y="433"/>
                  <a:pt x="1496" y="433"/>
                  <a:pt x="1496" y="433"/>
                </a:cubicBezTo>
                <a:cubicBezTo>
                  <a:pt x="1496" y="433"/>
                  <a:pt x="1496" y="432"/>
                  <a:pt x="1497" y="432"/>
                </a:cubicBezTo>
                <a:cubicBezTo>
                  <a:pt x="1498" y="432"/>
                  <a:pt x="1502" y="433"/>
                  <a:pt x="1502" y="433"/>
                </a:cubicBezTo>
                <a:cubicBezTo>
                  <a:pt x="1502" y="433"/>
                  <a:pt x="1505" y="433"/>
                  <a:pt x="1507" y="434"/>
                </a:cubicBezTo>
                <a:cubicBezTo>
                  <a:pt x="1509" y="435"/>
                  <a:pt x="1507" y="436"/>
                  <a:pt x="1509" y="438"/>
                </a:cubicBezTo>
                <a:cubicBezTo>
                  <a:pt x="1510" y="438"/>
                  <a:pt x="1510" y="438"/>
                  <a:pt x="1511" y="438"/>
                </a:cubicBezTo>
                <a:cubicBezTo>
                  <a:pt x="1512" y="438"/>
                  <a:pt x="1513" y="438"/>
                  <a:pt x="1514" y="438"/>
                </a:cubicBezTo>
                <a:cubicBezTo>
                  <a:pt x="1516" y="438"/>
                  <a:pt x="1517" y="441"/>
                  <a:pt x="1519" y="441"/>
                </a:cubicBezTo>
                <a:cubicBezTo>
                  <a:pt x="1520" y="441"/>
                  <a:pt x="1521" y="439"/>
                  <a:pt x="1521" y="439"/>
                </a:cubicBezTo>
                <a:cubicBezTo>
                  <a:pt x="1521" y="439"/>
                  <a:pt x="1521" y="439"/>
                  <a:pt x="1522" y="441"/>
                </a:cubicBezTo>
                <a:cubicBezTo>
                  <a:pt x="1522" y="441"/>
                  <a:pt x="1522" y="441"/>
                  <a:pt x="1525" y="440"/>
                </a:cubicBezTo>
                <a:cubicBezTo>
                  <a:pt x="1525" y="440"/>
                  <a:pt x="1524" y="442"/>
                  <a:pt x="1526" y="443"/>
                </a:cubicBezTo>
                <a:cubicBezTo>
                  <a:pt x="1526" y="443"/>
                  <a:pt x="1526" y="443"/>
                  <a:pt x="1526" y="443"/>
                </a:cubicBezTo>
                <a:cubicBezTo>
                  <a:pt x="1526" y="443"/>
                  <a:pt x="1526" y="443"/>
                  <a:pt x="1526" y="443"/>
                </a:cubicBezTo>
                <a:cubicBezTo>
                  <a:pt x="1526" y="443"/>
                  <a:pt x="1526" y="443"/>
                  <a:pt x="1526" y="443"/>
                </a:cubicBezTo>
                <a:cubicBezTo>
                  <a:pt x="1526" y="443"/>
                  <a:pt x="1526" y="443"/>
                  <a:pt x="1526" y="443"/>
                </a:cubicBezTo>
                <a:cubicBezTo>
                  <a:pt x="1526" y="444"/>
                  <a:pt x="1526" y="444"/>
                  <a:pt x="1527" y="444"/>
                </a:cubicBezTo>
                <a:cubicBezTo>
                  <a:pt x="1528" y="445"/>
                  <a:pt x="1528" y="445"/>
                  <a:pt x="1529" y="445"/>
                </a:cubicBezTo>
                <a:cubicBezTo>
                  <a:pt x="1530" y="445"/>
                  <a:pt x="1531" y="443"/>
                  <a:pt x="1532" y="443"/>
                </a:cubicBezTo>
                <a:cubicBezTo>
                  <a:pt x="1534" y="443"/>
                  <a:pt x="1537" y="445"/>
                  <a:pt x="1537" y="445"/>
                </a:cubicBezTo>
                <a:cubicBezTo>
                  <a:pt x="1537" y="445"/>
                  <a:pt x="1539" y="445"/>
                  <a:pt x="1541" y="446"/>
                </a:cubicBezTo>
                <a:cubicBezTo>
                  <a:pt x="1544" y="446"/>
                  <a:pt x="1544" y="448"/>
                  <a:pt x="1546" y="448"/>
                </a:cubicBezTo>
                <a:cubicBezTo>
                  <a:pt x="1547" y="449"/>
                  <a:pt x="1548" y="449"/>
                  <a:pt x="1549" y="449"/>
                </a:cubicBezTo>
                <a:cubicBezTo>
                  <a:pt x="1550" y="449"/>
                  <a:pt x="1551" y="448"/>
                  <a:pt x="1552" y="448"/>
                </a:cubicBezTo>
                <a:cubicBezTo>
                  <a:pt x="1553" y="448"/>
                  <a:pt x="1559" y="451"/>
                  <a:pt x="1559" y="451"/>
                </a:cubicBezTo>
                <a:cubicBezTo>
                  <a:pt x="1559" y="451"/>
                  <a:pt x="1561" y="449"/>
                  <a:pt x="1562" y="449"/>
                </a:cubicBezTo>
                <a:cubicBezTo>
                  <a:pt x="1562" y="449"/>
                  <a:pt x="1563" y="449"/>
                  <a:pt x="1563" y="449"/>
                </a:cubicBezTo>
                <a:cubicBezTo>
                  <a:pt x="1564" y="449"/>
                  <a:pt x="1565" y="449"/>
                  <a:pt x="1565" y="449"/>
                </a:cubicBezTo>
                <a:cubicBezTo>
                  <a:pt x="1565" y="449"/>
                  <a:pt x="1566" y="446"/>
                  <a:pt x="1568" y="445"/>
                </a:cubicBezTo>
                <a:cubicBezTo>
                  <a:pt x="1569" y="445"/>
                  <a:pt x="1569" y="445"/>
                  <a:pt x="1570" y="445"/>
                </a:cubicBezTo>
                <a:cubicBezTo>
                  <a:pt x="1571" y="445"/>
                  <a:pt x="1573" y="446"/>
                  <a:pt x="1573" y="446"/>
                </a:cubicBezTo>
                <a:cubicBezTo>
                  <a:pt x="1573" y="446"/>
                  <a:pt x="1576" y="444"/>
                  <a:pt x="1578" y="444"/>
                </a:cubicBezTo>
                <a:cubicBezTo>
                  <a:pt x="1579" y="444"/>
                  <a:pt x="1579" y="444"/>
                  <a:pt x="1580" y="445"/>
                </a:cubicBezTo>
                <a:cubicBezTo>
                  <a:pt x="1582" y="445"/>
                  <a:pt x="1582" y="447"/>
                  <a:pt x="1584" y="448"/>
                </a:cubicBezTo>
                <a:cubicBezTo>
                  <a:pt x="1585" y="448"/>
                  <a:pt x="1585" y="448"/>
                  <a:pt x="1586" y="448"/>
                </a:cubicBezTo>
                <a:cubicBezTo>
                  <a:pt x="1587" y="448"/>
                  <a:pt x="1588" y="447"/>
                  <a:pt x="1588" y="447"/>
                </a:cubicBezTo>
                <a:cubicBezTo>
                  <a:pt x="1588" y="447"/>
                  <a:pt x="1589" y="448"/>
                  <a:pt x="1591" y="449"/>
                </a:cubicBezTo>
                <a:cubicBezTo>
                  <a:pt x="1591" y="449"/>
                  <a:pt x="1591" y="449"/>
                  <a:pt x="1592" y="449"/>
                </a:cubicBezTo>
                <a:cubicBezTo>
                  <a:pt x="1594" y="449"/>
                  <a:pt x="1599" y="447"/>
                  <a:pt x="1599" y="447"/>
                </a:cubicBezTo>
                <a:cubicBezTo>
                  <a:pt x="1599" y="447"/>
                  <a:pt x="1599" y="447"/>
                  <a:pt x="1606" y="463"/>
                </a:cubicBezTo>
                <a:cubicBezTo>
                  <a:pt x="1606" y="463"/>
                  <a:pt x="1604" y="466"/>
                  <a:pt x="1604" y="469"/>
                </a:cubicBezTo>
                <a:cubicBezTo>
                  <a:pt x="1604" y="471"/>
                  <a:pt x="1602" y="476"/>
                  <a:pt x="1602" y="476"/>
                </a:cubicBezTo>
                <a:cubicBezTo>
                  <a:pt x="1602" y="476"/>
                  <a:pt x="1602" y="476"/>
                  <a:pt x="1603" y="478"/>
                </a:cubicBezTo>
                <a:cubicBezTo>
                  <a:pt x="1603" y="478"/>
                  <a:pt x="1602" y="479"/>
                  <a:pt x="1600" y="480"/>
                </a:cubicBezTo>
                <a:cubicBezTo>
                  <a:pt x="1600" y="480"/>
                  <a:pt x="1600" y="481"/>
                  <a:pt x="1599" y="481"/>
                </a:cubicBezTo>
                <a:cubicBezTo>
                  <a:pt x="1597" y="481"/>
                  <a:pt x="1592" y="472"/>
                  <a:pt x="1592" y="472"/>
                </a:cubicBezTo>
                <a:cubicBezTo>
                  <a:pt x="1592" y="472"/>
                  <a:pt x="1592" y="472"/>
                  <a:pt x="1592" y="469"/>
                </a:cubicBezTo>
                <a:cubicBezTo>
                  <a:pt x="1592" y="469"/>
                  <a:pt x="1591" y="468"/>
                  <a:pt x="1590" y="467"/>
                </a:cubicBezTo>
                <a:cubicBezTo>
                  <a:pt x="1588" y="466"/>
                  <a:pt x="1588" y="462"/>
                  <a:pt x="1588" y="462"/>
                </a:cubicBezTo>
                <a:cubicBezTo>
                  <a:pt x="1588" y="462"/>
                  <a:pt x="1588" y="462"/>
                  <a:pt x="1586" y="461"/>
                </a:cubicBezTo>
                <a:cubicBezTo>
                  <a:pt x="1586" y="461"/>
                  <a:pt x="1586" y="461"/>
                  <a:pt x="1584" y="463"/>
                </a:cubicBezTo>
                <a:cubicBezTo>
                  <a:pt x="1584" y="463"/>
                  <a:pt x="1586" y="464"/>
                  <a:pt x="1587" y="466"/>
                </a:cubicBezTo>
                <a:cubicBezTo>
                  <a:pt x="1589" y="468"/>
                  <a:pt x="1587" y="470"/>
                  <a:pt x="1587" y="470"/>
                </a:cubicBezTo>
                <a:cubicBezTo>
                  <a:pt x="1587" y="470"/>
                  <a:pt x="1589" y="471"/>
                  <a:pt x="1589" y="472"/>
                </a:cubicBezTo>
                <a:cubicBezTo>
                  <a:pt x="1589" y="474"/>
                  <a:pt x="1594" y="478"/>
                  <a:pt x="1595" y="480"/>
                </a:cubicBezTo>
                <a:cubicBezTo>
                  <a:pt x="1596" y="482"/>
                  <a:pt x="1596" y="484"/>
                  <a:pt x="1596" y="484"/>
                </a:cubicBezTo>
                <a:cubicBezTo>
                  <a:pt x="1596" y="484"/>
                  <a:pt x="1596" y="484"/>
                  <a:pt x="1600" y="488"/>
                </a:cubicBezTo>
                <a:cubicBezTo>
                  <a:pt x="1600" y="488"/>
                  <a:pt x="1600" y="492"/>
                  <a:pt x="1602" y="495"/>
                </a:cubicBezTo>
                <a:cubicBezTo>
                  <a:pt x="1603" y="497"/>
                  <a:pt x="1604" y="498"/>
                  <a:pt x="1605" y="500"/>
                </a:cubicBezTo>
                <a:cubicBezTo>
                  <a:pt x="1607" y="502"/>
                  <a:pt x="1607" y="504"/>
                  <a:pt x="1609" y="509"/>
                </a:cubicBezTo>
                <a:cubicBezTo>
                  <a:pt x="1611" y="514"/>
                  <a:pt x="1616" y="518"/>
                  <a:pt x="1616" y="518"/>
                </a:cubicBezTo>
                <a:cubicBezTo>
                  <a:pt x="1616" y="518"/>
                  <a:pt x="1616" y="518"/>
                  <a:pt x="1614" y="518"/>
                </a:cubicBezTo>
                <a:cubicBezTo>
                  <a:pt x="1614" y="518"/>
                  <a:pt x="1614" y="520"/>
                  <a:pt x="1615" y="523"/>
                </a:cubicBezTo>
                <a:cubicBezTo>
                  <a:pt x="1615" y="524"/>
                  <a:pt x="1615" y="525"/>
                  <a:pt x="1615" y="526"/>
                </a:cubicBezTo>
                <a:cubicBezTo>
                  <a:pt x="1615" y="526"/>
                  <a:pt x="1615" y="526"/>
                  <a:pt x="1615" y="526"/>
                </a:cubicBezTo>
                <a:cubicBezTo>
                  <a:pt x="1616" y="528"/>
                  <a:pt x="1618" y="529"/>
                  <a:pt x="1618" y="530"/>
                </a:cubicBezTo>
                <a:cubicBezTo>
                  <a:pt x="1619" y="530"/>
                  <a:pt x="1619" y="530"/>
                  <a:pt x="1619" y="530"/>
                </a:cubicBezTo>
                <a:cubicBezTo>
                  <a:pt x="1619" y="530"/>
                  <a:pt x="1619" y="530"/>
                  <a:pt x="1619" y="530"/>
                </a:cubicBezTo>
                <a:cubicBezTo>
                  <a:pt x="1620" y="530"/>
                  <a:pt x="1620" y="530"/>
                  <a:pt x="1620" y="530"/>
                </a:cubicBezTo>
                <a:cubicBezTo>
                  <a:pt x="1620" y="530"/>
                  <a:pt x="1620" y="530"/>
                  <a:pt x="1620" y="530"/>
                </a:cubicBezTo>
                <a:cubicBezTo>
                  <a:pt x="1621" y="531"/>
                  <a:pt x="1623" y="533"/>
                  <a:pt x="1623" y="533"/>
                </a:cubicBezTo>
                <a:cubicBezTo>
                  <a:pt x="1623" y="533"/>
                  <a:pt x="1625" y="534"/>
                  <a:pt x="1626" y="535"/>
                </a:cubicBezTo>
                <a:cubicBezTo>
                  <a:pt x="1627" y="536"/>
                  <a:pt x="1626" y="539"/>
                  <a:pt x="1627" y="541"/>
                </a:cubicBezTo>
                <a:cubicBezTo>
                  <a:pt x="1627" y="543"/>
                  <a:pt x="1630" y="545"/>
                  <a:pt x="1630" y="545"/>
                </a:cubicBezTo>
                <a:cubicBezTo>
                  <a:pt x="1630" y="545"/>
                  <a:pt x="1630" y="545"/>
                  <a:pt x="1628" y="546"/>
                </a:cubicBezTo>
                <a:cubicBezTo>
                  <a:pt x="1628" y="546"/>
                  <a:pt x="1629" y="548"/>
                  <a:pt x="1629" y="549"/>
                </a:cubicBezTo>
                <a:cubicBezTo>
                  <a:pt x="1629" y="550"/>
                  <a:pt x="1629" y="557"/>
                  <a:pt x="1629" y="557"/>
                </a:cubicBezTo>
                <a:cubicBezTo>
                  <a:pt x="1629" y="557"/>
                  <a:pt x="1629" y="557"/>
                  <a:pt x="1630" y="557"/>
                </a:cubicBezTo>
                <a:cubicBezTo>
                  <a:pt x="1630" y="557"/>
                  <a:pt x="1630" y="564"/>
                  <a:pt x="1631" y="567"/>
                </a:cubicBezTo>
                <a:cubicBezTo>
                  <a:pt x="1632" y="568"/>
                  <a:pt x="1632" y="568"/>
                  <a:pt x="1633" y="568"/>
                </a:cubicBezTo>
                <a:cubicBezTo>
                  <a:pt x="1633" y="568"/>
                  <a:pt x="1634" y="568"/>
                  <a:pt x="1634" y="568"/>
                </a:cubicBezTo>
                <a:cubicBezTo>
                  <a:pt x="1634" y="568"/>
                  <a:pt x="1635" y="568"/>
                  <a:pt x="1635" y="568"/>
                </a:cubicBezTo>
                <a:cubicBezTo>
                  <a:pt x="1635" y="568"/>
                  <a:pt x="1635" y="568"/>
                  <a:pt x="1636" y="568"/>
                </a:cubicBezTo>
                <a:cubicBezTo>
                  <a:pt x="1637" y="569"/>
                  <a:pt x="1637" y="572"/>
                  <a:pt x="1637" y="572"/>
                </a:cubicBezTo>
                <a:cubicBezTo>
                  <a:pt x="1637" y="572"/>
                  <a:pt x="1637" y="572"/>
                  <a:pt x="1642" y="574"/>
                </a:cubicBezTo>
                <a:cubicBezTo>
                  <a:pt x="1642" y="575"/>
                  <a:pt x="1642" y="575"/>
                  <a:pt x="1642" y="575"/>
                </a:cubicBezTo>
                <a:cubicBezTo>
                  <a:pt x="1642" y="575"/>
                  <a:pt x="1642" y="575"/>
                  <a:pt x="1642" y="575"/>
                </a:cubicBezTo>
                <a:cubicBezTo>
                  <a:pt x="1642" y="575"/>
                  <a:pt x="1646" y="582"/>
                  <a:pt x="1647" y="586"/>
                </a:cubicBezTo>
                <a:cubicBezTo>
                  <a:pt x="1648" y="590"/>
                  <a:pt x="1648" y="593"/>
                  <a:pt x="1648" y="596"/>
                </a:cubicBezTo>
                <a:cubicBezTo>
                  <a:pt x="1649" y="598"/>
                  <a:pt x="1652" y="601"/>
                  <a:pt x="1652" y="601"/>
                </a:cubicBezTo>
                <a:cubicBezTo>
                  <a:pt x="1652" y="601"/>
                  <a:pt x="1652" y="601"/>
                  <a:pt x="1654" y="602"/>
                </a:cubicBezTo>
                <a:cubicBezTo>
                  <a:pt x="1654" y="602"/>
                  <a:pt x="1654" y="602"/>
                  <a:pt x="1656" y="604"/>
                </a:cubicBezTo>
                <a:cubicBezTo>
                  <a:pt x="1656" y="604"/>
                  <a:pt x="1656" y="604"/>
                  <a:pt x="1658" y="603"/>
                </a:cubicBezTo>
                <a:cubicBezTo>
                  <a:pt x="1658" y="603"/>
                  <a:pt x="1660" y="606"/>
                  <a:pt x="1661" y="606"/>
                </a:cubicBezTo>
                <a:cubicBezTo>
                  <a:pt x="1661" y="607"/>
                  <a:pt x="1664" y="606"/>
                  <a:pt x="1666" y="607"/>
                </a:cubicBezTo>
                <a:cubicBezTo>
                  <a:pt x="1667" y="608"/>
                  <a:pt x="1667" y="612"/>
                  <a:pt x="1667" y="613"/>
                </a:cubicBezTo>
                <a:cubicBezTo>
                  <a:pt x="1668" y="615"/>
                  <a:pt x="1675" y="617"/>
                  <a:pt x="1675" y="617"/>
                </a:cubicBezTo>
                <a:cubicBezTo>
                  <a:pt x="1675" y="617"/>
                  <a:pt x="1675" y="621"/>
                  <a:pt x="1675" y="622"/>
                </a:cubicBezTo>
                <a:cubicBezTo>
                  <a:pt x="1676" y="622"/>
                  <a:pt x="1676" y="623"/>
                  <a:pt x="1677" y="623"/>
                </a:cubicBezTo>
                <a:cubicBezTo>
                  <a:pt x="1678" y="623"/>
                  <a:pt x="1679" y="622"/>
                  <a:pt x="1679" y="622"/>
                </a:cubicBezTo>
                <a:cubicBezTo>
                  <a:pt x="1679" y="622"/>
                  <a:pt x="1680" y="624"/>
                  <a:pt x="1682" y="626"/>
                </a:cubicBezTo>
                <a:cubicBezTo>
                  <a:pt x="1682" y="627"/>
                  <a:pt x="1683" y="628"/>
                  <a:pt x="1684" y="629"/>
                </a:cubicBezTo>
                <a:cubicBezTo>
                  <a:pt x="1685" y="631"/>
                  <a:pt x="1678" y="637"/>
                  <a:pt x="1678" y="637"/>
                </a:cubicBezTo>
                <a:cubicBezTo>
                  <a:pt x="1678" y="637"/>
                  <a:pt x="1678" y="637"/>
                  <a:pt x="1682" y="636"/>
                </a:cubicBezTo>
                <a:cubicBezTo>
                  <a:pt x="1682" y="636"/>
                  <a:pt x="1682" y="636"/>
                  <a:pt x="1683" y="638"/>
                </a:cubicBezTo>
                <a:cubicBezTo>
                  <a:pt x="1684" y="638"/>
                  <a:pt x="1684" y="638"/>
                  <a:pt x="1684" y="638"/>
                </a:cubicBezTo>
                <a:cubicBezTo>
                  <a:pt x="1684" y="638"/>
                  <a:pt x="1684" y="638"/>
                  <a:pt x="1681" y="642"/>
                </a:cubicBezTo>
                <a:cubicBezTo>
                  <a:pt x="1681" y="642"/>
                  <a:pt x="1681" y="642"/>
                  <a:pt x="1681" y="642"/>
                </a:cubicBezTo>
                <a:cubicBezTo>
                  <a:pt x="1680" y="641"/>
                  <a:pt x="1679" y="641"/>
                  <a:pt x="1678" y="641"/>
                </a:cubicBezTo>
                <a:cubicBezTo>
                  <a:pt x="1678" y="641"/>
                  <a:pt x="1678" y="641"/>
                  <a:pt x="1678" y="641"/>
                </a:cubicBezTo>
                <a:cubicBezTo>
                  <a:pt x="1677" y="641"/>
                  <a:pt x="1677" y="641"/>
                  <a:pt x="1677" y="641"/>
                </a:cubicBezTo>
                <a:cubicBezTo>
                  <a:pt x="1677" y="641"/>
                  <a:pt x="1677" y="641"/>
                  <a:pt x="1677" y="641"/>
                </a:cubicBezTo>
                <a:cubicBezTo>
                  <a:pt x="1677" y="641"/>
                  <a:pt x="1678" y="641"/>
                  <a:pt x="1678" y="641"/>
                </a:cubicBezTo>
                <a:cubicBezTo>
                  <a:pt x="1678" y="641"/>
                  <a:pt x="1678" y="641"/>
                  <a:pt x="1678" y="641"/>
                </a:cubicBezTo>
                <a:cubicBezTo>
                  <a:pt x="1679" y="641"/>
                  <a:pt x="1680" y="642"/>
                  <a:pt x="1681" y="643"/>
                </a:cubicBezTo>
                <a:cubicBezTo>
                  <a:pt x="1681" y="642"/>
                  <a:pt x="1681" y="642"/>
                  <a:pt x="1681" y="642"/>
                </a:cubicBezTo>
                <a:cubicBezTo>
                  <a:pt x="1681" y="642"/>
                  <a:pt x="1681" y="642"/>
                  <a:pt x="1683" y="639"/>
                </a:cubicBezTo>
                <a:cubicBezTo>
                  <a:pt x="1684" y="639"/>
                  <a:pt x="1686" y="640"/>
                  <a:pt x="1686" y="641"/>
                </a:cubicBezTo>
                <a:cubicBezTo>
                  <a:pt x="1686" y="643"/>
                  <a:pt x="1691" y="648"/>
                  <a:pt x="1691" y="648"/>
                </a:cubicBezTo>
                <a:cubicBezTo>
                  <a:pt x="1691" y="648"/>
                  <a:pt x="1697" y="648"/>
                  <a:pt x="1698" y="647"/>
                </a:cubicBezTo>
                <a:cubicBezTo>
                  <a:pt x="1700" y="647"/>
                  <a:pt x="1703" y="644"/>
                  <a:pt x="1705" y="643"/>
                </a:cubicBezTo>
                <a:cubicBezTo>
                  <a:pt x="1706" y="643"/>
                  <a:pt x="1706" y="643"/>
                  <a:pt x="1706" y="643"/>
                </a:cubicBezTo>
                <a:cubicBezTo>
                  <a:pt x="1707" y="643"/>
                  <a:pt x="1708" y="644"/>
                  <a:pt x="1709" y="644"/>
                </a:cubicBezTo>
                <a:cubicBezTo>
                  <a:pt x="1709" y="645"/>
                  <a:pt x="1710" y="645"/>
                  <a:pt x="1711" y="645"/>
                </a:cubicBezTo>
                <a:cubicBezTo>
                  <a:pt x="1711" y="645"/>
                  <a:pt x="1711" y="645"/>
                  <a:pt x="1711" y="645"/>
                </a:cubicBezTo>
                <a:cubicBezTo>
                  <a:pt x="1712" y="645"/>
                  <a:pt x="1717" y="640"/>
                  <a:pt x="1719" y="640"/>
                </a:cubicBezTo>
                <a:cubicBezTo>
                  <a:pt x="1719" y="640"/>
                  <a:pt x="1719" y="640"/>
                  <a:pt x="1719" y="640"/>
                </a:cubicBezTo>
                <a:cubicBezTo>
                  <a:pt x="1720" y="640"/>
                  <a:pt x="1722" y="642"/>
                  <a:pt x="1723" y="642"/>
                </a:cubicBezTo>
                <a:cubicBezTo>
                  <a:pt x="1723" y="642"/>
                  <a:pt x="1726" y="639"/>
                  <a:pt x="1728" y="639"/>
                </a:cubicBezTo>
                <a:cubicBezTo>
                  <a:pt x="1728" y="638"/>
                  <a:pt x="1729" y="638"/>
                  <a:pt x="1729" y="638"/>
                </a:cubicBezTo>
                <a:cubicBezTo>
                  <a:pt x="1731" y="638"/>
                  <a:pt x="1733" y="639"/>
                  <a:pt x="1734" y="639"/>
                </a:cubicBezTo>
                <a:cubicBezTo>
                  <a:pt x="1735" y="639"/>
                  <a:pt x="1742" y="637"/>
                  <a:pt x="1743" y="636"/>
                </a:cubicBezTo>
                <a:cubicBezTo>
                  <a:pt x="1744" y="635"/>
                  <a:pt x="1746" y="632"/>
                  <a:pt x="1746" y="632"/>
                </a:cubicBezTo>
                <a:cubicBezTo>
                  <a:pt x="1746" y="632"/>
                  <a:pt x="1750" y="633"/>
                  <a:pt x="1751" y="634"/>
                </a:cubicBezTo>
                <a:cubicBezTo>
                  <a:pt x="1752" y="635"/>
                  <a:pt x="1749" y="639"/>
                  <a:pt x="1749" y="639"/>
                </a:cubicBezTo>
                <a:cubicBezTo>
                  <a:pt x="1749" y="639"/>
                  <a:pt x="1749" y="639"/>
                  <a:pt x="1750" y="647"/>
                </a:cubicBezTo>
                <a:cubicBezTo>
                  <a:pt x="1750" y="647"/>
                  <a:pt x="1750" y="647"/>
                  <a:pt x="1748" y="649"/>
                </a:cubicBezTo>
                <a:cubicBezTo>
                  <a:pt x="1748" y="649"/>
                  <a:pt x="1748" y="654"/>
                  <a:pt x="1748" y="659"/>
                </a:cubicBezTo>
                <a:cubicBezTo>
                  <a:pt x="1748" y="662"/>
                  <a:pt x="1746" y="663"/>
                  <a:pt x="1745" y="663"/>
                </a:cubicBezTo>
                <a:cubicBezTo>
                  <a:pt x="1745" y="663"/>
                  <a:pt x="1745" y="663"/>
                  <a:pt x="1745" y="663"/>
                </a:cubicBezTo>
                <a:cubicBezTo>
                  <a:pt x="1745" y="663"/>
                  <a:pt x="1745" y="663"/>
                  <a:pt x="1742" y="669"/>
                </a:cubicBezTo>
                <a:cubicBezTo>
                  <a:pt x="1742" y="669"/>
                  <a:pt x="1740" y="671"/>
                  <a:pt x="1740" y="673"/>
                </a:cubicBezTo>
                <a:cubicBezTo>
                  <a:pt x="1740" y="675"/>
                  <a:pt x="1738" y="678"/>
                  <a:pt x="1737" y="679"/>
                </a:cubicBezTo>
                <a:cubicBezTo>
                  <a:pt x="1736" y="681"/>
                  <a:pt x="1735" y="686"/>
                  <a:pt x="1735" y="687"/>
                </a:cubicBezTo>
                <a:cubicBezTo>
                  <a:pt x="1735" y="689"/>
                  <a:pt x="1733" y="691"/>
                  <a:pt x="1732" y="692"/>
                </a:cubicBezTo>
                <a:cubicBezTo>
                  <a:pt x="1731" y="693"/>
                  <a:pt x="1726" y="701"/>
                  <a:pt x="1726" y="704"/>
                </a:cubicBezTo>
                <a:cubicBezTo>
                  <a:pt x="1725" y="706"/>
                  <a:pt x="1717" y="715"/>
                  <a:pt x="1716" y="717"/>
                </a:cubicBezTo>
                <a:cubicBezTo>
                  <a:pt x="1715" y="719"/>
                  <a:pt x="1705" y="727"/>
                  <a:pt x="1703" y="728"/>
                </a:cubicBezTo>
                <a:cubicBezTo>
                  <a:pt x="1702" y="729"/>
                  <a:pt x="1696" y="732"/>
                  <a:pt x="1694" y="735"/>
                </a:cubicBezTo>
                <a:cubicBezTo>
                  <a:pt x="1692" y="737"/>
                  <a:pt x="1684" y="744"/>
                  <a:pt x="1684" y="747"/>
                </a:cubicBezTo>
                <a:cubicBezTo>
                  <a:pt x="1683" y="749"/>
                  <a:pt x="1677" y="752"/>
                  <a:pt x="1676" y="754"/>
                </a:cubicBezTo>
                <a:cubicBezTo>
                  <a:pt x="1675" y="756"/>
                  <a:pt x="1672" y="761"/>
                  <a:pt x="1671" y="764"/>
                </a:cubicBezTo>
                <a:cubicBezTo>
                  <a:pt x="1671" y="764"/>
                  <a:pt x="1671" y="764"/>
                  <a:pt x="1671" y="764"/>
                </a:cubicBezTo>
                <a:cubicBezTo>
                  <a:pt x="1671" y="764"/>
                  <a:pt x="1670" y="765"/>
                  <a:pt x="1670" y="765"/>
                </a:cubicBezTo>
                <a:cubicBezTo>
                  <a:pt x="1669" y="767"/>
                  <a:pt x="1667" y="767"/>
                  <a:pt x="1666" y="767"/>
                </a:cubicBezTo>
                <a:cubicBezTo>
                  <a:pt x="1665" y="767"/>
                  <a:pt x="1664" y="767"/>
                  <a:pt x="1664" y="767"/>
                </a:cubicBezTo>
                <a:cubicBezTo>
                  <a:pt x="1664" y="767"/>
                  <a:pt x="1664" y="767"/>
                  <a:pt x="1664" y="772"/>
                </a:cubicBezTo>
                <a:cubicBezTo>
                  <a:pt x="1664" y="772"/>
                  <a:pt x="1661" y="773"/>
                  <a:pt x="1660" y="774"/>
                </a:cubicBezTo>
                <a:cubicBezTo>
                  <a:pt x="1658" y="774"/>
                  <a:pt x="1659" y="777"/>
                  <a:pt x="1659" y="778"/>
                </a:cubicBezTo>
                <a:cubicBezTo>
                  <a:pt x="1659" y="780"/>
                  <a:pt x="1656" y="780"/>
                  <a:pt x="1656" y="781"/>
                </a:cubicBezTo>
                <a:cubicBezTo>
                  <a:pt x="1656" y="783"/>
                  <a:pt x="1656" y="785"/>
                  <a:pt x="1656" y="785"/>
                </a:cubicBezTo>
                <a:cubicBezTo>
                  <a:pt x="1656" y="785"/>
                  <a:pt x="1656" y="785"/>
                  <a:pt x="1652" y="793"/>
                </a:cubicBezTo>
                <a:cubicBezTo>
                  <a:pt x="1652" y="793"/>
                  <a:pt x="1652" y="793"/>
                  <a:pt x="1650" y="794"/>
                </a:cubicBezTo>
                <a:cubicBezTo>
                  <a:pt x="1650" y="794"/>
                  <a:pt x="1650" y="794"/>
                  <a:pt x="1650" y="794"/>
                </a:cubicBezTo>
                <a:cubicBezTo>
                  <a:pt x="1650" y="794"/>
                  <a:pt x="1650" y="794"/>
                  <a:pt x="1636" y="781"/>
                </a:cubicBezTo>
                <a:cubicBezTo>
                  <a:pt x="1636" y="781"/>
                  <a:pt x="1638" y="780"/>
                  <a:pt x="1638" y="779"/>
                </a:cubicBezTo>
                <a:cubicBezTo>
                  <a:pt x="1639" y="779"/>
                  <a:pt x="1637" y="777"/>
                  <a:pt x="1637" y="777"/>
                </a:cubicBezTo>
                <a:cubicBezTo>
                  <a:pt x="1637" y="777"/>
                  <a:pt x="1637" y="777"/>
                  <a:pt x="1637" y="777"/>
                </a:cubicBezTo>
                <a:cubicBezTo>
                  <a:pt x="1637" y="777"/>
                  <a:pt x="1639" y="779"/>
                  <a:pt x="1638" y="779"/>
                </a:cubicBezTo>
                <a:cubicBezTo>
                  <a:pt x="1638" y="780"/>
                  <a:pt x="1636" y="781"/>
                  <a:pt x="1636" y="781"/>
                </a:cubicBezTo>
                <a:cubicBezTo>
                  <a:pt x="1636" y="781"/>
                  <a:pt x="1636" y="781"/>
                  <a:pt x="1650" y="794"/>
                </a:cubicBezTo>
                <a:cubicBezTo>
                  <a:pt x="1650" y="795"/>
                  <a:pt x="1649" y="799"/>
                  <a:pt x="1649" y="800"/>
                </a:cubicBezTo>
                <a:cubicBezTo>
                  <a:pt x="1649" y="801"/>
                  <a:pt x="1646" y="808"/>
                  <a:pt x="1646" y="810"/>
                </a:cubicBezTo>
                <a:cubicBezTo>
                  <a:pt x="1647" y="812"/>
                  <a:pt x="1652" y="813"/>
                  <a:pt x="1653" y="815"/>
                </a:cubicBezTo>
                <a:cubicBezTo>
                  <a:pt x="1653" y="816"/>
                  <a:pt x="1650" y="823"/>
                  <a:pt x="1650" y="823"/>
                </a:cubicBezTo>
                <a:cubicBezTo>
                  <a:pt x="1650" y="823"/>
                  <a:pt x="1650" y="823"/>
                  <a:pt x="1652" y="825"/>
                </a:cubicBezTo>
                <a:cubicBezTo>
                  <a:pt x="1652" y="825"/>
                  <a:pt x="1652" y="825"/>
                  <a:pt x="1650" y="831"/>
                </a:cubicBezTo>
                <a:cubicBezTo>
                  <a:pt x="1650" y="831"/>
                  <a:pt x="1650" y="831"/>
                  <a:pt x="1653" y="836"/>
                </a:cubicBezTo>
                <a:cubicBezTo>
                  <a:pt x="1653" y="836"/>
                  <a:pt x="1653" y="842"/>
                  <a:pt x="1654" y="844"/>
                </a:cubicBezTo>
                <a:cubicBezTo>
                  <a:pt x="1654" y="846"/>
                  <a:pt x="1659" y="847"/>
                  <a:pt x="1659" y="847"/>
                </a:cubicBezTo>
                <a:cubicBezTo>
                  <a:pt x="1660" y="849"/>
                  <a:pt x="1660" y="849"/>
                  <a:pt x="1660" y="849"/>
                </a:cubicBezTo>
                <a:cubicBezTo>
                  <a:pt x="1660" y="849"/>
                  <a:pt x="1661" y="850"/>
                  <a:pt x="1661" y="851"/>
                </a:cubicBezTo>
                <a:cubicBezTo>
                  <a:pt x="1661" y="853"/>
                  <a:pt x="1659" y="863"/>
                  <a:pt x="1659" y="863"/>
                </a:cubicBezTo>
                <a:cubicBezTo>
                  <a:pt x="1659" y="863"/>
                  <a:pt x="1659" y="863"/>
                  <a:pt x="1661" y="868"/>
                </a:cubicBezTo>
                <a:cubicBezTo>
                  <a:pt x="1661" y="868"/>
                  <a:pt x="1661" y="868"/>
                  <a:pt x="1659" y="871"/>
                </a:cubicBezTo>
                <a:cubicBezTo>
                  <a:pt x="1659" y="871"/>
                  <a:pt x="1659" y="871"/>
                  <a:pt x="1660" y="877"/>
                </a:cubicBezTo>
                <a:cubicBezTo>
                  <a:pt x="1660" y="877"/>
                  <a:pt x="1660" y="877"/>
                  <a:pt x="1658" y="878"/>
                </a:cubicBezTo>
                <a:cubicBezTo>
                  <a:pt x="1658" y="878"/>
                  <a:pt x="1658" y="878"/>
                  <a:pt x="1660" y="879"/>
                </a:cubicBezTo>
                <a:cubicBezTo>
                  <a:pt x="1660" y="879"/>
                  <a:pt x="1660" y="879"/>
                  <a:pt x="1660" y="887"/>
                </a:cubicBezTo>
                <a:cubicBezTo>
                  <a:pt x="1660" y="887"/>
                  <a:pt x="1660" y="887"/>
                  <a:pt x="1661" y="887"/>
                </a:cubicBezTo>
                <a:cubicBezTo>
                  <a:pt x="1661" y="887"/>
                  <a:pt x="1661" y="889"/>
                  <a:pt x="1661" y="890"/>
                </a:cubicBezTo>
                <a:cubicBezTo>
                  <a:pt x="1661" y="892"/>
                  <a:pt x="1659" y="895"/>
                  <a:pt x="1659" y="895"/>
                </a:cubicBezTo>
                <a:cubicBezTo>
                  <a:pt x="1659" y="895"/>
                  <a:pt x="1659" y="895"/>
                  <a:pt x="1660" y="896"/>
                </a:cubicBezTo>
                <a:cubicBezTo>
                  <a:pt x="1660" y="896"/>
                  <a:pt x="1656" y="900"/>
                  <a:pt x="1656" y="901"/>
                </a:cubicBezTo>
                <a:cubicBezTo>
                  <a:pt x="1656" y="902"/>
                  <a:pt x="1653" y="905"/>
                  <a:pt x="1653" y="905"/>
                </a:cubicBezTo>
                <a:cubicBezTo>
                  <a:pt x="1653" y="905"/>
                  <a:pt x="1653" y="905"/>
                  <a:pt x="1653" y="907"/>
                </a:cubicBezTo>
                <a:cubicBezTo>
                  <a:pt x="1653" y="907"/>
                  <a:pt x="1647" y="910"/>
                  <a:pt x="1645" y="911"/>
                </a:cubicBezTo>
                <a:cubicBezTo>
                  <a:pt x="1644" y="913"/>
                  <a:pt x="1636" y="915"/>
                  <a:pt x="1633" y="917"/>
                </a:cubicBezTo>
                <a:cubicBezTo>
                  <a:pt x="1630" y="918"/>
                  <a:pt x="1627" y="921"/>
                  <a:pt x="1627" y="924"/>
                </a:cubicBezTo>
                <a:cubicBezTo>
                  <a:pt x="1626" y="927"/>
                  <a:pt x="1624" y="929"/>
                  <a:pt x="1622" y="930"/>
                </a:cubicBezTo>
                <a:cubicBezTo>
                  <a:pt x="1621" y="931"/>
                  <a:pt x="1620" y="930"/>
                  <a:pt x="1619" y="931"/>
                </a:cubicBezTo>
                <a:cubicBezTo>
                  <a:pt x="1617" y="932"/>
                  <a:pt x="1617" y="934"/>
                  <a:pt x="1616" y="936"/>
                </a:cubicBezTo>
                <a:cubicBezTo>
                  <a:pt x="1615" y="938"/>
                  <a:pt x="1611" y="939"/>
                  <a:pt x="1611" y="939"/>
                </a:cubicBezTo>
                <a:cubicBezTo>
                  <a:pt x="1610" y="940"/>
                  <a:pt x="1608" y="944"/>
                  <a:pt x="1608" y="946"/>
                </a:cubicBezTo>
                <a:cubicBezTo>
                  <a:pt x="1608" y="949"/>
                  <a:pt x="1610" y="947"/>
                  <a:pt x="1611" y="949"/>
                </a:cubicBezTo>
                <a:cubicBezTo>
                  <a:pt x="1612" y="951"/>
                  <a:pt x="1610" y="953"/>
                  <a:pt x="1611" y="955"/>
                </a:cubicBezTo>
                <a:cubicBezTo>
                  <a:pt x="1611" y="956"/>
                  <a:pt x="1613" y="959"/>
                  <a:pt x="1613" y="959"/>
                </a:cubicBezTo>
                <a:cubicBezTo>
                  <a:pt x="1613" y="959"/>
                  <a:pt x="1613" y="959"/>
                  <a:pt x="1613" y="964"/>
                </a:cubicBezTo>
                <a:cubicBezTo>
                  <a:pt x="1613" y="964"/>
                  <a:pt x="1613" y="964"/>
                  <a:pt x="1615" y="962"/>
                </a:cubicBezTo>
                <a:cubicBezTo>
                  <a:pt x="1615" y="962"/>
                  <a:pt x="1615" y="962"/>
                  <a:pt x="1615" y="962"/>
                </a:cubicBezTo>
                <a:cubicBezTo>
                  <a:pt x="1615" y="962"/>
                  <a:pt x="1615" y="962"/>
                  <a:pt x="1614" y="966"/>
                </a:cubicBezTo>
                <a:cubicBezTo>
                  <a:pt x="1614" y="966"/>
                  <a:pt x="1615" y="968"/>
                  <a:pt x="1615" y="970"/>
                </a:cubicBezTo>
                <a:cubicBezTo>
                  <a:pt x="1615" y="972"/>
                  <a:pt x="1612" y="975"/>
                  <a:pt x="1612" y="977"/>
                </a:cubicBezTo>
                <a:cubicBezTo>
                  <a:pt x="1612" y="978"/>
                  <a:pt x="1613" y="979"/>
                  <a:pt x="1613" y="979"/>
                </a:cubicBezTo>
                <a:cubicBezTo>
                  <a:pt x="1614" y="979"/>
                  <a:pt x="1614" y="978"/>
                  <a:pt x="1614" y="978"/>
                </a:cubicBezTo>
                <a:cubicBezTo>
                  <a:pt x="1614" y="978"/>
                  <a:pt x="1614" y="980"/>
                  <a:pt x="1614" y="981"/>
                </a:cubicBezTo>
                <a:cubicBezTo>
                  <a:pt x="1614" y="983"/>
                  <a:pt x="1608" y="986"/>
                  <a:pt x="1604" y="988"/>
                </a:cubicBezTo>
                <a:cubicBezTo>
                  <a:pt x="1601" y="990"/>
                  <a:pt x="1594" y="993"/>
                  <a:pt x="1591" y="996"/>
                </a:cubicBezTo>
                <a:cubicBezTo>
                  <a:pt x="1587" y="1000"/>
                  <a:pt x="1590" y="1001"/>
                  <a:pt x="1590" y="1001"/>
                </a:cubicBezTo>
                <a:cubicBezTo>
                  <a:pt x="1590" y="1001"/>
                  <a:pt x="1592" y="1003"/>
                  <a:pt x="1592" y="1006"/>
                </a:cubicBezTo>
                <a:cubicBezTo>
                  <a:pt x="1592" y="1007"/>
                  <a:pt x="1591" y="1008"/>
                  <a:pt x="1591" y="1009"/>
                </a:cubicBezTo>
                <a:cubicBezTo>
                  <a:pt x="1590" y="1008"/>
                  <a:pt x="1589" y="1007"/>
                  <a:pt x="1589" y="1007"/>
                </a:cubicBezTo>
                <a:cubicBezTo>
                  <a:pt x="1588" y="1007"/>
                  <a:pt x="1588" y="1006"/>
                  <a:pt x="1588" y="1006"/>
                </a:cubicBezTo>
                <a:cubicBezTo>
                  <a:pt x="1587" y="1006"/>
                  <a:pt x="1587" y="1007"/>
                  <a:pt x="1587" y="1007"/>
                </a:cubicBezTo>
                <a:cubicBezTo>
                  <a:pt x="1587" y="1007"/>
                  <a:pt x="1587" y="1007"/>
                  <a:pt x="1586" y="1004"/>
                </a:cubicBezTo>
                <a:cubicBezTo>
                  <a:pt x="1586" y="1004"/>
                  <a:pt x="1585" y="1004"/>
                  <a:pt x="1584" y="1003"/>
                </a:cubicBezTo>
                <a:cubicBezTo>
                  <a:pt x="1584" y="1001"/>
                  <a:pt x="1585" y="998"/>
                  <a:pt x="1585" y="998"/>
                </a:cubicBezTo>
                <a:cubicBezTo>
                  <a:pt x="1585" y="998"/>
                  <a:pt x="1585" y="998"/>
                  <a:pt x="1582" y="999"/>
                </a:cubicBezTo>
                <a:cubicBezTo>
                  <a:pt x="1582" y="999"/>
                  <a:pt x="1582" y="999"/>
                  <a:pt x="1582" y="999"/>
                </a:cubicBezTo>
                <a:cubicBezTo>
                  <a:pt x="1582" y="999"/>
                  <a:pt x="1583" y="999"/>
                  <a:pt x="1585" y="999"/>
                </a:cubicBezTo>
                <a:cubicBezTo>
                  <a:pt x="1585" y="999"/>
                  <a:pt x="1584" y="1002"/>
                  <a:pt x="1584" y="1003"/>
                </a:cubicBezTo>
                <a:cubicBezTo>
                  <a:pt x="1585" y="1004"/>
                  <a:pt x="1586" y="1004"/>
                  <a:pt x="1586" y="1004"/>
                </a:cubicBezTo>
                <a:cubicBezTo>
                  <a:pt x="1586" y="1004"/>
                  <a:pt x="1586" y="1004"/>
                  <a:pt x="1587" y="1007"/>
                </a:cubicBezTo>
                <a:cubicBezTo>
                  <a:pt x="1586" y="1007"/>
                  <a:pt x="1585" y="1008"/>
                  <a:pt x="1585" y="1008"/>
                </a:cubicBezTo>
                <a:cubicBezTo>
                  <a:pt x="1585" y="1008"/>
                  <a:pt x="1585" y="1008"/>
                  <a:pt x="1583" y="1012"/>
                </a:cubicBezTo>
                <a:cubicBezTo>
                  <a:pt x="1583" y="1012"/>
                  <a:pt x="1581" y="1012"/>
                  <a:pt x="1579" y="1012"/>
                </a:cubicBezTo>
                <a:cubicBezTo>
                  <a:pt x="1579" y="1012"/>
                  <a:pt x="1578" y="1012"/>
                  <a:pt x="1578" y="1011"/>
                </a:cubicBezTo>
                <a:cubicBezTo>
                  <a:pt x="1578" y="1012"/>
                  <a:pt x="1579" y="1012"/>
                  <a:pt x="1580" y="1012"/>
                </a:cubicBezTo>
                <a:cubicBezTo>
                  <a:pt x="1581" y="1012"/>
                  <a:pt x="1584" y="1012"/>
                  <a:pt x="1584" y="1012"/>
                </a:cubicBezTo>
                <a:cubicBezTo>
                  <a:pt x="1584" y="1012"/>
                  <a:pt x="1584" y="1012"/>
                  <a:pt x="1585" y="1008"/>
                </a:cubicBezTo>
                <a:cubicBezTo>
                  <a:pt x="1585" y="1008"/>
                  <a:pt x="1586" y="1007"/>
                  <a:pt x="1588" y="1007"/>
                </a:cubicBezTo>
                <a:cubicBezTo>
                  <a:pt x="1588" y="1007"/>
                  <a:pt x="1588" y="1007"/>
                  <a:pt x="1589" y="1007"/>
                </a:cubicBezTo>
                <a:cubicBezTo>
                  <a:pt x="1589" y="1007"/>
                  <a:pt x="1590" y="1008"/>
                  <a:pt x="1591" y="1010"/>
                </a:cubicBezTo>
                <a:cubicBezTo>
                  <a:pt x="1590" y="1012"/>
                  <a:pt x="1589" y="1015"/>
                  <a:pt x="1589" y="1015"/>
                </a:cubicBezTo>
                <a:cubicBezTo>
                  <a:pt x="1589" y="1015"/>
                  <a:pt x="1586" y="1023"/>
                  <a:pt x="1586" y="1025"/>
                </a:cubicBezTo>
                <a:cubicBezTo>
                  <a:pt x="1585" y="1027"/>
                  <a:pt x="1579" y="1029"/>
                  <a:pt x="1578" y="1030"/>
                </a:cubicBezTo>
                <a:cubicBezTo>
                  <a:pt x="1576" y="1031"/>
                  <a:pt x="1573" y="1038"/>
                  <a:pt x="1572" y="1040"/>
                </a:cubicBezTo>
                <a:cubicBezTo>
                  <a:pt x="1572" y="1043"/>
                  <a:pt x="1565" y="1052"/>
                  <a:pt x="1565" y="1052"/>
                </a:cubicBezTo>
                <a:cubicBezTo>
                  <a:pt x="1565" y="1052"/>
                  <a:pt x="1565" y="1052"/>
                  <a:pt x="1562" y="1052"/>
                </a:cubicBezTo>
                <a:cubicBezTo>
                  <a:pt x="1562" y="1052"/>
                  <a:pt x="1562" y="1052"/>
                  <a:pt x="1551" y="1064"/>
                </a:cubicBezTo>
                <a:cubicBezTo>
                  <a:pt x="1551" y="1064"/>
                  <a:pt x="1551" y="1064"/>
                  <a:pt x="1549" y="1065"/>
                </a:cubicBezTo>
                <a:cubicBezTo>
                  <a:pt x="1549" y="1065"/>
                  <a:pt x="1543" y="1070"/>
                  <a:pt x="1540" y="1073"/>
                </a:cubicBezTo>
                <a:cubicBezTo>
                  <a:pt x="1538" y="1074"/>
                  <a:pt x="1536" y="1075"/>
                  <a:pt x="1534" y="1075"/>
                </a:cubicBezTo>
                <a:cubicBezTo>
                  <a:pt x="1532" y="1075"/>
                  <a:pt x="1531" y="1074"/>
                  <a:pt x="1531" y="1074"/>
                </a:cubicBezTo>
                <a:cubicBezTo>
                  <a:pt x="1531" y="1074"/>
                  <a:pt x="1529" y="1076"/>
                  <a:pt x="1527" y="1076"/>
                </a:cubicBezTo>
                <a:cubicBezTo>
                  <a:pt x="1527" y="1077"/>
                  <a:pt x="1527" y="1077"/>
                  <a:pt x="1526" y="1077"/>
                </a:cubicBezTo>
                <a:cubicBezTo>
                  <a:pt x="1525" y="1077"/>
                  <a:pt x="1523" y="1076"/>
                  <a:pt x="1523" y="1076"/>
                </a:cubicBezTo>
                <a:cubicBezTo>
                  <a:pt x="1523" y="1076"/>
                  <a:pt x="1521" y="1078"/>
                  <a:pt x="1520" y="1078"/>
                </a:cubicBezTo>
                <a:cubicBezTo>
                  <a:pt x="1520" y="1078"/>
                  <a:pt x="1520" y="1078"/>
                  <a:pt x="1520" y="1078"/>
                </a:cubicBezTo>
                <a:cubicBezTo>
                  <a:pt x="1519" y="1078"/>
                  <a:pt x="1517" y="1076"/>
                  <a:pt x="1513" y="1076"/>
                </a:cubicBezTo>
                <a:cubicBezTo>
                  <a:pt x="1513" y="1076"/>
                  <a:pt x="1513" y="1076"/>
                  <a:pt x="1513" y="1076"/>
                </a:cubicBezTo>
                <a:cubicBezTo>
                  <a:pt x="1509" y="1076"/>
                  <a:pt x="1507" y="1078"/>
                  <a:pt x="1507" y="1078"/>
                </a:cubicBezTo>
                <a:cubicBezTo>
                  <a:pt x="1507" y="1078"/>
                  <a:pt x="1506" y="1077"/>
                  <a:pt x="1501" y="1077"/>
                </a:cubicBezTo>
                <a:cubicBezTo>
                  <a:pt x="1497" y="1077"/>
                  <a:pt x="1498" y="1080"/>
                  <a:pt x="1496" y="1081"/>
                </a:cubicBezTo>
                <a:cubicBezTo>
                  <a:pt x="1496" y="1081"/>
                  <a:pt x="1496" y="1081"/>
                  <a:pt x="1496" y="1081"/>
                </a:cubicBezTo>
                <a:cubicBezTo>
                  <a:pt x="1495" y="1081"/>
                  <a:pt x="1493" y="1081"/>
                  <a:pt x="1492" y="1081"/>
                </a:cubicBezTo>
                <a:cubicBezTo>
                  <a:pt x="1490" y="1080"/>
                  <a:pt x="1489" y="1080"/>
                  <a:pt x="1488" y="1080"/>
                </a:cubicBezTo>
                <a:cubicBezTo>
                  <a:pt x="1487" y="1080"/>
                  <a:pt x="1487" y="1080"/>
                  <a:pt x="1486" y="1080"/>
                </a:cubicBezTo>
                <a:cubicBezTo>
                  <a:pt x="1484" y="1081"/>
                  <a:pt x="1484" y="1083"/>
                  <a:pt x="1481" y="1084"/>
                </a:cubicBezTo>
                <a:cubicBezTo>
                  <a:pt x="1480" y="1084"/>
                  <a:pt x="1480" y="1084"/>
                  <a:pt x="1480" y="1084"/>
                </a:cubicBezTo>
                <a:cubicBezTo>
                  <a:pt x="1477" y="1084"/>
                  <a:pt x="1476" y="1080"/>
                  <a:pt x="1476" y="1080"/>
                </a:cubicBezTo>
                <a:cubicBezTo>
                  <a:pt x="1476" y="1080"/>
                  <a:pt x="1476" y="1080"/>
                  <a:pt x="1473" y="1079"/>
                </a:cubicBezTo>
                <a:cubicBezTo>
                  <a:pt x="1473" y="1079"/>
                  <a:pt x="1472" y="1077"/>
                  <a:pt x="1471" y="1077"/>
                </a:cubicBezTo>
                <a:cubicBezTo>
                  <a:pt x="1471" y="1077"/>
                  <a:pt x="1471" y="1077"/>
                  <a:pt x="1471" y="1078"/>
                </a:cubicBezTo>
                <a:cubicBezTo>
                  <a:pt x="1470" y="1078"/>
                  <a:pt x="1470" y="1079"/>
                  <a:pt x="1470" y="1079"/>
                </a:cubicBezTo>
                <a:cubicBezTo>
                  <a:pt x="1470" y="1079"/>
                  <a:pt x="1469" y="1079"/>
                  <a:pt x="1469" y="1079"/>
                </a:cubicBezTo>
                <a:cubicBezTo>
                  <a:pt x="1468" y="1077"/>
                  <a:pt x="1469" y="1074"/>
                  <a:pt x="1468" y="1071"/>
                </a:cubicBezTo>
                <a:cubicBezTo>
                  <a:pt x="1466" y="1068"/>
                  <a:pt x="1465" y="1066"/>
                  <a:pt x="1466" y="1065"/>
                </a:cubicBezTo>
                <a:cubicBezTo>
                  <a:pt x="1466" y="1064"/>
                  <a:pt x="1466" y="1064"/>
                  <a:pt x="1466" y="1064"/>
                </a:cubicBezTo>
                <a:cubicBezTo>
                  <a:pt x="1467" y="1064"/>
                  <a:pt x="1467" y="1064"/>
                  <a:pt x="1467" y="1064"/>
                </a:cubicBezTo>
                <a:cubicBezTo>
                  <a:pt x="1467" y="1064"/>
                  <a:pt x="1468" y="1064"/>
                  <a:pt x="1468" y="1064"/>
                </a:cubicBezTo>
                <a:cubicBezTo>
                  <a:pt x="1468" y="1064"/>
                  <a:pt x="1468" y="1064"/>
                  <a:pt x="1469" y="1064"/>
                </a:cubicBezTo>
                <a:cubicBezTo>
                  <a:pt x="1469" y="1063"/>
                  <a:pt x="1469" y="1059"/>
                  <a:pt x="1469" y="1056"/>
                </a:cubicBezTo>
                <a:cubicBezTo>
                  <a:pt x="1469" y="1054"/>
                  <a:pt x="1463" y="1048"/>
                  <a:pt x="1461" y="1045"/>
                </a:cubicBezTo>
                <a:cubicBezTo>
                  <a:pt x="1460" y="1042"/>
                  <a:pt x="1460" y="1038"/>
                  <a:pt x="1460" y="1035"/>
                </a:cubicBezTo>
                <a:cubicBezTo>
                  <a:pt x="1460" y="1033"/>
                  <a:pt x="1457" y="1030"/>
                  <a:pt x="1457" y="1029"/>
                </a:cubicBezTo>
                <a:cubicBezTo>
                  <a:pt x="1456" y="1028"/>
                  <a:pt x="1455" y="1025"/>
                  <a:pt x="1455" y="1024"/>
                </a:cubicBezTo>
                <a:cubicBezTo>
                  <a:pt x="1455" y="1024"/>
                  <a:pt x="1455" y="1024"/>
                  <a:pt x="1457" y="1023"/>
                </a:cubicBezTo>
                <a:cubicBezTo>
                  <a:pt x="1457" y="1023"/>
                  <a:pt x="1457" y="1023"/>
                  <a:pt x="1457" y="1023"/>
                </a:cubicBezTo>
                <a:cubicBezTo>
                  <a:pt x="1457" y="1023"/>
                  <a:pt x="1456" y="1023"/>
                  <a:pt x="1455" y="1024"/>
                </a:cubicBezTo>
                <a:cubicBezTo>
                  <a:pt x="1455" y="1024"/>
                  <a:pt x="1455" y="1024"/>
                  <a:pt x="1455" y="1024"/>
                </a:cubicBezTo>
                <a:cubicBezTo>
                  <a:pt x="1455" y="1024"/>
                  <a:pt x="1451" y="1022"/>
                  <a:pt x="1450" y="1020"/>
                </a:cubicBezTo>
                <a:cubicBezTo>
                  <a:pt x="1449" y="1018"/>
                  <a:pt x="1446" y="1013"/>
                  <a:pt x="1446" y="1013"/>
                </a:cubicBezTo>
                <a:cubicBezTo>
                  <a:pt x="1446" y="1013"/>
                  <a:pt x="1446" y="1013"/>
                  <a:pt x="1446" y="1009"/>
                </a:cubicBezTo>
                <a:cubicBezTo>
                  <a:pt x="1446" y="1009"/>
                  <a:pt x="1444" y="1008"/>
                  <a:pt x="1444" y="1007"/>
                </a:cubicBezTo>
                <a:cubicBezTo>
                  <a:pt x="1444" y="1006"/>
                  <a:pt x="1445" y="1003"/>
                  <a:pt x="1445" y="1003"/>
                </a:cubicBezTo>
                <a:cubicBezTo>
                  <a:pt x="1445" y="1003"/>
                  <a:pt x="1445" y="1003"/>
                  <a:pt x="1443" y="1003"/>
                </a:cubicBezTo>
                <a:cubicBezTo>
                  <a:pt x="1443" y="1003"/>
                  <a:pt x="1443" y="1003"/>
                  <a:pt x="1443" y="999"/>
                </a:cubicBezTo>
                <a:cubicBezTo>
                  <a:pt x="1443" y="999"/>
                  <a:pt x="1443" y="999"/>
                  <a:pt x="1441" y="993"/>
                </a:cubicBezTo>
                <a:cubicBezTo>
                  <a:pt x="1441" y="993"/>
                  <a:pt x="1443" y="993"/>
                  <a:pt x="1442" y="989"/>
                </a:cubicBezTo>
                <a:cubicBezTo>
                  <a:pt x="1442" y="985"/>
                  <a:pt x="1439" y="981"/>
                  <a:pt x="1439" y="981"/>
                </a:cubicBezTo>
                <a:cubicBezTo>
                  <a:pt x="1439" y="981"/>
                  <a:pt x="1440" y="968"/>
                  <a:pt x="1440" y="965"/>
                </a:cubicBezTo>
                <a:cubicBezTo>
                  <a:pt x="1440" y="962"/>
                  <a:pt x="1434" y="958"/>
                  <a:pt x="1434" y="958"/>
                </a:cubicBezTo>
                <a:cubicBezTo>
                  <a:pt x="1434" y="958"/>
                  <a:pt x="1434" y="958"/>
                  <a:pt x="1434" y="956"/>
                </a:cubicBezTo>
                <a:cubicBezTo>
                  <a:pt x="1434" y="956"/>
                  <a:pt x="1432" y="953"/>
                  <a:pt x="1431" y="951"/>
                </a:cubicBezTo>
                <a:cubicBezTo>
                  <a:pt x="1430" y="948"/>
                  <a:pt x="1428" y="945"/>
                  <a:pt x="1428" y="942"/>
                </a:cubicBezTo>
                <a:cubicBezTo>
                  <a:pt x="1428" y="939"/>
                  <a:pt x="1422" y="931"/>
                  <a:pt x="1420" y="928"/>
                </a:cubicBezTo>
                <a:cubicBezTo>
                  <a:pt x="1418" y="926"/>
                  <a:pt x="1417" y="923"/>
                  <a:pt x="1417" y="923"/>
                </a:cubicBezTo>
                <a:cubicBezTo>
                  <a:pt x="1417" y="923"/>
                  <a:pt x="1417" y="923"/>
                  <a:pt x="1416" y="915"/>
                </a:cubicBezTo>
                <a:cubicBezTo>
                  <a:pt x="1416" y="915"/>
                  <a:pt x="1416" y="915"/>
                  <a:pt x="1416" y="915"/>
                </a:cubicBezTo>
                <a:cubicBezTo>
                  <a:pt x="1416" y="914"/>
                  <a:pt x="1416" y="913"/>
                  <a:pt x="1416" y="910"/>
                </a:cubicBezTo>
                <a:cubicBezTo>
                  <a:pt x="1416" y="910"/>
                  <a:pt x="1416" y="910"/>
                  <a:pt x="1418" y="907"/>
                </a:cubicBezTo>
                <a:cubicBezTo>
                  <a:pt x="1418" y="907"/>
                  <a:pt x="1418" y="907"/>
                  <a:pt x="1417" y="906"/>
                </a:cubicBezTo>
                <a:cubicBezTo>
                  <a:pt x="1417" y="906"/>
                  <a:pt x="1417" y="906"/>
                  <a:pt x="1417" y="901"/>
                </a:cubicBezTo>
                <a:cubicBezTo>
                  <a:pt x="1417" y="901"/>
                  <a:pt x="1417" y="901"/>
                  <a:pt x="1419" y="899"/>
                </a:cubicBezTo>
                <a:cubicBezTo>
                  <a:pt x="1419" y="899"/>
                  <a:pt x="1419" y="899"/>
                  <a:pt x="1419" y="894"/>
                </a:cubicBezTo>
                <a:cubicBezTo>
                  <a:pt x="1419" y="894"/>
                  <a:pt x="1421" y="893"/>
                  <a:pt x="1422" y="891"/>
                </a:cubicBezTo>
                <a:cubicBezTo>
                  <a:pt x="1422" y="890"/>
                  <a:pt x="1422" y="884"/>
                  <a:pt x="1422" y="884"/>
                </a:cubicBezTo>
                <a:cubicBezTo>
                  <a:pt x="1422" y="884"/>
                  <a:pt x="1422" y="884"/>
                  <a:pt x="1423" y="882"/>
                </a:cubicBezTo>
                <a:cubicBezTo>
                  <a:pt x="1423" y="882"/>
                  <a:pt x="1424" y="879"/>
                  <a:pt x="1424" y="877"/>
                </a:cubicBezTo>
                <a:cubicBezTo>
                  <a:pt x="1423" y="875"/>
                  <a:pt x="1425" y="875"/>
                  <a:pt x="1427" y="875"/>
                </a:cubicBezTo>
                <a:cubicBezTo>
                  <a:pt x="1427" y="875"/>
                  <a:pt x="1428" y="875"/>
                  <a:pt x="1428" y="875"/>
                </a:cubicBezTo>
                <a:cubicBezTo>
                  <a:pt x="1428" y="875"/>
                  <a:pt x="1428" y="875"/>
                  <a:pt x="1427" y="872"/>
                </a:cubicBezTo>
                <a:cubicBezTo>
                  <a:pt x="1427" y="872"/>
                  <a:pt x="1427" y="872"/>
                  <a:pt x="1429" y="870"/>
                </a:cubicBezTo>
                <a:cubicBezTo>
                  <a:pt x="1429" y="870"/>
                  <a:pt x="1429" y="870"/>
                  <a:pt x="1429" y="870"/>
                </a:cubicBezTo>
                <a:cubicBezTo>
                  <a:pt x="1430" y="870"/>
                  <a:pt x="1431" y="870"/>
                  <a:pt x="1432" y="869"/>
                </a:cubicBezTo>
                <a:cubicBezTo>
                  <a:pt x="1434" y="868"/>
                  <a:pt x="1432" y="865"/>
                  <a:pt x="1432" y="865"/>
                </a:cubicBezTo>
                <a:cubicBezTo>
                  <a:pt x="1432" y="865"/>
                  <a:pt x="1434" y="862"/>
                  <a:pt x="1435" y="859"/>
                </a:cubicBezTo>
                <a:cubicBezTo>
                  <a:pt x="1436" y="857"/>
                  <a:pt x="1433" y="850"/>
                  <a:pt x="1431" y="846"/>
                </a:cubicBezTo>
                <a:cubicBezTo>
                  <a:pt x="1428" y="842"/>
                  <a:pt x="1429" y="838"/>
                  <a:pt x="1429" y="838"/>
                </a:cubicBezTo>
                <a:cubicBezTo>
                  <a:pt x="1429" y="838"/>
                  <a:pt x="1429" y="838"/>
                  <a:pt x="1428" y="838"/>
                </a:cubicBezTo>
                <a:cubicBezTo>
                  <a:pt x="1428" y="838"/>
                  <a:pt x="1428" y="838"/>
                  <a:pt x="1428" y="835"/>
                </a:cubicBezTo>
                <a:cubicBezTo>
                  <a:pt x="1428" y="835"/>
                  <a:pt x="1430" y="834"/>
                  <a:pt x="1431" y="829"/>
                </a:cubicBezTo>
                <a:cubicBezTo>
                  <a:pt x="1431" y="824"/>
                  <a:pt x="1426" y="818"/>
                  <a:pt x="1426" y="818"/>
                </a:cubicBezTo>
                <a:cubicBezTo>
                  <a:pt x="1426" y="818"/>
                  <a:pt x="1426" y="818"/>
                  <a:pt x="1426" y="814"/>
                </a:cubicBezTo>
                <a:cubicBezTo>
                  <a:pt x="1426" y="814"/>
                  <a:pt x="1425" y="814"/>
                  <a:pt x="1424" y="812"/>
                </a:cubicBezTo>
                <a:cubicBezTo>
                  <a:pt x="1424" y="811"/>
                  <a:pt x="1421" y="808"/>
                  <a:pt x="1421" y="808"/>
                </a:cubicBezTo>
                <a:cubicBezTo>
                  <a:pt x="1421" y="808"/>
                  <a:pt x="1422" y="808"/>
                  <a:pt x="1423" y="807"/>
                </a:cubicBezTo>
                <a:cubicBezTo>
                  <a:pt x="1424" y="806"/>
                  <a:pt x="1424" y="806"/>
                  <a:pt x="1424" y="806"/>
                </a:cubicBezTo>
                <a:cubicBezTo>
                  <a:pt x="1423" y="806"/>
                  <a:pt x="1422" y="805"/>
                  <a:pt x="1421" y="804"/>
                </a:cubicBezTo>
                <a:cubicBezTo>
                  <a:pt x="1422" y="803"/>
                  <a:pt x="1423" y="803"/>
                  <a:pt x="1424" y="803"/>
                </a:cubicBezTo>
                <a:cubicBezTo>
                  <a:pt x="1424" y="803"/>
                  <a:pt x="1424" y="802"/>
                  <a:pt x="1424" y="801"/>
                </a:cubicBezTo>
                <a:cubicBezTo>
                  <a:pt x="1424" y="802"/>
                  <a:pt x="1424" y="802"/>
                  <a:pt x="1424" y="802"/>
                </a:cubicBezTo>
                <a:cubicBezTo>
                  <a:pt x="1423" y="803"/>
                  <a:pt x="1422" y="803"/>
                  <a:pt x="1421" y="804"/>
                </a:cubicBezTo>
                <a:cubicBezTo>
                  <a:pt x="1421" y="803"/>
                  <a:pt x="1421" y="803"/>
                  <a:pt x="1421" y="803"/>
                </a:cubicBezTo>
                <a:cubicBezTo>
                  <a:pt x="1420" y="796"/>
                  <a:pt x="1420" y="796"/>
                  <a:pt x="1420" y="796"/>
                </a:cubicBezTo>
                <a:cubicBezTo>
                  <a:pt x="1420" y="796"/>
                  <a:pt x="1420" y="796"/>
                  <a:pt x="1420" y="796"/>
                </a:cubicBezTo>
                <a:cubicBezTo>
                  <a:pt x="1420" y="796"/>
                  <a:pt x="1420" y="796"/>
                  <a:pt x="1421" y="795"/>
                </a:cubicBezTo>
                <a:cubicBezTo>
                  <a:pt x="1421" y="795"/>
                  <a:pt x="1421" y="795"/>
                  <a:pt x="1421" y="795"/>
                </a:cubicBezTo>
                <a:cubicBezTo>
                  <a:pt x="1421" y="795"/>
                  <a:pt x="1421" y="795"/>
                  <a:pt x="1421" y="795"/>
                </a:cubicBezTo>
                <a:cubicBezTo>
                  <a:pt x="1421" y="795"/>
                  <a:pt x="1421" y="795"/>
                  <a:pt x="1420" y="795"/>
                </a:cubicBezTo>
                <a:cubicBezTo>
                  <a:pt x="1420" y="795"/>
                  <a:pt x="1420" y="795"/>
                  <a:pt x="1420" y="796"/>
                </a:cubicBezTo>
                <a:cubicBezTo>
                  <a:pt x="1420" y="796"/>
                  <a:pt x="1420" y="796"/>
                  <a:pt x="1418" y="793"/>
                </a:cubicBezTo>
                <a:cubicBezTo>
                  <a:pt x="1418" y="793"/>
                  <a:pt x="1418" y="793"/>
                  <a:pt x="1418" y="791"/>
                </a:cubicBezTo>
                <a:cubicBezTo>
                  <a:pt x="1418" y="791"/>
                  <a:pt x="1418" y="791"/>
                  <a:pt x="1412" y="786"/>
                </a:cubicBezTo>
                <a:cubicBezTo>
                  <a:pt x="1412" y="786"/>
                  <a:pt x="1412" y="786"/>
                  <a:pt x="1411" y="786"/>
                </a:cubicBezTo>
                <a:cubicBezTo>
                  <a:pt x="1411" y="786"/>
                  <a:pt x="1411" y="786"/>
                  <a:pt x="1411" y="786"/>
                </a:cubicBezTo>
                <a:cubicBezTo>
                  <a:pt x="1411" y="786"/>
                  <a:pt x="1411" y="786"/>
                  <a:pt x="1407" y="781"/>
                </a:cubicBezTo>
                <a:cubicBezTo>
                  <a:pt x="1407" y="781"/>
                  <a:pt x="1407" y="781"/>
                  <a:pt x="1408" y="781"/>
                </a:cubicBezTo>
                <a:cubicBezTo>
                  <a:pt x="1408" y="781"/>
                  <a:pt x="1408" y="781"/>
                  <a:pt x="1402" y="774"/>
                </a:cubicBezTo>
                <a:cubicBezTo>
                  <a:pt x="1402" y="774"/>
                  <a:pt x="1402" y="774"/>
                  <a:pt x="1403" y="773"/>
                </a:cubicBezTo>
                <a:cubicBezTo>
                  <a:pt x="1403" y="773"/>
                  <a:pt x="1403" y="773"/>
                  <a:pt x="1399" y="772"/>
                </a:cubicBezTo>
                <a:cubicBezTo>
                  <a:pt x="1399" y="772"/>
                  <a:pt x="1399" y="772"/>
                  <a:pt x="1399" y="767"/>
                </a:cubicBezTo>
                <a:cubicBezTo>
                  <a:pt x="1399" y="767"/>
                  <a:pt x="1398" y="767"/>
                  <a:pt x="1398" y="767"/>
                </a:cubicBezTo>
                <a:cubicBezTo>
                  <a:pt x="1397" y="767"/>
                  <a:pt x="1396" y="767"/>
                  <a:pt x="1396" y="767"/>
                </a:cubicBezTo>
                <a:cubicBezTo>
                  <a:pt x="1396" y="765"/>
                  <a:pt x="1397" y="763"/>
                  <a:pt x="1397" y="763"/>
                </a:cubicBezTo>
                <a:cubicBezTo>
                  <a:pt x="1397" y="763"/>
                  <a:pt x="1397" y="763"/>
                  <a:pt x="1396" y="761"/>
                </a:cubicBezTo>
                <a:cubicBezTo>
                  <a:pt x="1396" y="761"/>
                  <a:pt x="1396" y="761"/>
                  <a:pt x="1394" y="762"/>
                </a:cubicBezTo>
                <a:cubicBezTo>
                  <a:pt x="1394" y="762"/>
                  <a:pt x="1394" y="762"/>
                  <a:pt x="1391" y="755"/>
                </a:cubicBezTo>
                <a:cubicBezTo>
                  <a:pt x="1391" y="755"/>
                  <a:pt x="1392" y="756"/>
                  <a:pt x="1392" y="756"/>
                </a:cubicBezTo>
                <a:cubicBezTo>
                  <a:pt x="1393" y="756"/>
                  <a:pt x="1394" y="755"/>
                  <a:pt x="1395" y="754"/>
                </a:cubicBezTo>
                <a:cubicBezTo>
                  <a:pt x="1397" y="752"/>
                  <a:pt x="1397" y="745"/>
                  <a:pt x="1397" y="745"/>
                </a:cubicBezTo>
                <a:cubicBezTo>
                  <a:pt x="1397" y="745"/>
                  <a:pt x="1397" y="745"/>
                  <a:pt x="1398" y="745"/>
                </a:cubicBezTo>
                <a:cubicBezTo>
                  <a:pt x="1399" y="745"/>
                  <a:pt x="1399" y="745"/>
                  <a:pt x="1399" y="745"/>
                </a:cubicBezTo>
                <a:cubicBezTo>
                  <a:pt x="1400" y="744"/>
                  <a:pt x="1398" y="739"/>
                  <a:pt x="1398" y="739"/>
                </a:cubicBezTo>
                <a:cubicBezTo>
                  <a:pt x="1398" y="739"/>
                  <a:pt x="1398" y="739"/>
                  <a:pt x="1400" y="738"/>
                </a:cubicBezTo>
                <a:cubicBezTo>
                  <a:pt x="1399" y="738"/>
                  <a:pt x="1399" y="738"/>
                  <a:pt x="1399" y="738"/>
                </a:cubicBezTo>
                <a:cubicBezTo>
                  <a:pt x="1399" y="738"/>
                  <a:pt x="1399" y="738"/>
                  <a:pt x="1401" y="738"/>
                </a:cubicBezTo>
                <a:cubicBezTo>
                  <a:pt x="1400" y="738"/>
                  <a:pt x="1400" y="738"/>
                  <a:pt x="1400" y="737"/>
                </a:cubicBezTo>
                <a:cubicBezTo>
                  <a:pt x="1400" y="737"/>
                  <a:pt x="1400" y="737"/>
                  <a:pt x="1399" y="738"/>
                </a:cubicBezTo>
                <a:cubicBezTo>
                  <a:pt x="1398" y="738"/>
                  <a:pt x="1396" y="737"/>
                  <a:pt x="1396" y="736"/>
                </a:cubicBezTo>
                <a:cubicBezTo>
                  <a:pt x="1395" y="735"/>
                  <a:pt x="1398" y="733"/>
                  <a:pt x="1399" y="731"/>
                </a:cubicBezTo>
                <a:cubicBezTo>
                  <a:pt x="1400" y="730"/>
                  <a:pt x="1399" y="727"/>
                  <a:pt x="1399" y="727"/>
                </a:cubicBezTo>
                <a:cubicBezTo>
                  <a:pt x="1399" y="727"/>
                  <a:pt x="1399" y="727"/>
                  <a:pt x="1401" y="726"/>
                </a:cubicBezTo>
                <a:cubicBezTo>
                  <a:pt x="1401" y="726"/>
                  <a:pt x="1401" y="726"/>
                  <a:pt x="1402" y="727"/>
                </a:cubicBezTo>
                <a:cubicBezTo>
                  <a:pt x="1402" y="727"/>
                  <a:pt x="1402" y="727"/>
                  <a:pt x="1407" y="727"/>
                </a:cubicBezTo>
                <a:cubicBezTo>
                  <a:pt x="1407" y="727"/>
                  <a:pt x="1407" y="727"/>
                  <a:pt x="1407" y="727"/>
                </a:cubicBezTo>
                <a:cubicBezTo>
                  <a:pt x="1406" y="727"/>
                  <a:pt x="1404" y="727"/>
                  <a:pt x="1402" y="727"/>
                </a:cubicBezTo>
                <a:cubicBezTo>
                  <a:pt x="1402" y="727"/>
                  <a:pt x="1402" y="727"/>
                  <a:pt x="1401" y="726"/>
                </a:cubicBezTo>
                <a:cubicBezTo>
                  <a:pt x="1401" y="726"/>
                  <a:pt x="1401" y="726"/>
                  <a:pt x="1401" y="722"/>
                </a:cubicBezTo>
                <a:cubicBezTo>
                  <a:pt x="1401" y="722"/>
                  <a:pt x="1401" y="722"/>
                  <a:pt x="1402" y="722"/>
                </a:cubicBezTo>
                <a:cubicBezTo>
                  <a:pt x="1402" y="722"/>
                  <a:pt x="1402" y="722"/>
                  <a:pt x="1402" y="716"/>
                </a:cubicBezTo>
                <a:cubicBezTo>
                  <a:pt x="1402" y="716"/>
                  <a:pt x="1402" y="716"/>
                  <a:pt x="1400" y="715"/>
                </a:cubicBezTo>
                <a:cubicBezTo>
                  <a:pt x="1400" y="715"/>
                  <a:pt x="1400" y="715"/>
                  <a:pt x="1398" y="712"/>
                </a:cubicBezTo>
                <a:cubicBezTo>
                  <a:pt x="1398" y="712"/>
                  <a:pt x="1398" y="712"/>
                  <a:pt x="1400" y="708"/>
                </a:cubicBezTo>
                <a:cubicBezTo>
                  <a:pt x="1400" y="708"/>
                  <a:pt x="1400" y="708"/>
                  <a:pt x="1398" y="711"/>
                </a:cubicBezTo>
                <a:cubicBezTo>
                  <a:pt x="1398" y="711"/>
                  <a:pt x="1396" y="710"/>
                  <a:pt x="1395" y="709"/>
                </a:cubicBezTo>
                <a:cubicBezTo>
                  <a:pt x="1393" y="707"/>
                  <a:pt x="1393" y="703"/>
                  <a:pt x="1393" y="703"/>
                </a:cubicBezTo>
                <a:cubicBezTo>
                  <a:pt x="1393" y="703"/>
                  <a:pt x="1393" y="703"/>
                  <a:pt x="1390" y="704"/>
                </a:cubicBezTo>
                <a:cubicBezTo>
                  <a:pt x="1390" y="704"/>
                  <a:pt x="1390" y="704"/>
                  <a:pt x="1390" y="702"/>
                </a:cubicBezTo>
                <a:cubicBezTo>
                  <a:pt x="1390" y="702"/>
                  <a:pt x="1392" y="700"/>
                  <a:pt x="1392" y="698"/>
                </a:cubicBezTo>
                <a:cubicBezTo>
                  <a:pt x="1392" y="697"/>
                  <a:pt x="1392" y="693"/>
                  <a:pt x="1392" y="692"/>
                </a:cubicBezTo>
                <a:cubicBezTo>
                  <a:pt x="1392" y="692"/>
                  <a:pt x="1392" y="692"/>
                  <a:pt x="1392" y="692"/>
                </a:cubicBezTo>
                <a:cubicBezTo>
                  <a:pt x="1392" y="692"/>
                  <a:pt x="1392" y="698"/>
                  <a:pt x="1392" y="699"/>
                </a:cubicBezTo>
                <a:cubicBezTo>
                  <a:pt x="1392" y="700"/>
                  <a:pt x="1390" y="703"/>
                  <a:pt x="1390" y="703"/>
                </a:cubicBezTo>
                <a:cubicBezTo>
                  <a:pt x="1390" y="703"/>
                  <a:pt x="1390" y="703"/>
                  <a:pt x="1390" y="702"/>
                </a:cubicBezTo>
                <a:cubicBezTo>
                  <a:pt x="1390" y="702"/>
                  <a:pt x="1390" y="702"/>
                  <a:pt x="1387" y="702"/>
                </a:cubicBezTo>
                <a:cubicBezTo>
                  <a:pt x="1387" y="702"/>
                  <a:pt x="1387" y="702"/>
                  <a:pt x="1387" y="705"/>
                </a:cubicBezTo>
                <a:cubicBezTo>
                  <a:pt x="1387" y="705"/>
                  <a:pt x="1387" y="705"/>
                  <a:pt x="1382" y="705"/>
                </a:cubicBezTo>
                <a:cubicBezTo>
                  <a:pt x="1382" y="705"/>
                  <a:pt x="1382" y="705"/>
                  <a:pt x="1381" y="704"/>
                </a:cubicBezTo>
                <a:cubicBezTo>
                  <a:pt x="1381" y="704"/>
                  <a:pt x="1381" y="704"/>
                  <a:pt x="1378" y="705"/>
                </a:cubicBezTo>
                <a:cubicBezTo>
                  <a:pt x="1378" y="705"/>
                  <a:pt x="1378" y="705"/>
                  <a:pt x="1375" y="703"/>
                </a:cubicBezTo>
                <a:cubicBezTo>
                  <a:pt x="1375" y="703"/>
                  <a:pt x="1375" y="703"/>
                  <a:pt x="1374" y="706"/>
                </a:cubicBezTo>
                <a:cubicBezTo>
                  <a:pt x="1374" y="706"/>
                  <a:pt x="1373" y="706"/>
                  <a:pt x="1370" y="706"/>
                </a:cubicBezTo>
                <a:cubicBezTo>
                  <a:pt x="1369" y="706"/>
                  <a:pt x="1369" y="706"/>
                  <a:pt x="1368" y="706"/>
                </a:cubicBezTo>
                <a:cubicBezTo>
                  <a:pt x="1364" y="706"/>
                  <a:pt x="1363" y="701"/>
                  <a:pt x="1363" y="699"/>
                </a:cubicBezTo>
                <a:cubicBezTo>
                  <a:pt x="1363" y="698"/>
                  <a:pt x="1364" y="696"/>
                  <a:pt x="1364" y="696"/>
                </a:cubicBezTo>
                <a:cubicBezTo>
                  <a:pt x="1364" y="696"/>
                  <a:pt x="1364" y="696"/>
                  <a:pt x="1364" y="696"/>
                </a:cubicBezTo>
                <a:cubicBezTo>
                  <a:pt x="1363" y="696"/>
                  <a:pt x="1363" y="696"/>
                  <a:pt x="1363" y="696"/>
                </a:cubicBezTo>
                <a:cubicBezTo>
                  <a:pt x="1362" y="696"/>
                  <a:pt x="1362" y="696"/>
                  <a:pt x="1362" y="696"/>
                </a:cubicBezTo>
                <a:cubicBezTo>
                  <a:pt x="1361" y="696"/>
                  <a:pt x="1361" y="696"/>
                  <a:pt x="1361" y="696"/>
                </a:cubicBezTo>
                <a:cubicBezTo>
                  <a:pt x="1361" y="696"/>
                  <a:pt x="1363" y="694"/>
                  <a:pt x="1363" y="694"/>
                </a:cubicBezTo>
                <a:cubicBezTo>
                  <a:pt x="1363" y="694"/>
                  <a:pt x="1363" y="694"/>
                  <a:pt x="1360" y="694"/>
                </a:cubicBezTo>
                <a:cubicBezTo>
                  <a:pt x="1360" y="694"/>
                  <a:pt x="1360" y="692"/>
                  <a:pt x="1357" y="689"/>
                </a:cubicBezTo>
                <a:cubicBezTo>
                  <a:pt x="1355" y="687"/>
                  <a:pt x="1353" y="686"/>
                  <a:pt x="1351" y="686"/>
                </a:cubicBezTo>
                <a:cubicBezTo>
                  <a:pt x="1349" y="686"/>
                  <a:pt x="1348" y="687"/>
                  <a:pt x="1348" y="687"/>
                </a:cubicBezTo>
                <a:cubicBezTo>
                  <a:pt x="1348" y="687"/>
                  <a:pt x="1348" y="687"/>
                  <a:pt x="1348" y="685"/>
                </a:cubicBezTo>
                <a:cubicBezTo>
                  <a:pt x="1348" y="685"/>
                  <a:pt x="1346" y="687"/>
                  <a:pt x="1344" y="687"/>
                </a:cubicBezTo>
                <a:cubicBezTo>
                  <a:pt x="1344" y="688"/>
                  <a:pt x="1343" y="688"/>
                  <a:pt x="1343" y="688"/>
                </a:cubicBezTo>
                <a:cubicBezTo>
                  <a:pt x="1342" y="688"/>
                  <a:pt x="1341" y="687"/>
                  <a:pt x="1340" y="687"/>
                </a:cubicBezTo>
                <a:cubicBezTo>
                  <a:pt x="1341" y="686"/>
                  <a:pt x="1341" y="685"/>
                  <a:pt x="1341" y="685"/>
                </a:cubicBezTo>
                <a:cubicBezTo>
                  <a:pt x="1341" y="684"/>
                  <a:pt x="1341" y="684"/>
                  <a:pt x="1341" y="684"/>
                </a:cubicBezTo>
                <a:cubicBezTo>
                  <a:pt x="1341" y="684"/>
                  <a:pt x="1341" y="684"/>
                  <a:pt x="1341" y="685"/>
                </a:cubicBezTo>
                <a:cubicBezTo>
                  <a:pt x="1341" y="685"/>
                  <a:pt x="1341" y="686"/>
                  <a:pt x="1340" y="687"/>
                </a:cubicBezTo>
                <a:cubicBezTo>
                  <a:pt x="1340" y="687"/>
                  <a:pt x="1340" y="687"/>
                  <a:pt x="1340" y="687"/>
                </a:cubicBezTo>
                <a:cubicBezTo>
                  <a:pt x="1340" y="687"/>
                  <a:pt x="1340" y="687"/>
                  <a:pt x="1340" y="687"/>
                </a:cubicBezTo>
                <a:cubicBezTo>
                  <a:pt x="1340" y="687"/>
                  <a:pt x="1340" y="687"/>
                  <a:pt x="1340" y="687"/>
                </a:cubicBezTo>
                <a:cubicBezTo>
                  <a:pt x="1340" y="687"/>
                  <a:pt x="1340" y="687"/>
                  <a:pt x="1340" y="687"/>
                </a:cubicBezTo>
                <a:cubicBezTo>
                  <a:pt x="1339" y="686"/>
                  <a:pt x="1339" y="686"/>
                  <a:pt x="1339" y="686"/>
                </a:cubicBezTo>
                <a:cubicBezTo>
                  <a:pt x="1339" y="686"/>
                  <a:pt x="1339" y="686"/>
                  <a:pt x="1337" y="689"/>
                </a:cubicBezTo>
                <a:cubicBezTo>
                  <a:pt x="1337" y="689"/>
                  <a:pt x="1335" y="688"/>
                  <a:pt x="1333" y="688"/>
                </a:cubicBezTo>
                <a:cubicBezTo>
                  <a:pt x="1333" y="688"/>
                  <a:pt x="1333" y="688"/>
                  <a:pt x="1333" y="688"/>
                </a:cubicBezTo>
                <a:cubicBezTo>
                  <a:pt x="1332" y="688"/>
                  <a:pt x="1331" y="688"/>
                  <a:pt x="1331" y="688"/>
                </a:cubicBezTo>
                <a:cubicBezTo>
                  <a:pt x="1330" y="688"/>
                  <a:pt x="1329" y="689"/>
                  <a:pt x="1328" y="690"/>
                </a:cubicBezTo>
                <a:cubicBezTo>
                  <a:pt x="1328" y="690"/>
                  <a:pt x="1328" y="690"/>
                  <a:pt x="1325" y="688"/>
                </a:cubicBezTo>
                <a:cubicBezTo>
                  <a:pt x="1326" y="688"/>
                  <a:pt x="1326" y="689"/>
                  <a:pt x="1327" y="690"/>
                </a:cubicBezTo>
                <a:cubicBezTo>
                  <a:pt x="1326" y="691"/>
                  <a:pt x="1325" y="692"/>
                  <a:pt x="1324" y="692"/>
                </a:cubicBezTo>
                <a:cubicBezTo>
                  <a:pt x="1324" y="693"/>
                  <a:pt x="1324" y="693"/>
                  <a:pt x="1323" y="693"/>
                </a:cubicBezTo>
                <a:cubicBezTo>
                  <a:pt x="1322" y="693"/>
                  <a:pt x="1321" y="692"/>
                  <a:pt x="1320" y="692"/>
                </a:cubicBezTo>
                <a:cubicBezTo>
                  <a:pt x="1320" y="692"/>
                  <a:pt x="1320" y="692"/>
                  <a:pt x="1320" y="692"/>
                </a:cubicBezTo>
                <a:cubicBezTo>
                  <a:pt x="1319" y="692"/>
                  <a:pt x="1318" y="694"/>
                  <a:pt x="1318" y="694"/>
                </a:cubicBezTo>
                <a:cubicBezTo>
                  <a:pt x="1318" y="694"/>
                  <a:pt x="1315" y="695"/>
                  <a:pt x="1314" y="695"/>
                </a:cubicBezTo>
                <a:cubicBezTo>
                  <a:pt x="1314" y="695"/>
                  <a:pt x="1310" y="698"/>
                  <a:pt x="1310" y="698"/>
                </a:cubicBezTo>
                <a:cubicBezTo>
                  <a:pt x="1310" y="698"/>
                  <a:pt x="1309" y="698"/>
                  <a:pt x="1308" y="698"/>
                </a:cubicBezTo>
                <a:cubicBezTo>
                  <a:pt x="1308" y="698"/>
                  <a:pt x="1307" y="698"/>
                  <a:pt x="1307" y="698"/>
                </a:cubicBezTo>
                <a:cubicBezTo>
                  <a:pt x="1306" y="699"/>
                  <a:pt x="1302" y="702"/>
                  <a:pt x="1300" y="703"/>
                </a:cubicBezTo>
                <a:cubicBezTo>
                  <a:pt x="1300" y="703"/>
                  <a:pt x="1300" y="703"/>
                  <a:pt x="1299" y="703"/>
                </a:cubicBezTo>
                <a:cubicBezTo>
                  <a:pt x="1298" y="703"/>
                  <a:pt x="1297" y="701"/>
                  <a:pt x="1297" y="701"/>
                </a:cubicBezTo>
                <a:cubicBezTo>
                  <a:pt x="1297" y="701"/>
                  <a:pt x="1296" y="701"/>
                  <a:pt x="1295" y="700"/>
                </a:cubicBezTo>
                <a:cubicBezTo>
                  <a:pt x="1295" y="700"/>
                  <a:pt x="1295" y="700"/>
                  <a:pt x="1295" y="700"/>
                </a:cubicBezTo>
                <a:cubicBezTo>
                  <a:pt x="1294" y="700"/>
                  <a:pt x="1294" y="700"/>
                  <a:pt x="1293" y="700"/>
                </a:cubicBezTo>
                <a:cubicBezTo>
                  <a:pt x="1290" y="698"/>
                  <a:pt x="1290" y="697"/>
                  <a:pt x="1290" y="697"/>
                </a:cubicBezTo>
                <a:cubicBezTo>
                  <a:pt x="1290" y="697"/>
                  <a:pt x="1288" y="698"/>
                  <a:pt x="1286" y="698"/>
                </a:cubicBezTo>
                <a:cubicBezTo>
                  <a:pt x="1286" y="698"/>
                  <a:pt x="1286" y="698"/>
                  <a:pt x="1286" y="698"/>
                </a:cubicBezTo>
                <a:cubicBezTo>
                  <a:pt x="1285" y="698"/>
                  <a:pt x="1285" y="698"/>
                  <a:pt x="1283" y="697"/>
                </a:cubicBezTo>
                <a:cubicBezTo>
                  <a:pt x="1283" y="697"/>
                  <a:pt x="1282" y="697"/>
                  <a:pt x="1282" y="697"/>
                </a:cubicBezTo>
                <a:cubicBezTo>
                  <a:pt x="1280" y="697"/>
                  <a:pt x="1276" y="698"/>
                  <a:pt x="1276" y="698"/>
                </a:cubicBezTo>
                <a:cubicBezTo>
                  <a:pt x="1276" y="698"/>
                  <a:pt x="1275" y="699"/>
                  <a:pt x="1272" y="699"/>
                </a:cubicBezTo>
                <a:cubicBezTo>
                  <a:pt x="1272" y="699"/>
                  <a:pt x="1272" y="699"/>
                  <a:pt x="1271" y="699"/>
                </a:cubicBezTo>
                <a:cubicBezTo>
                  <a:pt x="1271" y="699"/>
                  <a:pt x="1271" y="699"/>
                  <a:pt x="1271" y="699"/>
                </a:cubicBezTo>
                <a:cubicBezTo>
                  <a:pt x="1267" y="699"/>
                  <a:pt x="1259" y="703"/>
                  <a:pt x="1259" y="703"/>
                </a:cubicBezTo>
                <a:cubicBezTo>
                  <a:pt x="1259" y="703"/>
                  <a:pt x="1259" y="703"/>
                  <a:pt x="1257" y="704"/>
                </a:cubicBezTo>
                <a:cubicBezTo>
                  <a:pt x="1257" y="704"/>
                  <a:pt x="1257" y="704"/>
                  <a:pt x="1256" y="704"/>
                </a:cubicBezTo>
                <a:cubicBezTo>
                  <a:pt x="1256" y="704"/>
                  <a:pt x="1255" y="706"/>
                  <a:pt x="1253" y="706"/>
                </a:cubicBezTo>
                <a:cubicBezTo>
                  <a:pt x="1253" y="706"/>
                  <a:pt x="1253" y="706"/>
                  <a:pt x="1253" y="701"/>
                </a:cubicBezTo>
                <a:cubicBezTo>
                  <a:pt x="1253" y="701"/>
                  <a:pt x="1255" y="698"/>
                  <a:pt x="1255" y="695"/>
                </a:cubicBezTo>
                <a:cubicBezTo>
                  <a:pt x="1255" y="693"/>
                  <a:pt x="1251" y="690"/>
                  <a:pt x="1251" y="690"/>
                </a:cubicBezTo>
                <a:cubicBezTo>
                  <a:pt x="1251" y="690"/>
                  <a:pt x="1251" y="690"/>
                  <a:pt x="1251" y="687"/>
                </a:cubicBezTo>
                <a:cubicBezTo>
                  <a:pt x="1251" y="687"/>
                  <a:pt x="1251" y="687"/>
                  <a:pt x="1246" y="688"/>
                </a:cubicBezTo>
                <a:cubicBezTo>
                  <a:pt x="1246" y="688"/>
                  <a:pt x="1246" y="688"/>
                  <a:pt x="1246" y="686"/>
                </a:cubicBezTo>
                <a:cubicBezTo>
                  <a:pt x="1246" y="686"/>
                  <a:pt x="1246" y="686"/>
                  <a:pt x="1246" y="686"/>
                </a:cubicBezTo>
                <a:cubicBezTo>
                  <a:pt x="1245" y="686"/>
                  <a:pt x="1244" y="686"/>
                  <a:pt x="1244" y="686"/>
                </a:cubicBezTo>
                <a:cubicBezTo>
                  <a:pt x="1244" y="686"/>
                  <a:pt x="1244" y="685"/>
                  <a:pt x="1244" y="685"/>
                </a:cubicBezTo>
                <a:cubicBezTo>
                  <a:pt x="1244" y="686"/>
                  <a:pt x="1244" y="686"/>
                  <a:pt x="1244" y="686"/>
                </a:cubicBezTo>
                <a:cubicBezTo>
                  <a:pt x="1244" y="686"/>
                  <a:pt x="1245" y="686"/>
                  <a:pt x="1245" y="686"/>
                </a:cubicBezTo>
                <a:cubicBezTo>
                  <a:pt x="1246" y="686"/>
                  <a:pt x="1246" y="686"/>
                  <a:pt x="1246" y="686"/>
                </a:cubicBezTo>
                <a:cubicBezTo>
                  <a:pt x="1246" y="686"/>
                  <a:pt x="1246" y="686"/>
                  <a:pt x="1246" y="688"/>
                </a:cubicBezTo>
                <a:cubicBezTo>
                  <a:pt x="1246" y="688"/>
                  <a:pt x="1246" y="688"/>
                  <a:pt x="1250" y="687"/>
                </a:cubicBezTo>
                <a:cubicBezTo>
                  <a:pt x="1250" y="687"/>
                  <a:pt x="1250" y="687"/>
                  <a:pt x="1251" y="690"/>
                </a:cubicBezTo>
                <a:cubicBezTo>
                  <a:pt x="1251" y="690"/>
                  <a:pt x="1254" y="693"/>
                  <a:pt x="1254" y="696"/>
                </a:cubicBezTo>
                <a:cubicBezTo>
                  <a:pt x="1254" y="698"/>
                  <a:pt x="1253" y="702"/>
                  <a:pt x="1253" y="702"/>
                </a:cubicBezTo>
                <a:cubicBezTo>
                  <a:pt x="1253" y="702"/>
                  <a:pt x="1253" y="702"/>
                  <a:pt x="1253" y="706"/>
                </a:cubicBezTo>
                <a:cubicBezTo>
                  <a:pt x="1252" y="706"/>
                  <a:pt x="1252" y="706"/>
                  <a:pt x="1252" y="706"/>
                </a:cubicBezTo>
                <a:cubicBezTo>
                  <a:pt x="1250" y="706"/>
                  <a:pt x="1247" y="703"/>
                  <a:pt x="1245" y="702"/>
                </a:cubicBezTo>
                <a:cubicBezTo>
                  <a:pt x="1244" y="701"/>
                  <a:pt x="1239" y="700"/>
                  <a:pt x="1236" y="698"/>
                </a:cubicBezTo>
                <a:cubicBezTo>
                  <a:pt x="1233" y="695"/>
                  <a:pt x="1231" y="691"/>
                  <a:pt x="1230" y="689"/>
                </a:cubicBezTo>
                <a:cubicBezTo>
                  <a:pt x="1230" y="688"/>
                  <a:pt x="1229" y="688"/>
                  <a:pt x="1228" y="688"/>
                </a:cubicBezTo>
                <a:cubicBezTo>
                  <a:pt x="1227" y="688"/>
                  <a:pt x="1226" y="688"/>
                  <a:pt x="1226" y="688"/>
                </a:cubicBezTo>
                <a:cubicBezTo>
                  <a:pt x="1226" y="688"/>
                  <a:pt x="1226" y="688"/>
                  <a:pt x="1225" y="685"/>
                </a:cubicBezTo>
                <a:cubicBezTo>
                  <a:pt x="1225" y="685"/>
                  <a:pt x="1225" y="685"/>
                  <a:pt x="1222" y="685"/>
                </a:cubicBezTo>
                <a:cubicBezTo>
                  <a:pt x="1222" y="685"/>
                  <a:pt x="1222" y="685"/>
                  <a:pt x="1220" y="683"/>
                </a:cubicBezTo>
                <a:cubicBezTo>
                  <a:pt x="1220" y="683"/>
                  <a:pt x="1220" y="683"/>
                  <a:pt x="1220" y="683"/>
                </a:cubicBezTo>
                <a:cubicBezTo>
                  <a:pt x="1220" y="682"/>
                  <a:pt x="1219" y="682"/>
                  <a:pt x="1217" y="679"/>
                </a:cubicBezTo>
                <a:cubicBezTo>
                  <a:pt x="1217" y="679"/>
                  <a:pt x="1213" y="679"/>
                  <a:pt x="1212" y="677"/>
                </a:cubicBezTo>
                <a:cubicBezTo>
                  <a:pt x="1210" y="676"/>
                  <a:pt x="1210" y="674"/>
                  <a:pt x="1210" y="674"/>
                </a:cubicBezTo>
                <a:cubicBezTo>
                  <a:pt x="1210" y="674"/>
                  <a:pt x="1210" y="674"/>
                  <a:pt x="1208" y="673"/>
                </a:cubicBezTo>
                <a:cubicBezTo>
                  <a:pt x="1208" y="673"/>
                  <a:pt x="1208" y="673"/>
                  <a:pt x="1208" y="669"/>
                </a:cubicBezTo>
                <a:cubicBezTo>
                  <a:pt x="1208" y="669"/>
                  <a:pt x="1205" y="668"/>
                  <a:pt x="1205" y="666"/>
                </a:cubicBezTo>
                <a:cubicBezTo>
                  <a:pt x="1205" y="664"/>
                  <a:pt x="1207" y="663"/>
                  <a:pt x="1207" y="663"/>
                </a:cubicBezTo>
                <a:cubicBezTo>
                  <a:pt x="1207" y="663"/>
                  <a:pt x="1207" y="663"/>
                  <a:pt x="1205" y="662"/>
                </a:cubicBezTo>
                <a:cubicBezTo>
                  <a:pt x="1205" y="662"/>
                  <a:pt x="1205" y="662"/>
                  <a:pt x="1207" y="661"/>
                </a:cubicBezTo>
                <a:cubicBezTo>
                  <a:pt x="1209" y="661"/>
                  <a:pt x="1212" y="653"/>
                  <a:pt x="1212" y="653"/>
                </a:cubicBezTo>
                <a:cubicBezTo>
                  <a:pt x="1212" y="653"/>
                  <a:pt x="1212" y="653"/>
                  <a:pt x="1217" y="653"/>
                </a:cubicBezTo>
                <a:cubicBezTo>
                  <a:pt x="1217" y="653"/>
                  <a:pt x="1217" y="653"/>
                  <a:pt x="1217" y="652"/>
                </a:cubicBezTo>
                <a:cubicBezTo>
                  <a:pt x="1217" y="651"/>
                  <a:pt x="1217" y="651"/>
                  <a:pt x="1217" y="651"/>
                </a:cubicBezTo>
                <a:cubicBezTo>
                  <a:pt x="1217" y="652"/>
                  <a:pt x="1217" y="652"/>
                  <a:pt x="1216" y="653"/>
                </a:cubicBezTo>
                <a:cubicBezTo>
                  <a:pt x="1216" y="653"/>
                  <a:pt x="1216" y="653"/>
                  <a:pt x="1212" y="653"/>
                </a:cubicBezTo>
                <a:cubicBezTo>
                  <a:pt x="1212" y="653"/>
                  <a:pt x="1209" y="661"/>
                  <a:pt x="1206" y="661"/>
                </a:cubicBezTo>
                <a:cubicBezTo>
                  <a:pt x="1206" y="661"/>
                  <a:pt x="1204" y="659"/>
                  <a:pt x="1203" y="657"/>
                </a:cubicBezTo>
                <a:cubicBezTo>
                  <a:pt x="1202" y="656"/>
                  <a:pt x="1202" y="653"/>
                  <a:pt x="1202" y="653"/>
                </a:cubicBezTo>
                <a:cubicBezTo>
                  <a:pt x="1202" y="653"/>
                  <a:pt x="1200" y="654"/>
                  <a:pt x="1200" y="654"/>
                </a:cubicBezTo>
                <a:cubicBezTo>
                  <a:pt x="1200" y="654"/>
                  <a:pt x="1199" y="654"/>
                  <a:pt x="1199" y="653"/>
                </a:cubicBezTo>
                <a:cubicBezTo>
                  <a:pt x="1199" y="653"/>
                  <a:pt x="1199" y="651"/>
                  <a:pt x="1199" y="651"/>
                </a:cubicBezTo>
                <a:cubicBezTo>
                  <a:pt x="1199" y="651"/>
                  <a:pt x="1199" y="651"/>
                  <a:pt x="1198" y="651"/>
                </a:cubicBezTo>
                <a:cubicBezTo>
                  <a:pt x="1198" y="651"/>
                  <a:pt x="1197" y="650"/>
                  <a:pt x="1196" y="650"/>
                </a:cubicBezTo>
                <a:cubicBezTo>
                  <a:pt x="1193" y="649"/>
                  <a:pt x="1194" y="644"/>
                  <a:pt x="1194" y="644"/>
                </a:cubicBezTo>
                <a:cubicBezTo>
                  <a:pt x="1194" y="644"/>
                  <a:pt x="1194" y="644"/>
                  <a:pt x="1194" y="644"/>
                </a:cubicBezTo>
                <a:cubicBezTo>
                  <a:pt x="1194" y="644"/>
                  <a:pt x="1193" y="644"/>
                  <a:pt x="1193" y="644"/>
                </a:cubicBezTo>
                <a:cubicBezTo>
                  <a:pt x="1192" y="644"/>
                  <a:pt x="1191" y="642"/>
                  <a:pt x="1191" y="641"/>
                </a:cubicBezTo>
                <a:cubicBezTo>
                  <a:pt x="1191" y="642"/>
                  <a:pt x="1191" y="642"/>
                  <a:pt x="1190" y="644"/>
                </a:cubicBezTo>
                <a:cubicBezTo>
                  <a:pt x="1190" y="644"/>
                  <a:pt x="1190" y="644"/>
                  <a:pt x="1187" y="639"/>
                </a:cubicBezTo>
                <a:cubicBezTo>
                  <a:pt x="1187" y="639"/>
                  <a:pt x="1187" y="639"/>
                  <a:pt x="1191" y="637"/>
                </a:cubicBezTo>
                <a:cubicBezTo>
                  <a:pt x="1191" y="637"/>
                  <a:pt x="1191" y="637"/>
                  <a:pt x="1187" y="638"/>
                </a:cubicBezTo>
                <a:cubicBezTo>
                  <a:pt x="1187" y="638"/>
                  <a:pt x="1186" y="637"/>
                  <a:pt x="1187" y="635"/>
                </a:cubicBezTo>
                <a:cubicBezTo>
                  <a:pt x="1187" y="634"/>
                  <a:pt x="1187" y="634"/>
                  <a:pt x="1188" y="634"/>
                </a:cubicBezTo>
                <a:cubicBezTo>
                  <a:pt x="1189" y="634"/>
                  <a:pt x="1191" y="635"/>
                  <a:pt x="1191" y="635"/>
                </a:cubicBezTo>
                <a:cubicBezTo>
                  <a:pt x="1191" y="635"/>
                  <a:pt x="1191" y="635"/>
                  <a:pt x="1191" y="633"/>
                </a:cubicBezTo>
                <a:cubicBezTo>
                  <a:pt x="1191" y="633"/>
                  <a:pt x="1191" y="633"/>
                  <a:pt x="1188" y="634"/>
                </a:cubicBezTo>
                <a:cubicBezTo>
                  <a:pt x="1188" y="634"/>
                  <a:pt x="1188" y="634"/>
                  <a:pt x="1187" y="634"/>
                </a:cubicBezTo>
                <a:cubicBezTo>
                  <a:pt x="1186" y="634"/>
                  <a:pt x="1184" y="634"/>
                  <a:pt x="1183" y="635"/>
                </a:cubicBezTo>
                <a:cubicBezTo>
                  <a:pt x="1182" y="635"/>
                  <a:pt x="1182" y="635"/>
                  <a:pt x="1182" y="635"/>
                </a:cubicBezTo>
                <a:cubicBezTo>
                  <a:pt x="1181" y="635"/>
                  <a:pt x="1180" y="634"/>
                  <a:pt x="1180" y="634"/>
                </a:cubicBezTo>
                <a:cubicBezTo>
                  <a:pt x="1180" y="634"/>
                  <a:pt x="1180" y="634"/>
                  <a:pt x="1181" y="630"/>
                </a:cubicBezTo>
                <a:cubicBezTo>
                  <a:pt x="1181" y="630"/>
                  <a:pt x="1181" y="630"/>
                  <a:pt x="1182" y="628"/>
                </a:cubicBezTo>
                <a:cubicBezTo>
                  <a:pt x="1182" y="628"/>
                  <a:pt x="1182" y="628"/>
                  <a:pt x="1187" y="628"/>
                </a:cubicBezTo>
                <a:cubicBezTo>
                  <a:pt x="1187" y="628"/>
                  <a:pt x="1187" y="628"/>
                  <a:pt x="1190" y="626"/>
                </a:cubicBezTo>
                <a:cubicBezTo>
                  <a:pt x="1190" y="626"/>
                  <a:pt x="1190" y="626"/>
                  <a:pt x="1202" y="626"/>
                </a:cubicBezTo>
                <a:cubicBezTo>
                  <a:pt x="1202" y="626"/>
                  <a:pt x="1202" y="626"/>
                  <a:pt x="1202" y="629"/>
                </a:cubicBezTo>
                <a:cubicBezTo>
                  <a:pt x="1202" y="629"/>
                  <a:pt x="1202" y="629"/>
                  <a:pt x="1202" y="629"/>
                </a:cubicBezTo>
                <a:cubicBezTo>
                  <a:pt x="1202" y="629"/>
                  <a:pt x="1202" y="629"/>
                  <a:pt x="1202" y="626"/>
                </a:cubicBezTo>
                <a:cubicBezTo>
                  <a:pt x="1199" y="626"/>
                  <a:pt x="1195" y="626"/>
                  <a:pt x="1190" y="626"/>
                </a:cubicBezTo>
                <a:cubicBezTo>
                  <a:pt x="1190" y="626"/>
                  <a:pt x="1190" y="626"/>
                  <a:pt x="1187" y="628"/>
                </a:cubicBezTo>
                <a:cubicBezTo>
                  <a:pt x="1187" y="628"/>
                  <a:pt x="1187" y="628"/>
                  <a:pt x="1182" y="628"/>
                </a:cubicBezTo>
                <a:cubicBezTo>
                  <a:pt x="1182" y="628"/>
                  <a:pt x="1182" y="628"/>
                  <a:pt x="1180" y="630"/>
                </a:cubicBezTo>
                <a:cubicBezTo>
                  <a:pt x="1180" y="630"/>
                  <a:pt x="1180" y="630"/>
                  <a:pt x="1179" y="630"/>
                </a:cubicBezTo>
                <a:cubicBezTo>
                  <a:pt x="1178" y="630"/>
                  <a:pt x="1177" y="630"/>
                  <a:pt x="1177" y="630"/>
                </a:cubicBezTo>
                <a:cubicBezTo>
                  <a:pt x="1175" y="629"/>
                  <a:pt x="1175" y="625"/>
                  <a:pt x="1175" y="625"/>
                </a:cubicBezTo>
                <a:cubicBezTo>
                  <a:pt x="1175" y="625"/>
                  <a:pt x="1175" y="625"/>
                  <a:pt x="1176" y="625"/>
                </a:cubicBezTo>
                <a:cubicBezTo>
                  <a:pt x="1176" y="625"/>
                  <a:pt x="1176" y="623"/>
                  <a:pt x="1176" y="622"/>
                </a:cubicBezTo>
                <a:cubicBezTo>
                  <a:pt x="1176" y="622"/>
                  <a:pt x="1176" y="622"/>
                  <a:pt x="1176" y="622"/>
                </a:cubicBezTo>
                <a:cubicBezTo>
                  <a:pt x="1176" y="621"/>
                  <a:pt x="1176" y="621"/>
                  <a:pt x="1176" y="621"/>
                </a:cubicBezTo>
                <a:cubicBezTo>
                  <a:pt x="1176" y="620"/>
                  <a:pt x="1178" y="617"/>
                  <a:pt x="1178" y="617"/>
                </a:cubicBezTo>
                <a:cubicBezTo>
                  <a:pt x="1178" y="617"/>
                  <a:pt x="1178" y="617"/>
                  <a:pt x="1178" y="617"/>
                </a:cubicBezTo>
                <a:cubicBezTo>
                  <a:pt x="1178" y="617"/>
                  <a:pt x="1178" y="617"/>
                  <a:pt x="1177" y="617"/>
                </a:cubicBezTo>
                <a:cubicBezTo>
                  <a:pt x="1177" y="617"/>
                  <a:pt x="1176" y="616"/>
                  <a:pt x="1176" y="615"/>
                </a:cubicBezTo>
                <a:cubicBezTo>
                  <a:pt x="1176" y="614"/>
                  <a:pt x="1177" y="614"/>
                  <a:pt x="1177" y="614"/>
                </a:cubicBezTo>
                <a:cubicBezTo>
                  <a:pt x="1177" y="614"/>
                  <a:pt x="1177" y="614"/>
                  <a:pt x="1175" y="612"/>
                </a:cubicBezTo>
                <a:cubicBezTo>
                  <a:pt x="1175" y="612"/>
                  <a:pt x="1174" y="611"/>
                  <a:pt x="1174" y="610"/>
                </a:cubicBezTo>
                <a:cubicBezTo>
                  <a:pt x="1174" y="609"/>
                  <a:pt x="1173" y="607"/>
                  <a:pt x="1173" y="607"/>
                </a:cubicBezTo>
                <a:cubicBezTo>
                  <a:pt x="1173" y="607"/>
                  <a:pt x="1173" y="607"/>
                  <a:pt x="1172" y="607"/>
                </a:cubicBezTo>
                <a:cubicBezTo>
                  <a:pt x="1172" y="607"/>
                  <a:pt x="1172" y="607"/>
                  <a:pt x="1171" y="606"/>
                </a:cubicBezTo>
                <a:cubicBezTo>
                  <a:pt x="1171" y="606"/>
                  <a:pt x="1174" y="603"/>
                  <a:pt x="1175" y="601"/>
                </a:cubicBezTo>
                <a:cubicBezTo>
                  <a:pt x="1177" y="599"/>
                  <a:pt x="1178" y="598"/>
                  <a:pt x="1179" y="597"/>
                </a:cubicBezTo>
                <a:close/>
                <a:moveTo>
                  <a:pt x="1711" y="687"/>
                </a:moveTo>
                <a:cubicBezTo>
                  <a:pt x="1711" y="687"/>
                  <a:pt x="1711" y="687"/>
                  <a:pt x="1711" y="687"/>
                </a:cubicBezTo>
                <a:cubicBezTo>
                  <a:pt x="1714" y="683"/>
                  <a:pt x="1718" y="678"/>
                  <a:pt x="1724" y="671"/>
                </a:cubicBezTo>
                <a:cubicBezTo>
                  <a:pt x="1724" y="671"/>
                  <a:pt x="1724" y="671"/>
                  <a:pt x="1715" y="672"/>
                </a:cubicBezTo>
                <a:cubicBezTo>
                  <a:pt x="1715" y="672"/>
                  <a:pt x="1709" y="668"/>
                  <a:pt x="1706" y="667"/>
                </a:cubicBezTo>
                <a:cubicBezTo>
                  <a:pt x="1705" y="667"/>
                  <a:pt x="1704" y="666"/>
                  <a:pt x="1702" y="666"/>
                </a:cubicBezTo>
                <a:cubicBezTo>
                  <a:pt x="1702" y="666"/>
                  <a:pt x="1702" y="666"/>
                  <a:pt x="1702" y="666"/>
                </a:cubicBezTo>
                <a:cubicBezTo>
                  <a:pt x="1704" y="666"/>
                  <a:pt x="1705" y="667"/>
                  <a:pt x="1706" y="667"/>
                </a:cubicBezTo>
                <a:cubicBezTo>
                  <a:pt x="1709" y="668"/>
                  <a:pt x="1715" y="672"/>
                  <a:pt x="1715" y="672"/>
                </a:cubicBezTo>
                <a:cubicBezTo>
                  <a:pt x="1715" y="672"/>
                  <a:pt x="1715" y="672"/>
                  <a:pt x="1724" y="671"/>
                </a:cubicBezTo>
                <a:cubicBezTo>
                  <a:pt x="1724" y="671"/>
                  <a:pt x="1724" y="671"/>
                  <a:pt x="1711" y="687"/>
                </a:cubicBezTo>
                <a:close/>
                <a:moveTo>
                  <a:pt x="1699" y="701"/>
                </a:moveTo>
                <a:cubicBezTo>
                  <a:pt x="1699" y="701"/>
                  <a:pt x="1699" y="701"/>
                  <a:pt x="1708" y="690"/>
                </a:cubicBezTo>
                <a:cubicBezTo>
                  <a:pt x="1708" y="690"/>
                  <a:pt x="1708" y="690"/>
                  <a:pt x="1708" y="690"/>
                </a:cubicBezTo>
                <a:cubicBezTo>
                  <a:pt x="1705" y="693"/>
                  <a:pt x="1702" y="697"/>
                  <a:pt x="1699" y="701"/>
                </a:cubicBezTo>
                <a:cubicBezTo>
                  <a:pt x="1699" y="701"/>
                  <a:pt x="1699" y="701"/>
                  <a:pt x="1699" y="701"/>
                </a:cubicBezTo>
                <a:close/>
                <a:moveTo>
                  <a:pt x="1666" y="757"/>
                </a:moveTo>
                <a:cubicBezTo>
                  <a:pt x="1666" y="757"/>
                  <a:pt x="1666" y="757"/>
                  <a:pt x="1671" y="764"/>
                </a:cubicBezTo>
                <a:cubicBezTo>
                  <a:pt x="1671" y="764"/>
                  <a:pt x="1671" y="764"/>
                  <a:pt x="1671" y="764"/>
                </a:cubicBezTo>
                <a:cubicBezTo>
                  <a:pt x="1671" y="764"/>
                  <a:pt x="1671" y="764"/>
                  <a:pt x="1666" y="757"/>
                </a:cubicBezTo>
                <a:close/>
                <a:moveTo>
                  <a:pt x="1655" y="609"/>
                </a:moveTo>
                <a:cubicBezTo>
                  <a:pt x="1655" y="609"/>
                  <a:pt x="1656" y="609"/>
                  <a:pt x="1657" y="609"/>
                </a:cubicBezTo>
                <a:cubicBezTo>
                  <a:pt x="1657" y="609"/>
                  <a:pt x="1657" y="609"/>
                  <a:pt x="1659" y="612"/>
                </a:cubicBezTo>
                <a:cubicBezTo>
                  <a:pt x="1659" y="612"/>
                  <a:pt x="1661" y="612"/>
                  <a:pt x="1663" y="613"/>
                </a:cubicBezTo>
                <a:cubicBezTo>
                  <a:pt x="1664" y="615"/>
                  <a:pt x="1665" y="616"/>
                  <a:pt x="1665" y="618"/>
                </a:cubicBezTo>
                <a:cubicBezTo>
                  <a:pt x="1666" y="619"/>
                  <a:pt x="1669" y="620"/>
                  <a:pt x="1670" y="621"/>
                </a:cubicBezTo>
                <a:cubicBezTo>
                  <a:pt x="1671" y="621"/>
                  <a:pt x="1671" y="623"/>
                  <a:pt x="1671" y="624"/>
                </a:cubicBezTo>
                <a:cubicBezTo>
                  <a:pt x="1671" y="625"/>
                  <a:pt x="1674" y="625"/>
                  <a:pt x="1674" y="625"/>
                </a:cubicBezTo>
                <a:cubicBezTo>
                  <a:pt x="1674" y="625"/>
                  <a:pt x="1674" y="625"/>
                  <a:pt x="1676" y="627"/>
                </a:cubicBezTo>
                <a:cubicBezTo>
                  <a:pt x="1676" y="627"/>
                  <a:pt x="1676" y="627"/>
                  <a:pt x="1676" y="627"/>
                </a:cubicBezTo>
                <a:cubicBezTo>
                  <a:pt x="1676" y="627"/>
                  <a:pt x="1676" y="627"/>
                  <a:pt x="1676" y="627"/>
                </a:cubicBezTo>
                <a:cubicBezTo>
                  <a:pt x="1676" y="627"/>
                  <a:pt x="1675" y="626"/>
                  <a:pt x="1674" y="625"/>
                </a:cubicBezTo>
                <a:cubicBezTo>
                  <a:pt x="1674" y="625"/>
                  <a:pt x="1671" y="625"/>
                  <a:pt x="1671" y="624"/>
                </a:cubicBezTo>
                <a:cubicBezTo>
                  <a:pt x="1671" y="623"/>
                  <a:pt x="1671" y="621"/>
                  <a:pt x="1670" y="621"/>
                </a:cubicBezTo>
                <a:cubicBezTo>
                  <a:pt x="1670" y="620"/>
                  <a:pt x="1666" y="619"/>
                  <a:pt x="1666" y="618"/>
                </a:cubicBezTo>
                <a:cubicBezTo>
                  <a:pt x="1665" y="616"/>
                  <a:pt x="1664" y="615"/>
                  <a:pt x="1663" y="613"/>
                </a:cubicBezTo>
                <a:cubicBezTo>
                  <a:pt x="1661" y="612"/>
                  <a:pt x="1659" y="612"/>
                  <a:pt x="1659" y="612"/>
                </a:cubicBezTo>
                <a:cubicBezTo>
                  <a:pt x="1659" y="612"/>
                  <a:pt x="1659" y="612"/>
                  <a:pt x="1657" y="609"/>
                </a:cubicBezTo>
                <a:cubicBezTo>
                  <a:pt x="1657" y="609"/>
                  <a:pt x="1657" y="609"/>
                  <a:pt x="1655" y="609"/>
                </a:cubicBezTo>
                <a:cubicBezTo>
                  <a:pt x="1655" y="609"/>
                  <a:pt x="1655" y="609"/>
                  <a:pt x="1655" y="609"/>
                </a:cubicBezTo>
                <a:close/>
                <a:moveTo>
                  <a:pt x="1634" y="581"/>
                </a:moveTo>
                <a:cubicBezTo>
                  <a:pt x="1635" y="581"/>
                  <a:pt x="1638" y="580"/>
                  <a:pt x="1640" y="579"/>
                </a:cubicBezTo>
                <a:cubicBezTo>
                  <a:pt x="1640" y="579"/>
                  <a:pt x="1641" y="578"/>
                  <a:pt x="1641" y="577"/>
                </a:cubicBezTo>
                <a:cubicBezTo>
                  <a:pt x="1641" y="578"/>
                  <a:pt x="1640" y="579"/>
                  <a:pt x="1640" y="579"/>
                </a:cubicBezTo>
                <a:cubicBezTo>
                  <a:pt x="1638" y="580"/>
                  <a:pt x="1634" y="581"/>
                  <a:pt x="1633" y="581"/>
                </a:cubicBezTo>
                <a:cubicBezTo>
                  <a:pt x="1633" y="581"/>
                  <a:pt x="1634" y="581"/>
                  <a:pt x="1634" y="581"/>
                </a:cubicBezTo>
                <a:close/>
                <a:moveTo>
                  <a:pt x="1628" y="861"/>
                </a:moveTo>
                <a:cubicBezTo>
                  <a:pt x="1628" y="861"/>
                  <a:pt x="1627" y="862"/>
                  <a:pt x="1627" y="862"/>
                </a:cubicBezTo>
                <a:cubicBezTo>
                  <a:pt x="1627" y="862"/>
                  <a:pt x="1628" y="861"/>
                  <a:pt x="1628" y="861"/>
                </a:cubicBezTo>
                <a:close/>
                <a:moveTo>
                  <a:pt x="1619" y="860"/>
                </a:moveTo>
                <a:cubicBezTo>
                  <a:pt x="1619" y="860"/>
                  <a:pt x="1619" y="860"/>
                  <a:pt x="1619" y="860"/>
                </a:cubicBezTo>
                <a:cubicBezTo>
                  <a:pt x="1619" y="860"/>
                  <a:pt x="1619" y="860"/>
                  <a:pt x="1619" y="859"/>
                </a:cubicBezTo>
                <a:cubicBezTo>
                  <a:pt x="1619" y="860"/>
                  <a:pt x="1619" y="860"/>
                  <a:pt x="1619" y="860"/>
                </a:cubicBezTo>
                <a:close/>
                <a:moveTo>
                  <a:pt x="1621" y="890"/>
                </a:moveTo>
                <a:cubicBezTo>
                  <a:pt x="1620" y="889"/>
                  <a:pt x="1619" y="888"/>
                  <a:pt x="1618" y="886"/>
                </a:cubicBezTo>
                <a:cubicBezTo>
                  <a:pt x="1619" y="888"/>
                  <a:pt x="1620" y="889"/>
                  <a:pt x="1621" y="890"/>
                </a:cubicBezTo>
                <a:close/>
                <a:moveTo>
                  <a:pt x="1615" y="909"/>
                </a:moveTo>
                <a:cubicBezTo>
                  <a:pt x="1615" y="909"/>
                  <a:pt x="1615" y="909"/>
                  <a:pt x="1615" y="909"/>
                </a:cubicBezTo>
                <a:cubicBezTo>
                  <a:pt x="1615" y="908"/>
                  <a:pt x="1614" y="908"/>
                  <a:pt x="1613" y="908"/>
                </a:cubicBezTo>
                <a:cubicBezTo>
                  <a:pt x="1613" y="909"/>
                  <a:pt x="1614" y="908"/>
                  <a:pt x="1615" y="909"/>
                </a:cubicBezTo>
                <a:close/>
                <a:moveTo>
                  <a:pt x="1612" y="913"/>
                </a:moveTo>
                <a:cubicBezTo>
                  <a:pt x="1612" y="912"/>
                  <a:pt x="1613" y="911"/>
                  <a:pt x="1613" y="911"/>
                </a:cubicBezTo>
                <a:cubicBezTo>
                  <a:pt x="1613" y="910"/>
                  <a:pt x="1613" y="910"/>
                  <a:pt x="1613" y="910"/>
                </a:cubicBezTo>
                <a:cubicBezTo>
                  <a:pt x="1613" y="911"/>
                  <a:pt x="1611" y="913"/>
                  <a:pt x="1612" y="913"/>
                </a:cubicBezTo>
                <a:close/>
                <a:moveTo>
                  <a:pt x="1609" y="893"/>
                </a:moveTo>
                <a:cubicBezTo>
                  <a:pt x="1609" y="893"/>
                  <a:pt x="1609" y="893"/>
                  <a:pt x="1609" y="893"/>
                </a:cubicBezTo>
                <a:cubicBezTo>
                  <a:pt x="1609" y="893"/>
                  <a:pt x="1609" y="893"/>
                  <a:pt x="1609" y="893"/>
                </a:cubicBezTo>
                <a:cubicBezTo>
                  <a:pt x="1609" y="893"/>
                  <a:pt x="1609" y="894"/>
                  <a:pt x="1609" y="896"/>
                </a:cubicBezTo>
                <a:cubicBezTo>
                  <a:pt x="1609" y="896"/>
                  <a:pt x="1609" y="896"/>
                  <a:pt x="1607" y="897"/>
                </a:cubicBezTo>
                <a:cubicBezTo>
                  <a:pt x="1607" y="897"/>
                  <a:pt x="1607" y="897"/>
                  <a:pt x="1607" y="897"/>
                </a:cubicBezTo>
                <a:cubicBezTo>
                  <a:pt x="1607" y="897"/>
                  <a:pt x="1608" y="897"/>
                  <a:pt x="1609" y="897"/>
                </a:cubicBezTo>
                <a:cubicBezTo>
                  <a:pt x="1609" y="897"/>
                  <a:pt x="1609" y="897"/>
                  <a:pt x="1609" y="893"/>
                </a:cubicBezTo>
                <a:close/>
                <a:moveTo>
                  <a:pt x="1608" y="892"/>
                </a:moveTo>
                <a:cubicBezTo>
                  <a:pt x="1608" y="892"/>
                  <a:pt x="1608" y="892"/>
                  <a:pt x="1608" y="891"/>
                </a:cubicBezTo>
                <a:cubicBezTo>
                  <a:pt x="1608" y="890"/>
                  <a:pt x="1608" y="889"/>
                  <a:pt x="1608" y="888"/>
                </a:cubicBezTo>
                <a:cubicBezTo>
                  <a:pt x="1608" y="889"/>
                  <a:pt x="1608" y="890"/>
                  <a:pt x="1608" y="891"/>
                </a:cubicBezTo>
                <a:cubicBezTo>
                  <a:pt x="1608" y="891"/>
                  <a:pt x="1608" y="892"/>
                  <a:pt x="1608" y="892"/>
                </a:cubicBezTo>
                <a:close/>
                <a:moveTo>
                  <a:pt x="1607" y="905"/>
                </a:moveTo>
                <a:cubicBezTo>
                  <a:pt x="1607" y="905"/>
                  <a:pt x="1607" y="905"/>
                  <a:pt x="1607" y="905"/>
                </a:cubicBezTo>
                <a:cubicBezTo>
                  <a:pt x="1607" y="905"/>
                  <a:pt x="1607" y="904"/>
                  <a:pt x="1607" y="903"/>
                </a:cubicBezTo>
                <a:cubicBezTo>
                  <a:pt x="1607" y="903"/>
                  <a:pt x="1607" y="903"/>
                  <a:pt x="1607" y="903"/>
                </a:cubicBezTo>
                <a:cubicBezTo>
                  <a:pt x="1607" y="903"/>
                  <a:pt x="1607" y="904"/>
                  <a:pt x="1607" y="905"/>
                </a:cubicBezTo>
                <a:close/>
                <a:moveTo>
                  <a:pt x="1606" y="902"/>
                </a:moveTo>
                <a:cubicBezTo>
                  <a:pt x="1606" y="901"/>
                  <a:pt x="1608" y="900"/>
                  <a:pt x="1608" y="900"/>
                </a:cubicBezTo>
                <a:cubicBezTo>
                  <a:pt x="1608" y="900"/>
                  <a:pt x="1608" y="900"/>
                  <a:pt x="1608" y="899"/>
                </a:cubicBezTo>
                <a:cubicBezTo>
                  <a:pt x="1608" y="900"/>
                  <a:pt x="1606" y="901"/>
                  <a:pt x="1606" y="902"/>
                </a:cubicBezTo>
                <a:cubicBezTo>
                  <a:pt x="1606" y="902"/>
                  <a:pt x="1606" y="902"/>
                  <a:pt x="1606" y="902"/>
                </a:cubicBezTo>
                <a:close/>
                <a:moveTo>
                  <a:pt x="1602" y="849"/>
                </a:moveTo>
                <a:cubicBezTo>
                  <a:pt x="1603" y="850"/>
                  <a:pt x="1603" y="850"/>
                  <a:pt x="1602" y="851"/>
                </a:cubicBezTo>
                <a:cubicBezTo>
                  <a:pt x="1601" y="852"/>
                  <a:pt x="1598" y="853"/>
                  <a:pt x="1598" y="853"/>
                </a:cubicBezTo>
                <a:cubicBezTo>
                  <a:pt x="1598" y="853"/>
                  <a:pt x="1598" y="853"/>
                  <a:pt x="1598" y="855"/>
                </a:cubicBezTo>
                <a:cubicBezTo>
                  <a:pt x="1598" y="855"/>
                  <a:pt x="1598" y="855"/>
                  <a:pt x="1600" y="856"/>
                </a:cubicBezTo>
                <a:cubicBezTo>
                  <a:pt x="1600" y="856"/>
                  <a:pt x="1600" y="856"/>
                  <a:pt x="1599" y="858"/>
                </a:cubicBezTo>
                <a:cubicBezTo>
                  <a:pt x="1599" y="858"/>
                  <a:pt x="1599" y="858"/>
                  <a:pt x="1599" y="867"/>
                </a:cubicBezTo>
                <a:cubicBezTo>
                  <a:pt x="1599" y="867"/>
                  <a:pt x="1599" y="867"/>
                  <a:pt x="1599" y="867"/>
                </a:cubicBezTo>
                <a:cubicBezTo>
                  <a:pt x="1599" y="866"/>
                  <a:pt x="1599" y="864"/>
                  <a:pt x="1599" y="858"/>
                </a:cubicBezTo>
                <a:cubicBezTo>
                  <a:pt x="1599" y="858"/>
                  <a:pt x="1599" y="858"/>
                  <a:pt x="1600" y="856"/>
                </a:cubicBezTo>
                <a:cubicBezTo>
                  <a:pt x="1600" y="856"/>
                  <a:pt x="1600" y="856"/>
                  <a:pt x="1599" y="855"/>
                </a:cubicBezTo>
                <a:cubicBezTo>
                  <a:pt x="1599" y="855"/>
                  <a:pt x="1599" y="855"/>
                  <a:pt x="1599" y="853"/>
                </a:cubicBezTo>
                <a:cubicBezTo>
                  <a:pt x="1599" y="853"/>
                  <a:pt x="1602" y="852"/>
                  <a:pt x="1603" y="851"/>
                </a:cubicBezTo>
                <a:cubicBezTo>
                  <a:pt x="1603" y="850"/>
                  <a:pt x="1603" y="850"/>
                  <a:pt x="1602" y="849"/>
                </a:cubicBezTo>
                <a:close/>
                <a:moveTo>
                  <a:pt x="1602" y="849"/>
                </a:moveTo>
                <a:cubicBezTo>
                  <a:pt x="1602" y="849"/>
                  <a:pt x="1602" y="848"/>
                  <a:pt x="1602" y="847"/>
                </a:cubicBezTo>
                <a:cubicBezTo>
                  <a:pt x="1602" y="847"/>
                  <a:pt x="1601" y="847"/>
                  <a:pt x="1601" y="847"/>
                </a:cubicBezTo>
                <a:cubicBezTo>
                  <a:pt x="1601" y="847"/>
                  <a:pt x="1601" y="848"/>
                  <a:pt x="1601" y="849"/>
                </a:cubicBezTo>
                <a:cubicBezTo>
                  <a:pt x="1601" y="849"/>
                  <a:pt x="1601" y="849"/>
                  <a:pt x="1602" y="849"/>
                </a:cubicBezTo>
                <a:close/>
                <a:moveTo>
                  <a:pt x="1600" y="842"/>
                </a:moveTo>
                <a:cubicBezTo>
                  <a:pt x="1600" y="842"/>
                  <a:pt x="1599" y="842"/>
                  <a:pt x="1599" y="841"/>
                </a:cubicBezTo>
                <a:cubicBezTo>
                  <a:pt x="1599" y="841"/>
                  <a:pt x="1599" y="842"/>
                  <a:pt x="1599" y="842"/>
                </a:cubicBezTo>
                <a:cubicBezTo>
                  <a:pt x="1599" y="843"/>
                  <a:pt x="1599" y="847"/>
                  <a:pt x="1600" y="847"/>
                </a:cubicBezTo>
                <a:cubicBezTo>
                  <a:pt x="1600" y="847"/>
                  <a:pt x="1600" y="847"/>
                  <a:pt x="1600" y="847"/>
                </a:cubicBezTo>
                <a:cubicBezTo>
                  <a:pt x="1600" y="846"/>
                  <a:pt x="1600" y="843"/>
                  <a:pt x="1600" y="842"/>
                </a:cubicBezTo>
                <a:close/>
                <a:moveTo>
                  <a:pt x="1597" y="883"/>
                </a:moveTo>
                <a:cubicBezTo>
                  <a:pt x="1597" y="883"/>
                  <a:pt x="1597" y="883"/>
                  <a:pt x="1597" y="883"/>
                </a:cubicBezTo>
                <a:cubicBezTo>
                  <a:pt x="1597" y="883"/>
                  <a:pt x="1597" y="883"/>
                  <a:pt x="1596" y="883"/>
                </a:cubicBezTo>
                <a:cubicBezTo>
                  <a:pt x="1597" y="883"/>
                  <a:pt x="1597" y="883"/>
                  <a:pt x="1597" y="883"/>
                </a:cubicBezTo>
                <a:close/>
                <a:moveTo>
                  <a:pt x="1594" y="881"/>
                </a:moveTo>
                <a:cubicBezTo>
                  <a:pt x="1594" y="880"/>
                  <a:pt x="1594" y="880"/>
                  <a:pt x="1593" y="880"/>
                </a:cubicBezTo>
                <a:cubicBezTo>
                  <a:pt x="1593" y="879"/>
                  <a:pt x="1596" y="875"/>
                  <a:pt x="1596" y="875"/>
                </a:cubicBezTo>
                <a:cubicBezTo>
                  <a:pt x="1596" y="875"/>
                  <a:pt x="1596" y="875"/>
                  <a:pt x="1596" y="871"/>
                </a:cubicBezTo>
                <a:cubicBezTo>
                  <a:pt x="1596" y="871"/>
                  <a:pt x="1600" y="869"/>
                  <a:pt x="1601" y="868"/>
                </a:cubicBezTo>
                <a:cubicBezTo>
                  <a:pt x="1601" y="867"/>
                  <a:pt x="1601" y="867"/>
                  <a:pt x="1601" y="867"/>
                </a:cubicBezTo>
                <a:cubicBezTo>
                  <a:pt x="1601" y="867"/>
                  <a:pt x="1601" y="867"/>
                  <a:pt x="1601" y="867"/>
                </a:cubicBezTo>
                <a:cubicBezTo>
                  <a:pt x="1600" y="869"/>
                  <a:pt x="1596" y="871"/>
                  <a:pt x="1596" y="871"/>
                </a:cubicBezTo>
                <a:cubicBezTo>
                  <a:pt x="1596" y="871"/>
                  <a:pt x="1596" y="871"/>
                  <a:pt x="1596" y="875"/>
                </a:cubicBezTo>
                <a:cubicBezTo>
                  <a:pt x="1596" y="875"/>
                  <a:pt x="1593" y="879"/>
                  <a:pt x="1593" y="880"/>
                </a:cubicBezTo>
                <a:cubicBezTo>
                  <a:pt x="1593" y="880"/>
                  <a:pt x="1594" y="880"/>
                  <a:pt x="1594" y="881"/>
                </a:cubicBezTo>
                <a:close/>
                <a:moveTo>
                  <a:pt x="1592" y="838"/>
                </a:moveTo>
                <a:cubicBezTo>
                  <a:pt x="1592" y="838"/>
                  <a:pt x="1592" y="838"/>
                  <a:pt x="1595" y="837"/>
                </a:cubicBezTo>
                <a:cubicBezTo>
                  <a:pt x="1595" y="837"/>
                  <a:pt x="1595" y="837"/>
                  <a:pt x="1597" y="839"/>
                </a:cubicBezTo>
                <a:cubicBezTo>
                  <a:pt x="1597" y="839"/>
                  <a:pt x="1597" y="839"/>
                  <a:pt x="1597" y="841"/>
                </a:cubicBezTo>
                <a:cubicBezTo>
                  <a:pt x="1597" y="841"/>
                  <a:pt x="1597" y="841"/>
                  <a:pt x="1597" y="841"/>
                </a:cubicBezTo>
                <a:cubicBezTo>
                  <a:pt x="1597" y="840"/>
                  <a:pt x="1597" y="840"/>
                  <a:pt x="1597" y="839"/>
                </a:cubicBezTo>
                <a:cubicBezTo>
                  <a:pt x="1597" y="839"/>
                  <a:pt x="1597" y="839"/>
                  <a:pt x="1600" y="839"/>
                </a:cubicBezTo>
                <a:cubicBezTo>
                  <a:pt x="1600" y="839"/>
                  <a:pt x="1600" y="839"/>
                  <a:pt x="1601" y="841"/>
                </a:cubicBezTo>
                <a:cubicBezTo>
                  <a:pt x="1601" y="841"/>
                  <a:pt x="1601" y="841"/>
                  <a:pt x="1604" y="841"/>
                </a:cubicBezTo>
                <a:cubicBezTo>
                  <a:pt x="1604" y="843"/>
                  <a:pt x="1603" y="845"/>
                  <a:pt x="1605" y="846"/>
                </a:cubicBezTo>
                <a:cubicBezTo>
                  <a:pt x="1607" y="847"/>
                  <a:pt x="1607" y="846"/>
                  <a:pt x="1607" y="848"/>
                </a:cubicBezTo>
                <a:cubicBezTo>
                  <a:pt x="1608" y="851"/>
                  <a:pt x="1608" y="854"/>
                  <a:pt x="1608" y="855"/>
                </a:cubicBezTo>
                <a:cubicBezTo>
                  <a:pt x="1608" y="857"/>
                  <a:pt x="1609" y="858"/>
                  <a:pt x="1608" y="859"/>
                </a:cubicBezTo>
                <a:cubicBezTo>
                  <a:pt x="1608" y="860"/>
                  <a:pt x="1609" y="860"/>
                  <a:pt x="1607" y="862"/>
                </a:cubicBezTo>
                <a:cubicBezTo>
                  <a:pt x="1605" y="864"/>
                  <a:pt x="1604" y="865"/>
                  <a:pt x="1604" y="867"/>
                </a:cubicBezTo>
                <a:cubicBezTo>
                  <a:pt x="1604" y="869"/>
                  <a:pt x="1603" y="868"/>
                  <a:pt x="1605" y="870"/>
                </a:cubicBezTo>
                <a:cubicBezTo>
                  <a:pt x="1607" y="872"/>
                  <a:pt x="1608" y="873"/>
                  <a:pt x="1608" y="874"/>
                </a:cubicBezTo>
                <a:cubicBezTo>
                  <a:pt x="1608" y="876"/>
                  <a:pt x="1608" y="878"/>
                  <a:pt x="1608" y="879"/>
                </a:cubicBezTo>
                <a:cubicBezTo>
                  <a:pt x="1608" y="880"/>
                  <a:pt x="1609" y="880"/>
                  <a:pt x="1609" y="881"/>
                </a:cubicBezTo>
                <a:cubicBezTo>
                  <a:pt x="1609" y="883"/>
                  <a:pt x="1609" y="885"/>
                  <a:pt x="1610" y="886"/>
                </a:cubicBezTo>
                <a:cubicBezTo>
                  <a:pt x="1610" y="886"/>
                  <a:pt x="1610" y="886"/>
                  <a:pt x="1610" y="886"/>
                </a:cubicBezTo>
                <a:cubicBezTo>
                  <a:pt x="1611" y="886"/>
                  <a:pt x="1612" y="885"/>
                  <a:pt x="1612" y="885"/>
                </a:cubicBezTo>
                <a:cubicBezTo>
                  <a:pt x="1612" y="885"/>
                  <a:pt x="1613" y="887"/>
                  <a:pt x="1613" y="887"/>
                </a:cubicBezTo>
                <a:cubicBezTo>
                  <a:pt x="1614" y="887"/>
                  <a:pt x="1614" y="887"/>
                  <a:pt x="1614" y="887"/>
                </a:cubicBezTo>
                <a:cubicBezTo>
                  <a:pt x="1615" y="886"/>
                  <a:pt x="1614" y="882"/>
                  <a:pt x="1614" y="882"/>
                </a:cubicBezTo>
                <a:cubicBezTo>
                  <a:pt x="1614" y="882"/>
                  <a:pt x="1613" y="881"/>
                  <a:pt x="1612" y="881"/>
                </a:cubicBezTo>
                <a:cubicBezTo>
                  <a:pt x="1612" y="880"/>
                  <a:pt x="1612" y="880"/>
                  <a:pt x="1612" y="879"/>
                </a:cubicBezTo>
                <a:cubicBezTo>
                  <a:pt x="1612" y="879"/>
                  <a:pt x="1613" y="879"/>
                  <a:pt x="1613" y="879"/>
                </a:cubicBezTo>
                <a:cubicBezTo>
                  <a:pt x="1614" y="880"/>
                  <a:pt x="1616" y="883"/>
                  <a:pt x="1617" y="885"/>
                </a:cubicBezTo>
                <a:cubicBezTo>
                  <a:pt x="1616" y="883"/>
                  <a:pt x="1614" y="879"/>
                  <a:pt x="1613" y="879"/>
                </a:cubicBezTo>
                <a:cubicBezTo>
                  <a:pt x="1613" y="879"/>
                  <a:pt x="1612" y="879"/>
                  <a:pt x="1611" y="878"/>
                </a:cubicBezTo>
                <a:cubicBezTo>
                  <a:pt x="1611" y="877"/>
                  <a:pt x="1611" y="876"/>
                  <a:pt x="1612" y="875"/>
                </a:cubicBezTo>
                <a:cubicBezTo>
                  <a:pt x="1613" y="873"/>
                  <a:pt x="1613" y="869"/>
                  <a:pt x="1612" y="868"/>
                </a:cubicBezTo>
                <a:cubicBezTo>
                  <a:pt x="1611" y="868"/>
                  <a:pt x="1609" y="866"/>
                  <a:pt x="1611" y="865"/>
                </a:cubicBezTo>
                <a:cubicBezTo>
                  <a:pt x="1613" y="863"/>
                  <a:pt x="1613" y="862"/>
                  <a:pt x="1613" y="862"/>
                </a:cubicBezTo>
                <a:cubicBezTo>
                  <a:pt x="1613" y="861"/>
                  <a:pt x="1613" y="861"/>
                  <a:pt x="1613" y="860"/>
                </a:cubicBezTo>
                <a:cubicBezTo>
                  <a:pt x="1613" y="860"/>
                  <a:pt x="1613" y="860"/>
                  <a:pt x="1613" y="860"/>
                </a:cubicBezTo>
                <a:cubicBezTo>
                  <a:pt x="1613" y="860"/>
                  <a:pt x="1613" y="860"/>
                  <a:pt x="1613" y="858"/>
                </a:cubicBezTo>
                <a:cubicBezTo>
                  <a:pt x="1613" y="858"/>
                  <a:pt x="1609" y="856"/>
                  <a:pt x="1610" y="855"/>
                </a:cubicBezTo>
                <a:cubicBezTo>
                  <a:pt x="1610" y="853"/>
                  <a:pt x="1611" y="853"/>
                  <a:pt x="1611" y="852"/>
                </a:cubicBezTo>
                <a:cubicBezTo>
                  <a:pt x="1611" y="850"/>
                  <a:pt x="1610" y="850"/>
                  <a:pt x="1610" y="850"/>
                </a:cubicBezTo>
                <a:cubicBezTo>
                  <a:pt x="1610" y="850"/>
                  <a:pt x="1610" y="850"/>
                  <a:pt x="1610" y="844"/>
                </a:cubicBezTo>
                <a:cubicBezTo>
                  <a:pt x="1610" y="844"/>
                  <a:pt x="1608" y="840"/>
                  <a:pt x="1607" y="839"/>
                </a:cubicBezTo>
                <a:cubicBezTo>
                  <a:pt x="1606" y="839"/>
                  <a:pt x="1606" y="839"/>
                  <a:pt x="1606" y="839"/>
                </a:cubicBezTo>
                <a:cubicBezTo>
                  <a:pt x="1605" y="839"/>
                  <a:pt x="1604" y="841"/>
                  <a:pt x="1604" y="841"/>
                </a:cubicBezTo>
                <a:cubicBezTo>
                  <a:pt x="1604" y="841"/>
                  <a:pt x="1604" y="841"/>
                  <a:pt x="1601" y="841"/>
                </a:cubicBezTo>
                <a:cubicBezTo>
                  <a:pt x="1601" y="841"/>
                  <a:pt x="1601" y="841"/>
                  <a:pt x="1600" y="839"/>
                </a:cubicBezTo>
                <a:cubicBezTo>
                  <a:pt x="1600" y="839"/>
                  <a:pt x="1600" y="839"/>
                  <a:pt x="1597" y="839"/>
                </a:cubicBezTo>
                <a:cubicBezTo>
                  <a:pt x="1597" y="839"/>
                  <a:pt x="1597" y="839"/>
                  <a:pt x="1595" y="837"/>
                </a:cubicBezTo>
                <a:cubicBezTo>
                  <a:pt x="1595" y="837"/>
                  <a:pt x="1595" y="837"/>
                  <a:pt x="1593" y="837"/>
                </a:cubicBezTo>
                <a:cubicBezTo>
                  <a:pt x="1593" y="837"/>
                  <a:pt x="1593" y="837"/>
                  <a:pt x="1592" y="836"/>
                </a:cubicBezTo>
                <a:cubicBezTo>
                  <a:pt x="1592" y="836"/>
                  <a:pt x="1592" y="836"/>
                  <a:pt x="1592" y="836"/>
                </a:cubicBezTo>
                <a:cubicBezTo>
                  <a:pt x="1592" y="836"/>
                  <a:pt x="1592" y="836"/>
                  <a:pt x="1592" y="838"/>
                </a:cubicBezTo>
                <a:close/>
                <a:moveTo>
                  <a:pt x="1593" y="772"/>
                </a:moveTo>
                <a:cubicBezTo>
                  <a:pt x="1593" y="772"/>
                  <a:pt x="1593" y="772"/>
                  <a:pt x="1595" y="771"/>
                </a:cubicBezTo>
                <a:cubicBezTo>
                  <a:pt x="1595" y="771"/>
                  <a:pt x="1593" y="776"/>
                  <a:pt x="1595" y="776"/>
                </a:cubicBezTo>
                <a:cubicBezTo>
                  <a:pt x="1596" y="776"/>
                  <a:pt x="1596" y="776"/>
                  <a:pt x="1597" y="776"/>
                </a:cubicBezTo>
                <a:cubicBezTo>
                  <a:pt x="1597" y="776"/>
                  <a:pt x="1597" y="776"/>
                  <a:pt x="1597" y="776"/>
                </a:cubicBezTo>
                <a:cubicBezTo>
                  <a:pt x="1597" y="776"/>
                  <a:pt x="1597" y="776"/>
                  <a:pt x="1596" y="774"/>
                </a:cubicBezTo>
                <a:cubicBezTo>
                  <a:pt x="1596" y="774"/>
                  <a:pt x="1596" y="771"/>
                  <a:pt x="1598" y="771"/>
                </a:cubicBezTo>
                <a:cubicBezTo>
                  <a:pt x="1598" y="771"/>
                  <a:pt x="1598" y="771"/>
                  <a:pt x="1598" y="771"/>
                </a:cubicBezTo>
                <a:cubicBezTo>
                  <a:pt x="1599" y="771"/>
                  <a:pt x="1600" y="772"/>
                  <a:pt x="1601" y="772"/>
                </a:cubicBezTo>
                <a:cubicBezTo>
                  <a:pt x="1601" y="772"/>
                  <a:pt x="1601" y="772"/>
                  <a:pt x="1601" y="772"/>
                </a:cubicBezTo>
                <a:cubicBezTo>
                  <a:pt x="1602" y="772"/>
                  <a:pt x="1605" y="769"/>
                  <a:pt x="1605" y="769"/>
                </a:cubicBezTo>
                <a:cubicBezTo>
                  <a:pt x="1605" y="769"/>
                  <a:pt x="1603" y="769"/>
                  <a:pt x="1602" y="769"/>
                </a:cubicBezTo>
                <a:cubicBezTo>
                  <a:pt x="1601" y="769"/>
                  <a:pt x="1600" y="769"/>
                  <a:pt x="1600" y="768"/>
                </a:cubicBezTo>
                <a:cubicBezTo>
                  <a:pt x="1601" y="765"/>
                  <a:pt x="1603" y="764"/>
                  <a:pt x="1603" y="764"/>
                </a:cubicBezTo>
                <a:cubicBezTo>
                  <a:pt x="1603" y="764"/>
                  <a:pt x="1603" y="764"/>
                  <a:pt x="1606" y="762"/>
                </a:cubicBezTo>
                <a:cubicBezTo>
                  <a:pt x="1606" y="762"/>
                  <a:pt x="1605" y="760"/>
                  <a:pt x="1605" y="758"/>
                </a:cubicBezTo>
                <a:cubicBezTo>
                  <a:pt x="1605" y="758"/>
                  <a:pt x="1605" y="758"/>
                  <a:pt x="1605" y="758"/>
                </a:cubicBezTo>
                <a:cubicBezTo>
                  <a:pt x="1605" y="758"/>
                  <a:pt x="1605" y="758"/>
                  <a:pt x="1605" y="758"/>
                </a:cubicBezTo>
                <a:cubicBezTo>
                  <a:pt x="1605" y="758"/>
                  <a:pt x="1605" y="758"/>
                  <a:pt x="1605" y="758"/>
                </a:cubicBezTo>
                <a:cubicBezTo>
                  <a:pt x="1605" y="758"/>
                  <a:pt x="1605" y="758"/>
                  <a:pt x="1605" y="758"/>
                </a:cubicBezTo>
                <a:cubicBezTo>
                  <a:pt x="1606" y="758"/>
                  <a:pt x="1606" y="758"/>
                  <a:pt x="1607" y="758"/>
                </a:cubicBezTo>
                <a:cubicBezTo>
                  <a:pt x="1607" y="758"/>
                  <a:pt x="1607" y="758"/>
                  <a:pt x="1608" y="757"/>
                </a:cubicBezTo>
                <a:cubicBezTo>
                  <a:pt x="1608" y="757"/>
                  <a:pt x="1605" y="755"/>
                  <a:pt x="1607" y="753"/>
                </a:cubicBezTo>
                <a:cubicBezTo>
                  <a:pt x="1607" y="753"/>
                  <a:pt x="1608" y="752"/>
                  <a:pt x="1608" y="752"/>
                </a:cubicBezTo>
                <a:cubicBezTo>
                  <a:pt x="1609" y="752"/>
                  <a:pt x="1609" y="753"/>
                  <a:pt x="1609" y="753"/>
                </a:cubicBezTo>
                <a:cubicBezTo>
                  <a:pt x="1609" y="753"/>
                  <a:pt x="1609" y="753"/>
                  <a:pt x="1611" y="752"/>
                </a:cubicBezTo>
                <a:cubicBezTo>
                  <a:pt x="1611" y="752"/>
                  <a:pt x="1611" y="752"/>
                  <a:pt x="1613" y="751"/>
                </a:cubicBezTo>
                <a:cubicBezTo>
                  <a:pt x="1613" y="751"/>
                  <a:pt x="1613" y="751"/>
                  <a:pt x="1612" y="749"/>
                </a:cubicBezTo>
                <a:cubicBezTo>
                  <a:pt x="1612" y="749"/>
                  <a:pt x="1612" y="749"/>
                  <a:pt x="1610" y="749"/>
                </a:cubicBezTo>
                <a:cubicBezTo>
                  <a:pt x="1610" y="749"/>
                  <a:pt x="1610" y="751"/>
                  <a:pt x="1609" y="751"/>
                </a:cubicBezTo>
                <a:cubicBezTo>
                  <a:pt x="1609" y="751"/>
                  <a:pt x="1609" y="751"/>
                  <a:pt x="1609" y="751"/>
                </a:cubicBezTo>
                <a:cubicBezTo>
                  <a:pt x="1607" y="751"/>
                  <a:pt x="1606" y="749"/>
                  <a:pt x="1606" y="747"/>
                </a:cubicBezTo>
                <a:cubicBezTo>
                  <a:pt x="1606" y="747"/>
                  <a:pt x="1606" y="747"/>
                  <a:pt x="1606" y="746"/>
                </a:cubicBezTo>
                <a:cubicBezTo>
                  <a:pt x="1605" y="746"/>
                  <a:pt x="1605" y="746"/>
                  <a:pt x="1605" y="746"/>
                </a:cubicBezTo>
                <a:cubicBezTo>
                  <a:pt x="1604" y="746"/>
                  <a:pt x="1604" y="746"/>
                  <a:pt x="1604" y="746"/>
                </a:cubicBezTo>
                <a:cubicBezTo>
                  <a:pt x="1602" y="746"/>
                  <a:pt x="1601" y="747"/>
                  <a:pt x="1601" y="747"/>
                </a:cubicBezTo>
                <a:cubicBezTo>
                  <a:pt x="1601" y="747"/>
                  <a:pt x="1601" y="744"/>
                  <a:pt x="1600" y="744"/>
                </a:cubicBezTo>
                <a:cubicBezTo>
                  <a:pt x="1599" y="744"/>
                  <a:pt x="1598" y="746"/>
                  <a:pt x="1598" y="746"/>
                </a:cubicBezTo>
                <a:cubicBezTo>
                  <a:pt x="1597" y="747"/>
                  <a:pt x="1592" y="746"/>
                  <a:pt x="1590" y="748"/>
                </a:cubicBezTo>
                <a:cubicBezTo>
                  <a:pt x="1589" y="749"/>
                  <a:pt x="1590" y="751"/>
                  <a:pt x="1589" y="752"/>
                </a:cubicBezTo>
                <a:cubicBezTo>
                  <a:pt x="1588" y="752"/>
                  <a:pt x="1587" y="754"/>
                  <a:pt x="1587" y="755"/>
                </a:cubicBezTo>
                <a:cubicBezTo>
                  <a:pt x="1588" y="756"/>
                  <a:pt x="1589" y="757"/>
                  <a:pt x="1589" y="758"/>
                </a:cubicBezTo>
                <a:cubicBezTo>
                  <a:pt x="1589" y="758"/>
                  <a:pt x="1589" y="758"/>
                  <a:pt x="1589" y="758"/>
                </a:cubicBezTo>
                <a:cubicBezTo>
                  <a:pt x="1589" y="758"/>
                  <a:pt x="1589" y="758"/>
                  <a:pt x="1589" y="758"/>
                </a:cubicBezTo>
                <a:cubicBezTo>
                  <a:pt x="1589" y="758"/>
                  <a:pt x="1589" y="758"/>
                  <a:pt x="1589" y="758"/>
                </a:cubicBezTo>
                <a:cubicBezTo>
                  <a:pt x="1589" y="758"/>
                  <a:pt x="1589" y="758"/>
                  <a:pt x="1589" y="758"/>
                </a:cubicBezTo>
                <a:cubicBezTo>
                  <a:pt x="1589" y="759"/>
                  <a:pt x="1589" y="759"/>
                  <a:pt x="1589" y="759"/>
                </a:cubicBezTo>
                <a:cubicBezTo>
                  <a:pt x="1589" y="760"/>
                  <a:pt x="1587" y="763"/>
                  <a:pt x="1587" y="765"/>
                </a:cubicBezTo>
                <a:cubicBezTo>
                  <a:pt x="1586" y="768"/>
                  <a:pt x="1587" y="772"/>
                  <a:pt x="1587" y="772"/>
                </a:cubicBezTo>
                <a:cubicBezTo>
                  <a:pt x="1587" y="772"/>
                  <a:pt x="1587" y="775"/>
                  <a:pt x="1588" y="775"/>
                </a:cubicBezTo>
                <a:cubicBezTo>
                  <a:pt x="1589" y="775"/>
                  <a:pt x="1589" y="770"/>
                  <a:pt x="1591" y="770"/>
                </a:cubicBezTo>
                <a:cubicBezTo>
                  <a:pt x="1592" y="770"/>
                  <a:pt x="1593" y="772"/>
                  <a:pt x="1593" y="772"/>
                </a:cubicBezTo>
                <a:close/>
                <a:moveTo>
                  <a:pt x="1589" y="836"/>
                </a:moveTo>
                <a:cubicBezTo>
                  <a:pt x="1590" y="836"/>
                  <a:pt x="1590" y="836"/>
                  <a:pt x="1590" y="836"/>
                </a:cubicBezTo>
                <a:cubicBezTo>
                  <a:pt x="1591" y="836"/>
                  <a:pt x="1591" y="836"/>
                  <a:pt x="1591" y="836"/>
                </a:cubicBezTo>
                <a:cubicBezTo>
                  <a:pt x="1591" y="836"/>
                  <a:pt x="1591" y="836"/>
                  <a:pt x="1591" y="836"/>
                </a:cubicBezTo>
                <a:cubicBezTo>
                  <a:pt x="1590" y="836"/>
                  <a:pt x="1590" y="836"/>
                  <a:pt x="1590" y="836"/>
                </a:cubicBezTo>
                <a:cubicBezTo>
                  <a:pt x="1589" y="835"/>
                  <a:pt x="1588" y="834"/>
                  <a:pt x="1588" y="834"/>
                </a:cubicBezTo>
                <a:cubicBezTo>
                  <a:pt x="1588" y="834"/>
                  <a:pt x="1588" y="834"/>
                  <a:pt x="1587" y="834"/>
                </a:cubicBezTo>
                <a:cubicBezTo>
                  <a:pt x="1587" y="834"/>
                  <a:pt x="1589" y="835"/>
                  <a:pt x="1589" y="836"/>
                </a:cubicBezTo>
                <a:close/>
                <a:moveTo>
                  <a:pt x="1585" y="994"/>
                </a:moveTo>
                <a:cubicBezTo>
                  <a:pt x="1585" y="994"/>
                  <a:pt x="1585" y="993"/>
                  <a:pt x="1585" y="991"/>
                </a:cubicBezTo>
                <a:cubicBezTo>
                  <a:pt x="1585" y="991"/>
                  <a:pt x="1585" y="991"/>
                  <a:pt x="1585" y="991"/>
                </a:cubicBezTo>
                <a:cubicBezTo>
                  <a:pt x="1585" y="993"/>
                  <a:pt x="1585" y="994"/>
                  <a:pt x="1585" y="995"/>
                </a:cubicBezTo>
                <a:cubicBezTo>
                  <a:pt x="1585" y="995"/>
                  <a:pt x="1585" y="994"/>
                  <a:pt x="1585" y="994"/>
                </a:cubicBezTo>
                <a:close/>
                <a:moveTo>
                  <a:pt x="1585" y="834"/>
                </a:moveTo>
                <a:cubicBezTo>
                  <a:pt x="1585" y="834"/>
                  <a:pt x="1586" y="834"/>
                  <a:pt x="1586" y="834"/>
                </a:cubicBezTo>
                <a:cubicBezTo>
                  <a:pt x="1587" y="834"/>
                  <a:pt x="1587" y="834"/>
                  <a:pt x="1587" y="834"/>
                </a:cubicBezTo>
                <a:cubicBezTo>
                  <a:pt x="1587" y="834"/>
                  <a:pt x="1587" y="834"/>
                  <a:pt x="1586" y="834"/>
                </a:cubicBezTo>
                <a:cubicBezTo>
                  <a:pt x="1586" y="834"/>
                  <a:pt x="1586" y="834"/>
                  <a:pt x="1586" y="834"/>
                </a:cubicBezTo>
                <a:cubicBezTo>
                  <a:pt x="1585" y="833"/>
                  <a:pt x="1585" y="831"/>
                  <a:pt x="1585" y="831"/>
                </a:cubicBezTo>
                <a:cubicBezTo>
                  <a:pt x="1585" y="831"/>
                  <a:pt x="1585" y="831"/>
                  <a:pt x="1584" y="831"/>
                </a:cubicBezTo>
                <a:cubicBezTo>
                  <a:pt x="1584" y="831"/>
                  <a:pt x="1585" y="833"/>
                  <a:pt x="1585" y="834"/>
                </a:cubicBezTo>
                <a:close/>
                <a:moveTo>
                  <a:pt x="1571" y="774"/>
                </a:moveTo>
                <a:cubicBezTo>
                  <a:pt x="1571" y="774"/>
                  <a:pt x="1571" y="775"/>
                  <a:pt x="1571" y="775"/>
                </a:cubicBezTo>
                <a:cubicBezTo>
                  <a:pt x="1571" y="775"/>
                  <a:pt x="1570" y="775"/>
                  <a:pt x="1570" y="775"/>
                </a:cubicBezTo>
                <a:cubicBezTo>
                  <a:pt x="1570" y="775"/>
                  <a:pt x="1571" y="775"/>
                  <a:pt x="1571" y="775"/>
                </a:cubicBezTo>
                <a:cubicBezTo>
                  <a:pt x="1571" y="775"/>
                  <a:pt x="1571" y="775"/>
                  <a:pt x="1571" y="774"/>
                </a:cubicBezTo>
                <a:close/>
                <a:moveTo>
                  <a:pt x="1572" y="772"/>
                </a:moveTo>
                <a:cubicBezTo>
                  <a:pt x="1572" y="772"/>
                  <a:pt x="1572" y="772"/>
                  <a:pt x="1572" y="772"/>
                </a:cubicBezTo>
                <a:cubicBezTo>
                  <a:pt x="1573" y="772"/>
                  <a:pt x="1574" y="772"/>
                  <a:pt x="1577" y="772"/>
                </a:cubicBezTo>
                <a:cubicBezTo>
                  <a:pt x="1577" y="772"/>
                  <a:pt x="1576" y="774"/>
                  <a:pt x="1575" y="776"/>
                </a:cubicBezTo>
                <a:cubicBezTo>
                  <a:pt x="1575" y="777"/>
                  <a:pt x="1579" y="777"/>
                  <a:pt x="1579" y="777"/>
                </a:cubicBezTo>
                <a:cubicBezTo>
                  <a:pt x="1579" y="777"/>
                  <a:pt x="1579" y="777"/>
                  <a:pt x="1579" y="779"/>
                </a:cubicBezTo>
                <a:cubicBezTo>
                  <a:pt x="1579" y="779"/>
                  <a:pt x="1579" y="779"/>
                  <a:pt x="1579" y="779"/>
                </a:cubicBezTo>
                <a:cubicBezTo>
                  <a:pt x="1579" y="779"/>
                  <a:pt x="1579" y="779"/>
                  <a:pt x="1579" y="777"/>
                </a:cubicBezTo>
                <a:cubicBezTo>
                  <a:pt x="1579" y="777"/>
                  <a:pt x="1575" y="777"/>
                  <a:pt x="1576" y="776"/>
                </a:cubicBezTo>
                <a:cubicBezTo>
                  <a:pt x="1576" y="774"/>
                  <a:pt x="1576" y="772"/>
                  <a:pt x="1577" y="772"/>
                </a:cubicBezTo>
                <a:cubicBezTo>
                  <a:pt x="1577" y="772"/>
                  <a:pt x="1577" y="772"/>
                  <a:pt x="1577" y="772"/>
                </a:cubicBezTo>
                <a:cubicBezTo>
                  <a:pt x="1576" y="772"/>
                  <a:pt x="1575" y="772"/>
                  <a:pt x="1572" y="772"/>
                </a:cubicBezTo>
                <a:close/>
                <a:moveTo>
                  <a:pt x="1579" y="779"/>
                </a:moveTo>
                <a:cubicBezTo>
                  <a:pt x="1579" y="779"/>
                  <a:pt x="1578" y="780"/>
                  <a:pt x="1578" y="780"/>
                </a:cubicBezTo>
                <a:cubicBezTo>
                  <a:pt x="1578" y="780"/>
                  <a:pt x="1578" y="780"/>
                  <a:pt x="1578" y="781"/>
                </a:cubicBezTo>
                <a:cubicBezTo>
                  <a:pt x="1578" y="781"/>
                  <a:pt x="1578" y="781"/>
                  <a:pt x="1578" y="781"/>
                </a:cubicBezTo>
                <a:cubicBezTo>
                  <a:pt x="1578" y="781"/>
                  <a:pt x="1578" y="781"/>
                  <a:pt x="1578" y="780"/>
                </a:cubicBezTo>
                <a:cubicBezTo>
                  <a:pt x="1578" y="780"/>
                  <a:pt x="1578" y="780"/>
                  <a:pt x="1579" y="779"/>
                </a:cubicBezTo>
                <a:close/>
                <a:moveTo>
                  <a:pt x="1579" y="764"/>
                </a:moveTo>
                <a:cubicBezTo>
                  <a:pt x="1579" y="762"/>
                  <a:pt x="1577" y="760"/>
                  <a:pt x="1577" y="760"/>
                </a:cubicBezTo>
                <a:cubicBezTo>
                  <a:pt x="1577" y="760"/>
                  <a:pt x="1577" y="760"/>
                  <a:pt x="1578" y="758"/>
                </a:cubicBezTo>
                <a:cubicBezTo>
                  <a:pt x="1578" y="758"/>
                  <a:pt x="1578" y="758"/>
                  <a:pt x="1578" y="758"/>
                </a:cubicBezTo>
                <a:cubicBezTo>
                  <a:pt x="1577" y="758"/>
                  <a:pt x="1577" y="759"/>
                  <a:pt x="1577" y="761"/>
                </a:cubicBezTo>
                <a:cubicBezTo>
                  <a:pt x="1577" y="761"/>
                  <a:pt x="1578" y="762"/>
                  <a:pt x="1579" y="764"/>
                </a:cubicBezTo>
                <a:cubicBezTo>
                  <a:pt x="1580" y="765"/>
                  <a:pt x="1579" y="766"/>
                  <a:pt x="1579" y="766"/>
                </a:cubicBezTo>
                <a:cubicBezTo>
                  <a:pt x="1579" y="766"/>
                  <a:pt x="1580" y="768"/>
                  <a:pt x="1580" y="770"/>
                </a:cubicBezTo>
                <a:cubicBezTo>
                  <a:pt x="1580" y="771"/>
                  <a:pt x="1579" y="771"/>
                  <a:pt x="1578" y="771"/>
                </a:cubicBezTo>
                <a:cubicBezTo>
                  <a:pt x="1579" y="771"/>
                  <a:pt x="1580" y="771"/>
                  <a:pt x="1580" y="770"/>
                </a:cubicBezTo>
                <a:cubicBezTo>
                  <a:pt x="1580" y="767"/>
                  <a:pt x="1579" y="766"/>
                  <a:pt x="1579" y="766"/>
                </a:cubicBezTo>
                <a:cubicBezTo>
                  <a:pt x="1579" y="766"/>
                  <a:pt x="1580" y="765"/>
                  <a:pt x="1579" y="764"/>
                </a:cubicBezTo>
                <a:close/>
                <a:moveTo>
                  <a:pt x="1564" y="799"/>
                </a:moveTo>
                <a:cubicBezTo>
                  <a:pt x="1564" y="800"/>
                  <a:pt x="1566" y="800"/>
                  <a:pt x="1566" y="802"/>
                </a:cubicBezTo>
                <a:cubicBezTo>
                  <a:pt x="1566" y="803"/>
                  <a:pt x="1565" y="805"/>
                  <a:pt x="1565" y="806"/>
                </a:cubicBezTo>
                <a:cubicBezTo>
                  <a:pt x="1565" y="807"/>
                  <a:pt x="1565" y="810"/>
                  <a:pt x="1567" y="811"/>
                </a:cubicBezTo>
                <a:cubicBezTo>
                  <a:pt x="1568" y="812"/>
                  <a:pt x="1569" y="813"/>
                  <a:pt x="1569" y="814"/>
                </a:cubicBezTo>
                <a:cubicBezTo>
                  <a:pt x="1569" y="815"/>
                  <a:pt x="1570" y="817"/>
                  <a:pt x="1571" y="817"/>
                </a:cubicBezTo>
                <a:cubicBezTo>
                  <a:pt x="1571" y="817"/>
                  <a:pt x="1571" y="817"/>
                  <a:pt x="1571" y="817"/>
                </a:cubicBezTo>
                <a:cubicBezTo>
                  <a:pt x="1571" y="817"/>
                  <a:pt x="1571" y="817"/>
                  <a:pt x="1571" y="817"/>
                </a:cubicBezTo>
                <a:cubicBezTo>
                  <a:pt x="1572" y="817"/>
                  <a:pt x="1572" y="817"/>
                  <a:pt x="1572" y="817"/>
                </a:cubicBezTo>
                <a:cubicBezTo>
                  <a:pt x="1573" y="817"/>
                  <a:pt x="1573" y="818"/>
                  <a:pt x="1573" y="818"/>
                </a:cubicBezTo>
                <a:cubicBezTo>
                  <a:pt x="1573" y="819"/>
                  <a:pt x="1573" y="823"/>
                  <a:pt x="1573" y="823"/>
                </a:cubicBezTo>
                <a:cubicBezTo>
                  <a:pt x="1574" y="824"/>
                  <a:pt x="1576" y="826"/>
                  <a:pt x="1576" y="826"/>
                </a:cubicBezTo>
                <a:cubicBezTo>
                  <a:pt x="1576" y="826"/>
                  <a:pt x="1575" y="827"/>
                  <a:pt x="1575" y="827"/>
                </a:cubicBezTo>
                <a:cubicBezTo>
                  <a:pt x="1575" y="827"/>
                  <a:pt x="1574" y="827"/>
                  <a:pt x="1574" y="827"/>
                </a:cubicBezTo>
                <a:cubicBezTo>
                  <a:pt x="1574" y="828"/>
                  <a:pt x="1573" y="829"/>
                  <a:pt x="1574" y="830"/>
                </a:cubicBezTo>
                <a:cubicBezTo>
                  <a:pt x="1576" y="830"/>
                  <a:pt x="1578" y="831"/>
                  <a:pt x="1578" y="831"/>
                </a:cubicBezTo>
                <a:cubicBezTo>
                  <a:pt x="1578" y="831"/>
                  <a:pt x="1578" y="834"/>
                  <a:pt x="1579" y="834"/>
                </a:cubicBezTo>
                <a:cubicBezTo>
                  <a:pt x="1579" y="834"/>
                  <a:pt x="1579" y="834"/>
                  <a:pt x="1579" y="834"/>
                </a:cubicBezTo>
                <a:cubicBezTo>
                  <a:pt x="1580" y="833"/>
                  <a:pt x="1580" y="832"/>
                  <a:pt x="1581" y="831"/>
                </a:cubicBezTo>
                <a:cubicBezTo>
                  <a:pt x="1581" y="832"/>
                  <a:pt x="1581" y="832"/>
                  <a:pt x="1581" y="832"/>
                </a:cubicBezTo>
                <a:cubicBezTo>
                  <a:pt x="1582" y="832"/>
                  <a:pt x="1583" y="831"/>
                  <a:pt x="1583" y="831"/>
                </a:cubicBezTo>
                <a:cubicBezTo>
                  <a:pt x="1583" y="831"/>
                  <a:pt x="1582" y="831"/>
                  <a:pt x="1582" y="831"/>
                </a:cubicBezTo>
                <a:cubicBezTo>
                  <a:pt x="1581" y="831"/>
                  <a:pt x="1581" y="831"/>
                  <a:pt x="1581" y="831"/>
                </a:cubicBezTo>
                <a:cubicBezTo>
                  <a:pt x="1582" y="830"/>
                  <a:pt x="1582" y="829"/>
                  <a:pt x="1582" y="829"/>
                </a:cubicBezTo>
                <a:cubicBezTo>
                  <a:pt x="1582" y="829"/>
                  <a:pt x="1582" y="829"/>
                  <a:pt x="1579" y="824"/>
                </a:cubicBezTo>
                <a:cubicBezTo>
                  <a:pt x="1579" y="824"/>
                  <a:pt x="1577" y="821"/>
                  <a:pt x="1578" y="820"/>
                </a:cubicBezTo>
                <a:cubicBezTo>
                  <a:pt x="1578" y="819"/>
                  <a:pt x="1579" y="817"/>
                  <a:pt x="1578" y="816"/>
                </a:cubicBezTo>
                <a:cubicBezTo>
                  <a:pt x="1577" y="815"/>
                  <a:pt x="1574" y="812"/>
                  <a:pt x="1573" y="811"/>
                </a:cubicBezTo>
                <a:cubicBezTo>
                  <a:pt x="1572" y="811"/>
                  <a:pt x="1571" y="810"/>
                  <a:pt x="1570" y="808"/>
                </a:cubicBezTo>
                <a:cubicBezTo>
                  <a:pt x="1570" y="806"/>
                  <a:pt x="1571" y="806"/>
                  <a:pt x="1571" y="805"/>
                </a:cubicBezTo>
                <a:cubicBezTo>
                  <a:pt x="1572" y="804"/>
                  <a:pt x="1570" y="799"/>
                  <a:pt x="1570" y="799"/>
                </a:cubicBezTo>
                <a:cubicBezTo>
                  <a:pt x="1570" y="799"/>
                  <a:pt x="1571" y="796"/>
                  <a:pt x="1570" y="796"/>
                </a:cubicBezTo>
                <a:cubicBezTo>
                  <a:pt x="1570" y="795"/>
                  <a:pt x="1569" y="793"/>
                  <a:pt x="1569" y="793"/>
                </a:cubicBezTo>
                <a:cubicBezTo>
                  <a:pt x="1569" y="793"/>
                  <a:pt x="1569" y="793"/>
                  <a:pt x="1569" y="791"/>
                </a:cubicBezTo>
                <a:cubicBezTo>
                  <a:pt x="1570" y="791"/>
                  <a:pt x="1571" y="791"/>
                  <a:pt x="1572" y="790"/>
                </a:cubicBezTo>
                <a:cubicBezTo>
                  <a:pt x="1575" y="788"/>
                  <a:pt x="1574" y="786"/>
                  <a:pt x="1575" y="784"/>
                </a:cubicBezTo>
                <a:cubicBezTo>
                  <a:pt x="1576" y="782"/>
                  <a:pt x="1577" y="781"/>
                  <a:pt x="1578" y="781"/>
                </a:cubicBezTo>
                <a:cubicBezTo>
                  <a:pt x="1577" y="781"/>
                  <a:pt x="1576" y="782"/>
                  <a:pt x="1575" y="784"/>
                </a:cubicBezTo>
                <a:cubicBezTo>
                  <a:pt x="1574" y="786"/>
                  <a:pt x="1575" y="788"/>
                  <a:pt x="1572" y="790"/>
                </a:cubicBezTo>
                <a:cubicBezTo>
                  <a:pt x="1570" y="791"/>
                  <a:pt x="1569" y="791"/>
                  <a:pt x="1568" y="791"/>
                </a:cubicBezTo>
                <a:cubicBezTo>
                  <a:pt x="1567" y="789"/>
                  <a:pt x="1567" y="784"/>
                  <a:pt x="1567" y="784"/>
                </a:cubicBezTo>
                <a:cubicBezTo>
                  <a:pt x="1567" y="784"/>
                  <a:pt x="1568" y="782"/>
                  <a:pt x="1568" y="780"/>
                </a:cubicBezTo>
                <a:cubicBezTo>
                  <a:pt x="1568" y="779"/>
                  <a:pt x="1565" y="777"/>
                  <a:pt x="1565" y="777"/>
                </a:cubicBezTo>
                <a:cubicBezTo>
                  <a:pt x="1565" y="777"/>
                  <a:pt x="1565" y="777"/>
                  <a:pt x="1565" y="777"/>
                </a:cubicBezTo>
                <a:cubicBezTo>
                  <a:pt x="1564" y="777"/>
                  <a:pt x="1564" y="777"/>
                  <a:pt x="1564" y="777"/>
                </a:cubicBezTo>
                <a:cubicBezTo>
                  <a:pt x="1565" y="777"/>
                  <a:pt x="1565" y="777"/>
                  <a:pt x="1565" y="778"/>
                </a:cubicBezTo>
                <a:cubicBezTo>
                  <a:pt x="1565" y="778"/>
                  <a:pt x="1567" y="779"/>
                  <a:pt x="1567" y="781"/>
                </a:cubicBezTo>
                <a:cubicBezTo>
                  <a:pt x="1567" y="782"/>
                  <a:pt x="1567" y="785"/>
                  <a:pt x="1567" y="785"/>
                </a:cubicBezTo>
                <a:cubicBezTo>
                  <a:pt x="1567" y="785"/>
                  <a:pt x="1567" y="785"/>
                  <a:pt x="1567" y="785"/>
                </a:cubicBezTo>
                <a:cubicBezTo>
                  <a:pt x="1567" y="785"/>
                  <a:pt x="1566" y="785"/>
                  <a:pt x="1566" y="785"/>
                </a:cubicBezTo>
                <a:cubicBezTo>
                  <a:pt x="1565" y="785"/>
                  <a:pt x="1565" y="785"/>
                  <a:pt x="1565" y="786"/>
                </a:cubicBezTo>
                <a:cubicBezTo>
                  <a:pt x="1564" y="788"/>
                  <a:pt x="1564" y="790"/>
                  <a:pt x="1564" y="793"/>
                </a:cubicBezTo>
                <a:cubicBezTo>
                  <a:pt x="1564" y="795"/>
                  <a:pt x="1563" y="797"/>
                  <a:pt x="1564" y="799"/>
                </a:cubicBezTo>
                <a:close/>
                <a:moveTo>
                  <a:pt x="1523" y="449"/>
                </a:moveTo>
                <a:cubicBezTo>
                  <a:pt x="1523" y="450"/>
                  <a:pt x="1525" y="451"/>
                  <a:pt x="1524" y="453"/>
                </a:cubicBezTo>
                <a:cubicBezTo>
                  <a:pt x="1524" y="453"/>
                  <a:pt x="1524" y="454"/>
                  <a:pt x="1524" y="454"/>
                </a:cubicBezTo>
                <a:cubicBezTo>
                  <a:pt x="1524" y="454"/>
                  <a:pt x="1524" y="454"/>
                  <a:pt x="1524" y="454"/>
                </a:cubicBezTo>
                <a:cubicBezTo>
                  <a:pt x="1524" y="454"/>
                  <a:pt x="1524" y="453"/>
                  <a:pt x="1524" y="453"/>
                </a:cubicBezTo>
                <a:cubicBezTo>
                  <a:pt x="1525" y="451"/>
                  <a:pt x="1523" y="450"/>
                  <a:pt x="1523" y="449"/>
                </a:cubicBezTo>
                <a:cubicBezTo>
                  <a:pt x="1522" y="449"/>
                  <a:pt x="1522" y="447"/>
                  <a:pt x="1523" y="446"/>
                </a:cubicBezTo>
                <a:cubicBezTo>
                  <a:pt x="1522" y="447"/>
                  <a:pt x="1522" y="449"/>
                  <a:pt x="1523" y="449"/>
                </a:cubicBezTo>
                <a:close/>
                <a:moveTo>
                  <a:pt x="1459" y="1020"/>
                </a:moveTo>
                <a:cubicBezTo>
                  <a:pt x="1459" y="1020"/>
                  <a:pt x="1459" y="1020"/>
                  <a:pt x="1459" y="1020"/>
                </a:cubicBezTo>
                <a:cubicBezTo>
                  <a:pt x="1459" y="1020"/>
                  <a:pt x="1459" y="1020"/>
                  <a:pt x="1458" y="1020"/>
                </a:cubicBezTo>
                <a:cubicBezTo>
                  <a:pt x="1459" y="1020"/>
                  <a:pt x="1459" y="1020"/>
                  <a:pt x="1459" y="1020"/>
                </a:cubicBezTo>
                <a:close/>
                <a:moveTo>
                  <a:pt x="1415" y="772"/>
                </a:moveTo>
                <a:cubicBezTo>
                  <a:pt x="1415" y="772"/>
                  <a:pt x="1416" y="774"/>
                  <a:pt x="1416" y="774"/>
                </a:cubicBezTo>
                <a:cubicBezTo>
                  <a:pt x="1416" y="774"/>
                  <a:pt x="1416" y="774"/>
                  <a:pt x="1416" y="774"/>
                </a:cubicBezTo>
                <a:cubicBezTo>
                  <a:pt x="1416" y="774"/>
                  <a:pt x="1415" y="773"/>
                  <a:pt x="1415" y="772"/>
                </a:cubicBezTo>
                <a:close/>
                <a:moveTo>
                  <a:pt x="1418" y="780"/>
                </a:moveTo>
                <a:cubicBezTo>
                  <a:pt x="1417" y="779"/>
                  <a:pt x="1417" y="779"/>
                  <a:pt x="1417" y="779"/>
                </a:cubicBezTo>
                <a:cubicBezTo>
                  <a:pt x="1417" y="779"/>
                  <a:pt x="1417" y="779"/>
                  <a:pt x="1416" y="778"/>
                </a:cubicBezTo>
                <a:cubicBezTo>
                  <a:pt x="1416" y="779"/>
                  <a:pt x="1416" y="779"/>
                  <a:pt x="1416" y="779"/>
                </a:cubicBezTo>
                <a:cubicBezTo>
                  <a:pt x="1416" y="779"/>
                  <a:pt x="1416" y="779"/>
                  <a:pt x="1418" y="780"/>
                </a:cubicBezTo>
                <a:close/>
                <a:moveTo>
                  <a:pt x="1417" y="776"/>
                </a:moveTo>
                <a:cubicBezTo>
                  <a:pt x="1416" y="776"/>
                  <a:pt x="1416" y="776"/>
                  <a:pt x="1416" y="776"/>
                </a:cubicBezTo>
                <a:cubicBezTo>
                  <a:pt x="1416" y="775"/>
                  <a:pt x="1416" y="775"/>
                  <a:pt x="1415" y="775"/>
                </a:cubicBezTo>
                <a:cubicBezTo>
                  <a:pt x="1415" y="775"/>
                  <a:pt x="1415" y="775"/>
                  <a:pt x="1415" y="775"/>
                </a:cubicBezTo>
                <a:cubicBezTo>
                  <a:pt x="1415" y="775"/>
                  <a:pt x="1415" y="775"/>
                  <a:pt x="1417" y="776"/>
                </a:cubicBezTo>
                <a:close/>
                <a:moveTo>
                  <a:pt x="1415" y="436"/>
                </a:moveTo>
                <a:cubicBezTo>
                  <a:pt x="1413" y="437"/>
                  <a:pt x="1410" y="438"/>
                  <a:pt x="1409" y="438"/>
                </a:cubicBezTo>
                <a:cubicBezTo>
                  <a:pt x="1411" y="438"/>
                  <a:pt x="1413" y="437"/>
                  <a:pt x="1415" y="436"/>
                </a:cubicBezTo>
                <a:close/>
                <a:moveTo>
                  <a:pt x="1401" y="738"/>
                </a:moveTo>
                <a:cubicBezTo>
                  <a:pt x="1401" y="739"/>
                  <a:pt x="1401" y="739"/>
                  <a:pt x="1401" y="739"/>
                </a:cubicBezTo>
                <a:cubicBezTo>
                  <a:pt x="1401" y="739"/>
                  <a:pt x="1402" y="739"/>
                  <a:pt x="1404" y="739"/>
                </a:cubicBezTo>
                <a:cubicBezTo>
                  <a:pt x="1404" y="739"/>
                  <a:pt x="1404" y="739"/>
                  <a:pt x="1404" y="738"/>
                </a:cubicBezTo>
                <a:cubicBezTo>
                  <a:pt x="1403" y="738"/>
                  <a:pt x="1401" y="738"/>
                  <a:pt x="1401" y="738"/>
                </a:cubicBezTo>
                <a:close/>
                <a:moveTo>
                  <a:pt x="1388" y="404"/>
                </a:moveTo>
                <a:cubicBezTo>
                  <a:pt x="1389" y="404"/>
                  <a:pt x="1389" y="405"/>
                  <a:pt x="1389" y="405"/>
                </a:cubicBezTo>
                <a:cubicBezTo>
                  <a:pt x="1389" y="405"/>
                  <a:pt x="1389" y="405"/>
                  <a:pt x="1389" y="405"/>
                </a:cubicBezTo>
                <a:cubicBezTo>
                  <a:pt x="1389" y="405"/>
                  <a:pt x="1389" y="404"/>
                  <a:pt x="1388" y="404"/>
                </a:cubicBezTo>
                <a:cubicBezTo>
                  <a:pt x="1388" y="403"/>
                  <a:pt x="1388" y="403"/>
                  <a:pt x="1388" y="402"/>
                </a:cubicBezTo>
                <a:cubicBezTo>
                  <a:pt x="1388" y="403"/>
                  <a:pt x="1388" y="404"/>
                  <a:pt x="1388" y="404"/>
                </a:cubicBezTo>
                <a:close/>
                <a:moveTo>
                  <a:pt x="1389" y="397"/>
                </a:moveTo>
                <a:cubicBezTo>
                  <a:pt x="1389" y="397"/>
                  <a:pt x="1389" y="397"/>
                  <a:pt x="1389" y="397"/>
                </a:cubicBezTo>
                <a:cubicBezTo>
                  <a:pt x="1389" y="397"/>
                  <a:pt x="1389" y="397"/>
                  <a:pt x="1387" y="396"/>
                </a:cubicBezTo>
                <a:cubicBezTo>
                  <a:pt x="1387" y="396"/>
                  <a:pt x="1387" y="396"/>
                  <a:pt x="1387" y="397"/>
                </a:cubicBezTo>
                <a:cubicBezTo>
                  <a:pt x="1387" y="397"/>
                  <a:pt x="1387" y="397"/>
                  <a:pt x="1389" y="397"/>
                </a:cubicBezTo>
                <a:close/>
                <a:moveTo>
                  <a:pt x="1324" y="687"/>
                </a:moveTo>
                <a:cubicBezTo>
                  <a:pt x="1324" y="687"/>
                  <a:pt x="1324" y="687"/>
                  <a:pt x="1324" y="687"/>
                </a:cubicBezTo>
                <a:cubicBezTo>
                  <a:pt x="1324" y="687"/>
                  <a:pt x="1324" y="686"/>
                  <a:pt x="1322" y="682"/>
                </a:cubicBezTo>
                <a:cubicBezTo>
                  <a:pt x="1322" y="682"/>
                  <a:pt x="1323" y="680"/>
                  <a:pt x="1323" y="679"/>
                </a:cubicBezTo>
                <a:cubicBezTo>
                  <a:pt x="1323" y="679"/>
                  <a:pt x="1323" y="679"/>
                  <a:pt x="1323" y="679"/>
                </a:cubicBezTo>
                <a:cubicBezTo>
                  <a:pt x="1323" y="680"/>
                  <a:pt x="1322" y="682"/>
                  <a:pt x="1322" y="682"/>
                </a:cubicBezTo>
                <a:lnTo>
                  <a:pt x="1324" y="687"/>
                </a:lnTo>
                <a:close/>
                <a:moveTo>
                  <a:pt x="1307" y="415"/>
                </a:moveTo>
                <a:cubicBezTo>
                  <a:pt x="1308" y="414"/>
                  <a:pt x="1308" y="414"/>
                  <a:pt x="1308" y="414"/>
                </a:cubicBezTo>
                <a:cubicBezTo>
                  <a:pt x="1307" y="414"/>
                  <a:pt x="1307" y="413"/>
                  <a:pt x="1307" y="413"/>
                </a:cubicBezTo>
                <a:cubicBezTo>
                  <a:pt x="1307" y="415"/>
                  <a:pt x="1307" y="415"/>
                  <a:pt x="1307" y="415"/>
                </a:cubicBezTo>
                <a:cubicBezTo>
                  <a:pt x="1307" y="415"/>
                  <a:pt x="1307" y="415"/>
                  <a:pt x="1307" y="415"/>
                </a:cubicBezTo>
                <a:close/>
                <a:moveTo>
                  <a:pt x="1228" y="671"/>
                </a:moveTo>
                <a:cubicBezTo>
                  <a:pt x="1228" y="670"/>
                  <a:pt x="1228" y="670"/>
                  <a:pt x="1229" y="670"/>
                </a:cubicBezTo>
                <a:cubicBezTo>
                  <a:pt x="1229" y="670"/>
                  <a:pt x="1229" y="670"/>
                  <a:pt x="1229" y="670"/>
                </a:cubicBezTo>
                <a:cubicBezTo>
                  <a:pt x="1228" y="670"/>
                  <a:pt x="1228" y="670"/>
                  <a:pt x="1227" y="670"/>
                </a:cubicBezTo>
                <a:cubicBezTo>
                  <a:pt x="1227" y="670"/>
                  <a:pt x="1228" y="670"/>
                  <a:pt x="1228" y="671"/>
                </a:cubicBezTo>
                <a:close/>
                <a:moveTo>
                  <a:pt x="1227" y="668"/>
                </a:moveTo>
                <a:cubicBezTo>
                  <a:pt x="1227" y="668"/>
                  <a:pt x="1227" y="668"/>
                  <a:pt x="1226" y="669"/>
                </a:cubicBezTo>
                <a:cubicBezTo>
                  <a:pt x="1226" y="669"/>
                  <a:pt x="1226" y="669"/>
                  <a:pt x="1226" y="669"/>
                </a:cubicBezTo>
                <a:cubicBezTo>
                  <a:pt x="1226" y="669"/>
                  <a:pt x="1226" y="669"/>
                  <a:pt x="1227" y="668"/>
                </a:cubicBezTo>
                <a:close/>
                <a:moveTo>
                  <a:pt x="1227" y="673"/>
                </a:moveTo>
                <a:cubicBezTo>
                  <a:pt x="1227" y="673"/>
                  <a:pt x="1227" y="673"/>
                  <a:pt x="1227" y="673"/>
                </a:cubicBezTo>
                <a:cubicBezTo>
                  <a:pt x="1226" y="675"/>
                  <a:pt x="1221" y="677"/>
                  <a:pt x="1220" y="679"/>
                </a:cubicBezTo>
                <a:cubicBezTo>
                  <a:pt x="1222" y="677"/>
                  <a:pt x="1227" y="675"/>
                  <a:pt x="1227" y="673"/>
                </a:cubicBezTo>
                <a:close/>
                <a:moveTo>
                  <a:pt x="1220" y="507"/>
                </a:moveTo>
                <a:cubicBezTo>
                  <a:pt x="1220" y="503"/>
                  <a:pt x="1220" y="500"/>
                  <a:pt x="1220" y="500"/>
                </a:cubicBezTo>
                <a:cubicBezTo>
                  <a:pt x="1220" y="500"/>
                  <a:pt x="1220" y="500"/>
                  <a:pt x="1221" y="500"/>
                </a:cubicBezTo>
                <a:cubicBezTo>
                  <a:pt x="1221" y="500"/>
                  <a:pt x="1221" y="500"/>
                  <a:pt x="1221" y="498"/>
                </a:cubicBezTo>
                <a:cubicBezTo>
                  <a:pt x="1221" y="498"/>
                  <a:pt x="1221" y="498"/>
                  <a:pt x="1226" y="498"/>
                </a:cubicBezTo>
                <a:cubicBezTo>
                  <a:pt x="1226" y="498"/>
                  <a:pt x="1226" y="498"/>
                  <a:pt x="1226" y="498"/>
                </a:cubicBezTo>
                <a:cubicBezTo>
                  <a:pt x="1224" y="498"/>
                  <a:pt x="1222" y="498"/>
                  <a:pt x="1220" y="498"/>
                </a:cubicBezTo>
                <a:cubicBezTo>
                  <a:pt x="1220" y="498"/>
                  <a:pt x="1220" y="498"/>
                  <a:pt x="1220" y="500"/>
                </a:cubicBezTo>
                <a:cubicBezTo>
                  <a:pt x="1220" y="500"/>
                  <a:pt x="1220" y="500"/>
                  <a:pt x="1220" y="500"/>
                </a:cubicBezTo>
                <a:cubicBezTo>
                  <a:pt x="1220" y="500"/>
                  <a:pt x="1220" y="503"/>
                  <a:pt x="1220" y="507"/>
                </a:cubicBezTo>
                <a:close/>
                <a:moveTo>
                  <a:pt x="1199" y="631"/>
                </a:moveTo>
                <a:cubicBezTo>
                  <a:pt x="1199" y="633"/>
                  <a:pt x="1202" y="632"/>
                  <a:pt x="1202" y="634"/>
                </a:cubicBezTo>
                <a:cubicBezTo>
                  <a:pt x="1202" y="632"/>
                  <a:pt x="1199" y="632"/>
                  <a:pt x="1199" y="631"/>
                </a:cubicBezTo>
                <a:close/>
                <a:moveTo>
                  <a:pt x="1198" y="618"/>
                </a:moveTo>
                <a:cubicBezTo>
                  <a:pt x="1198" y="618"/>
                  <a:pt x="1198" y="618"/>
                  <a:pt x="1198" y="618"/>
                </a:cubicBezTo>
                <a:cubicBezTo>
                  <a:pt x="1198" y="618"/>
                  <a:pt x="1198" y="618"/>
                  <a:pt x="1198" y="618"/>
                </a:cubicBezTo>
                <a:cubicBezTo>
                  <a:pt x="1197" y="618"/>
                  <a:pt x="1197" y="618"/>
                  <a:pt x="1197" y="618"/>
                </a:cubicBezTo>
                <a:cubicBezTo>
                  <a:pt x="1197" y="618"/>
                  <a:pt x="1197" y="618"/>
                  <a:pt x="1198" y="618"/>
                </a:cubicBezTo>
                <a:close/>
                <a:moveTo>
                  <a:pt x="1197" y="621"/>
                </a:moveTo>
                <a:cubicBezTo>
                  <a:pt x="1194" y="621"/>
                  <a:pt x="1191" y="617"/>
                  <a:pt x="1191" y="617"/>
                </a:cubicBezTo>
                <a:cubicBezTo>
                  <a:pt x="1191" y="617"/>
                  <a:pt x="1191" y="617"/>
                  <a:pt x="1191" y="618"/>
                </a:cubicBezTo>
                <a:cubicBezTo>
                  <a:pt x="1191" y="618"/>
                  <a:pt x="1194" y="621"/>
                  <a:pt x="1197" y="621"/>
                </a:cubicBezTo>
                <a:close/>
                <a:moveTo>
                  <a:pt x="1186" y="617"/>
                </a:moveTo>
                <a:cubicBezTo>
                  <a:pt x="1186" y="617"/>
                  <a:pt x="1187" y="617"/>
                  <a:pt x="1187" y="617"/>
                </a:cubicBezTo>
                <a:cubicBezTo>
                  <a:pt x="1187" y="617"/>
                  <a:pt x="1187" y="617"/>
                  <a:pt x="1187" y="615"/>
                </a:cubicBezTo>
                <a:cubicBezTo>
                  <a:pt x="1186" y="615"/>
                  <a:pt x="1186" y="615"/>
                  <a:pt x="1186" y="615"/>
                </a:cubicBezTo>
                <a:cubicBezTo>
                  <a:pt x="1186" y="615"/>
                  <a:pt x="1186" y="615"/>
                  <a:pt x="1186" y="617"/>
                </a:cubicBezTo>
                <a:close/>
                <a:moveTo>
                  <a:pt x="1455" y="1024"/>
                </a:moveTo>
                <a:cubicBezTo>
                  <a:pt x="1455" y="1024"/>
                  <a:pt x="1455" y="1024"/>
                  <a:pt x="1455" y="1024"/>
                </a:cubicBezTo>
                <a:cubicBezTo>
                  <a:pt x="1455" y="1024"/>
                  <a:pt x="1455" y="1024"/>
                  <a:pt x="1455" y="1024"/>
                </a:cubicBezTo>
                <a:close/>
                <a:moveTo>
                  <a:pt x="1340" y="687"/>
                </a:moveTo>
                <a:cubicBezTo>
                  <a:pt x="1340" y="687"/>
                  <a:pt x="1340" y="687"/>
                  <a:pt x="1340" y="687"/>
                </a:cubicBezTo>
                <a:cubicBezTo>
                  <a:pt x="1340" y="687"/>
                  <a:pt x="1340" y="687"/>
                  <a:pt x="1340" y="687"/>
                </a:cubicBezTo>
                <a:cubicBezTo>
                  <a:pt x="1340" y="687"/>
                  <a:pt x="1340" y="687"/>
                  <a:pt x="1340" y="687"/>
                </a:cubicBezTo>
                <a:close/>
                <a:moveTo>
                  <a:pt x="1217" y="680"/>
                </a:moveTo>
                <a:cubicBezTo>
                  <a:pt x="1219" y="682"/>
                  <a:pt x="1219" y="682"/>
                  <a:pt x="1220" y="683"/>
                </a:cubicBezTo>
                <a:cubicBezTo>
                  <a:pt x="1220" y="683"/>
                  <a:pt x="1220" y="683"/>
                  <a:pt x="1220" y="683"/>
                </a:cubicBezTo>
                <a:cubicBezTo>
                  <a:pt x="1218" y="680"/>
                  <a:pt x="1217" y="680"/>
                  <a:pt x="1217" y="680"/>
                </a:cubicBezTo>
                <a:close/>
                <a:moveTo>
                  <a:pt x="1688" y="944"/>
                </a:moveTo>
                <a:cubicBezTo>
                  <a:pt x="1688" y="944"/>
                  <a:pt x="1687" y="933"/>
                  <a:pt x="1687" y="929"/>
                </a:cubicBezTo>
                <a:cubicBezTo>
                  <a:pt x="1686" y="925"/>
                  <a:pt x="1683" y="917"/>
                  <a:pt x="1686" y="915"/>
                </a:cubicBezTo>
                <a:cubicBezTo>
                  <a:pt x="1688" y="913"/>
                  <a:pt x="1691" y="909"/>
                  <a:pt x="1691" y="909"/>
                </a:cubicBezTo>
                <a:cubicBezTo>
                  <a:pt x="1690" y="905"/>
                  <a:pt x="1690" y="905"/>
                  <a:pt x="1690" y="905"/>
                </a:cubicBezTo>
                <a:cubicBezTo>
                  <a:pt x="1693" y="905"/>
                  <a:pt x="1693" y="905"/>
                  <a:pt x="1693" y="905"/>
                </a:cubicBezTo>
                <a:cubicBezTo>
                  <a:pt x="1698" y="905"/>
                  <a:pt x="1698" y="905"/>
                  <a:pt x="1698" y="905"/>
                </a:cubicBezTo>
                <a:cubicBezTo>
                  <a:pt x="1698" y="902"/>
                  <a:pt x="1698" y="902"/>
                  <a:pt x="1698" y="902"/>
                </a:cubicBezTo>
                <a:cubicBezTo>
                  <a:pt x="1705" y="903"/>
                  <a:pt x="1705" y="903"/>
                  <a:pt x="1705" y="903"/>
                </a:cubicBezTo>
                <a:cubicBezTo>
                  <a:pt x="1707" y="900"/>
                  <a:pt x="1707" y="900"/>
                  <a:pt x="1707" y="900"/>
                </a:cubicBezTo>
                <a:cubicBezTo>
                  <a:pt x="1713" y="901"/>
                  <a:pt x="1713" y="901"/>
                  <a:pt x="1713" y="901"/>
                </a:cubicBezTo>
                <a:cubicBezTo>
                  <a:pt x="1712" y="897"/>
                  <a:pt x="1712" y="897"/>
                  <a:pt x="1712" y="897"/>
                </a:cubicBezTo>
                <a:cubicBezTo>
                  <a:pt x="1714" y="893"/>
                  <a:pt x="1714" y="893"/>
                  <a:pt x="1714" y="893"/>
                </a:cubicBezTo>
                <a:cubicBezTo>
                  <a:pt x="1714" y="897"/>
                  <a:pt x="1714" y="897"/>
                  <a:pt x="1714" y="897"/>
                </a:cubicBezTo>
                <a:cubicBezTo>
                  <a:pt x="1715" y="900"/>
                  <a:pt x="1715" y="900"/>
                  <a:pt x="1715" y="900"/>
                </a:cubicBezTo>
                <a:cubicBezTo>
                  <a:pt x="1717" y="895"/>
                  <a:pt x="1717" y="895"/>
                  <a:pt x="1717" y="895"/>
                </a:cubicBezTo>
                <a:cubicBezTo>
                  <a:pt x="1717" y="895"/>
                  <a:pt x="1716" y="889"/>
                  <a:pt x="1718" y="888"/>
                </a:cubicBezTo>
                <a:cubicBezTo>
                  <a:pt x="1718" y="888"/>
                  <a:pt x="1718" y="888"/>
                  <a:pt x="1718" y="888"/>
                </a:cubicBezTo>
                <a:cubicBezTo>
                  <a:pt x="1719" y="888"/>
                  <a:pt x="1720" y="891"/>
                  <a:pt x="1720" y="891"/>
                </a:cubicBezTo>
                <a:cubicBezTo>
                  <a:pt x="1720" y="891"/>
                  <a:pt x="1721" y="891"/>
                  <a:pt x="1722" y="889"/>
                </a:cubicBezTo>
                <a:cubicBezTo>
                  <a:pt x="1724" y="887"/>
                  <a:pt x="1721" y="883"/>
                  <a:pt x="1723" y="882"/>
                </a:cubicBezTo>
                <a:cubicBezTo>
                  <a:pt x="1723" y="882"/>
                  <a:pt x="1723" y="881"/>
                  <a:pt x="1724" y="881"/>
                </a:cubicBezTo>
                <a:cubicBezTo>
                  <a:pt x="1725" y="881"/>
                  <a:pt x="1726" y="882"/>
                  <a:pt x="1726" y="882"/>
                </a:cubicBezTo>
                <a:cubicBezTo>
                  <a:pt x="1726" y="882"/>
                  <a:pt x="1729" y="879"/>
                  <a:pt x="1730" y="877"/>
                </a:cubicBezTo>
                <a:cubicBezTo>
                  <a:pt x="1731" y="875"/>
                  <a:pt x="1730" y="871"/>
                  <a:pt x="1730" y="871"/>
                </a:cubicBezTo>
                <a:cubicBezTo>
                  <a:pt x="1734" y="866"/>
                  <a:pt x="1734" y="866"/>
                  <a:pt x="1734" y="866"/>
                </a:cubicBezTo>
                <a:cubicBezTo>
                  <a:pt x="1741" y="874"/>
                  <a:pt x="1741" y="874"/>
                  <a:pt x="1741" y="874"/>
                </a:cubicBezTo>
                <a:cubicBezTo>
                  <a:pt x="1741" y="874"/>
                  <a:pt x="1741" y="875"/>
                  <a:pt x="1741" y="876"/>
                </a:cubicBezTo>
                <a:cubicBezTo>
                  <a:pt x="1741" y="877"/>
                  <a:pt x="1745" y="886"/>
                  <a:pt x="1745" y="886"/>
                </a:cubicBezTo>
                <a:cubicBezTo>
                  <a:pt x="1743" y="892"/>
                  <a:pt x="1743" y="892"/>
                  <a:pt x="1743" y="892"/>
                </a:cubicBezTo>
                <a:cubicBezTo>
                  <a:pt x="1743" y="892"/>
                  <a:pt x="1747" y="900"/>
                  <a:pt x="1746" y="901"/>
                </a:cubicBezTo>
                <a:cubicBezTo>
                  <a:pt x="1746" y="901"/>
                  <a:pt x="1746" y="901"/>
                  <a:pt x="1745" y="901"/>
                </a:cubicBezTo>
                <a:cubicBezTo>
                  <a:pt x="1744" y="901"/>
                  <a:pt x="1741" y="900"/>
                  <a:pt x="1741" y="900"/>
                </a:cubicBezTo>
                <a:cubicBezTo>
                  <a:pt x="1737" y="901"/>
                  <a:pt x="1737" y="901"/>
                  <a:pt x="1737" y="901"/>
                </a:cubicBezTo>
                <a:cubicBezTo>
                  <a:pt x="1738" y="906"/>
                  <a:pt x="1738" y="906"/>
                  <a:pt x="1738" y="906"/>
                </a:cubicBezTo>
                <a:cubicBezTo>
                  <a:pt x="1738" y="906"/>
                  <a:pt x="1734" y="910"/>
                  <a:pt x="1734" y="913"/>
                </a:cubicBezTo>
                <a:cubicBezTo>
                  <a:pt x="1733" y="915"/>
                  <a:pt x="1736" y="918"/>
                  <a:pt x="1735" y="922"/>
                </a:cubicBezTo>
                <a:cubicBezTo>
                  <a:pt x="1733" y="926"/>
                  <a:pt x="1729" y="940"/>
                  <a:pt x="1722" y="952"/>
                </a:cubicBezTo>
                <a:cubicBezTo>
                  <a:pt x="1715" y="964"/>
                  <a:pt x="1712" y="975"/>
                  <a:pt x="1712" y="975"/>
                </a:cubicBezTo>
                <a:cubicBezTo>
                  <a:pt x="1712" y="975"/>
                  <a:pt x="1712" y="983"/>
                  <a:pt x="1708" y="988"/>
                </a:cubicBezTo>
                <a:cubicBezTo>
                  <a:pt x="1704" y="992"/>
                  <a:pt x="1702" y="993"/>
                  <a:pt x="1701" y="994"/>
                </a:cubicBezTo>
                <a:cubicBezTo>
                  <a:pt x="1700" y="994"/>
                  <a:pt x="1700" y="994"/>
                  <a:pt x="1700" y="994"/>
                </a:cubicBezTo>
                <a:cubicBezTo>
                  <a:pt x="1699" y="994"/>
                  <a:pt x="1698" y="994"/>
                  <a:pt x="1698" y="994"/>
                </a:cubicBezTo>
                <a:cubicBezTo>
                  <a:pt x="1698" y="994"/>
                  <a:pt x="1694" y="997"/>
                  <a:pt x="1690" y="997"/>
                </a:cubicBezTo>
                <a:cubicBezTo>
                  <a:pt x="1688" y="997"/>
                  <a:pt x="1686" y="996"/>
                  <a:pt x="1685" y="995"/>
                </a:cubicBezTo>
                <a:cubicBezTo>
                  <a:pt x="1679" y="990"/>
                  <a:pt x="1679" y="987"/>
                  <a:pt x="1679" y="987"/>
                </a:cubicBezTo>
                <a:cubicBezTo>
                  <a:pt x="1681" y="984"/>
                  <a:pt x="1681" y="984"/>
                  <a:pt x="1681" y="984"/>
                </a:cubicBezTo>
                <a:cubicBezTo>
                  <a:pt x="1681" y="984"/>
                  <a:pt x="1676" y="978"/>
                  <a:pt x="1675" y="966"/>
                </a:cubicBezTo>
                <a:cubicBezTo>
                  <a:pt x="1674" y="954"/>
                  <a:pt x="1678" y="954"/>
                  <a:pt x="1681" y="951"/>
                </a:cubicBezTo>
                <a:cubicBezTo>
                  <a:pt x="1684" y="947"/>
                  <a:pt x="1688" y="944"/>
                  <a:pt x="1688" y="944"/>
                </a:cubicBezTo>
                <a:close/>
                <a:moveTo>
                  <a:pt x="1995" y="699"/>
                </a:moveTo>
                <a:cubicBezTo>
                  <a:pt x="1992" y="694"/>
                  <a:pt x="1992" y="694"/>
                  <a:pt x="1992" y="694"/>
                </a:cubicBezTo>
                <a:cubicBezTo>
                  <a:pt x="1994" y="694"/>
                  <a:pt x="1994" y="694"/>
                  <a:pt x="1994" y="694"/>
                </a:cubicBezTo>
                <a:cubicBezTo>
                  <a:pt x="1994" y="690"/>
                  <a:pt x="1994" y="690"/>
                  <a:pt x="1994" y="690"/>
                </a:cubicBezTo>
                <a:cubicBezTo>
                  <a:pt x="1995" y="689"/>
                  <a:pt x="1996" y="689"/>
                  <a:pt x="1996" y="689"/>
                </a:cubicBezTo>
                <a:cubicBezTo>
                  <a:pt x="1998" y="689"/>
                  <a:pt x="2000" y="690"/>
                  <a:pt x="2002" y="693"/>
                </a:cubicBezTo>
                <a:cubicBezTo>
                  <a:pt x="2004" y="697"/>
                  <a:pt x="2007" y="700"/>
                  <a:pt x="2007" y="700"/>
                </a:cubicBezTo>
                <a:cubicBezTo>
                  <a:pt x="2006" y="704"/>
                  <a:pt x="2006" y="704"/>
                  <a:pt x="2006" y="704"/>
                </a:cubicBezTo>
                <a:cubicBezTo>
                  <a:pt x="2009" y="703"/>
                  <a:pt x="2009" y="703"/>
                  <a:pt x="2009" y="703"/>
                </a:cubicBezTo>
                <a:cubicBezTo>
                  <a:pt x="2009" y="710"/>
                  <a:pt x="2009" y="710"/>
                  <a:pt x="2009" y="710"/>
                </a:cubicBezTo>
                <a:cubicBezTo>
                  <a:pt x="2009" y="710"/>
                  <a:pt x="2015" y="720"/>
                  <a:pt x="2009" y="722"/>
                </a:cubicBezTo>
                <a:cubicBezTo>
                  <a:pt x="2006" y="724"/>
                  <a:pt x="2002" y="726"/>
                  <a:pt x="1999" y="726"/>
                </a:cubicBezTo>
                <a:cubicBezTo>
                  <a:pt x="1997" y="726"/>
                  <a:pt x="1995" y="726"/>
                  <a:pt x="1994" y="723"/>
                </a:cubicBezTo>
                <a:cubicBezTo>
                  <a:pt x="1991" y="717"/>
                  <a:pt x="1991" y="707"/>
                  <a:pt x="1992" y="706"/>
                </a:cubicBezTo>
                <a:cubicBezTo>
                  <a:pt x="1994" y="705"/>
                  <a:pt x="1995" y="699"/>
                  <a:pt x="1995" y="699"/>
                </a:cubicBezTo>
                <a:close/>
                <a:moveTo>
                  <a:pt x="2102" y="615"/>
                </a:moveTo>
                <a:cubicBezTo>
                  <a:pt x="2102" y="615"/>
                  <a:pt x="2103" y="615"/>
                  <a:pt x="2103" y="615"/>
                </a:cubicBezTo>
                <a:cubicBezTo>
                  <a:pt x="2105" y="615"/>
                  <a:pt x="2102" y="623"/>
                  <a:pt x="2102" y="623"/>
                </a:cubicBezTo>
                <a:cubicBezTo>
                  <a:pt x="2102" y="623"/>
                  <a:pt x="2102" y="623"/>
                  <a:pt x="2102" y="635"/>
                </a:cubicBezTo>
                <a:cubicBezTo>
                  <a:pt x="2102" y="635"/>
                  <a:pt x="2102" y="635"/>
                  <a:pt x="2100" y="638"/>
                </a:cubicBezTo>
                <a:cubicBezTo>
                  <a:pt x="2100" y="638"/>
                  <a:pt x="2100" y="638"/>
                  <a:pt x="2100" y="627"/>
                </a:cubicBezTo>
                <a:cubicBezTo>
                  <a:pt x="2100" y="627"/>
                  <a:pt x="2099" y="616"/>
                  <a:pt x="2102" y="615"/>
                </a:cubicBezTo>
                <a:close/>
                <a:moveTo>
                  <a:pt x="2101" y="644"/>
                </a:moveTo>
                <a:cubicBezTo>
                  <a:pt x="2103" y="644"/>
                  <a:pt x="2101" y="650"/>
                  <a:pt x="2101" y="650"/>
                </a:cubicBezTo>
                <a:cubicBezTo>
                  <a:pt x="2101" y="650"/>
                  <a:pt x="2098" y="644"/>
                  <a:pt x="2101" y="644"/>
                </a:cubicBezTo>
                <a:close/>
                <a:moveTo>
                  <a:pt x="2112" y="677"/>
                </a:moveTo>
                <a:cubicBezTo>
                  <a:pt x="2114" y="677"/>
                  <a:pt x="2114" y="684"/>
                  <a:pt x="2114" y="684"/>
                </a:cubicBezTo>
                <a:cubicBezTo>
                  <a:pt x="2112" y="684"/>
                  <a:pt x="2111" y="678"/>
                  <a:pt x="2112" y="677"/>
                </a:cubicBezTo>
                <a:cubicBezTo>
                  <a:pt x="2112" y="677"/>
                  <a:pt x="2112" y="677"/>
                  <a:pt x="2112" y="677"/>
                </a:cubicBezTo>
                <a:close/>
                <a:moveTo>
                  <a:pt x="2181" y="731"/>
                </a:moveTo>
                <a:cubicBezTo>
                  <a:pt x="2180" y="729"/>
                  <a:pt x="2181" y="728"/>
                  <a:pt x="2182" y="728"/>
                </a:cubicBezTo>
                <a:cubicBezTo>
                  <a:pt x="2182" y="728"/>
                  <a:pt x="2183" y="728"/>
                  <a:pt x="2184" y="729"/>
                </a:cubicBezTo>
                <a:cubicBezTo>
                  <a:pt x="2185" y="730"/>
                  <a:pt x="2183" y="732"/>
                  <a:pt x="2182" y="732"/>
                </a:cubicBezTo>
                <a:cubicBezTo>
                  <a:pt x="2181" y="732"/>
                  <a:pt x="2181" y="732"/>
                  <a:pt x="2181" y="731"/>
                </a:cubicBezTo>
                <a:close/>
                <a:moveTo>
                  <a:pt x="2210" y="751"/>
                </a:moveTo>
                <a:cubicBezTo>
                  <a:pt x="2210" y="751"/>
                  <a:pt x="2210" y="751"/>
                  <a:pt x="2206" y="749"/>
                </a:cubicBezTo>
                <a:cubicBezTo>
                  <a:pt x="2207" y="745"/>
                  <a:pt x="2207" y="745"/>
                  <a:pt x="2207" y="745"/>
                </a:cubicBezTo>
                <a:cubicBezTo>
                  <a:pt x="2207" y="745"/>
                  <a:pt x="2207" y="745"/>
                  <a:pt x="2210" y="747"/>
                </a:cubicBezTo>
                <a:cubicBezTo>
                  <a:pt x="2210" y="747"/>
                  <a:pt x="2210" y="747"/>
                  <a:pt x="2210" y="751"/>
                </a:cubicBezTo>
                <a:close/>
                <a:moveTo>
                  <a:pt x="2207" y="759"/>
                </a:moveTo>
                <a:cubicBezTo>
                  <a:pt x="2207" y="759"/>
                  <a:pt x="2207" y="759"/>
                  <a:pt x="2204" y="755"/>
                </a:cubicBezTo>
                <a:cubicBezTo>
                  <a:pt x="2204" y="755"/>
                  <a:pt x="2204" y="755"/>
                  <a:pt x="2207" y="752"/>
                </a:cubicBezTo>
                <a:lnTo>
                  <a:pt x="2207" y="759"/>
                </a:lnTo>
                <a:close/>
                <a:moveTo>
                  <a:pt x="2206" y="737"/>
                </a:moveTo>
                <a:cubicBezTo>
                  <a:pt x="2207" y="737"/>
                  <a:pt x="2207" y="737"/>
                  <a:pt x="2207" y="738"/>
                </a:cubicBezTo>
                <a:cubicBezTo>
                  <a:pt x="2208" y="739"/>
                  <a:pt x="2208" y="741"/>
                  <a:pt x="2207" y="741"/>
                </a:cubicBezTo>
                <a:cubicBezTo>
                  <a:pt x="2207" y="741"/>
                  <a:pt x="2206" y="741"/>
                  <a:pt x="2206" y="740"/>
                </a:cubicBezTo>
                <a:cubicBezTo>
                  <a:pt x="2205" y="738"/>
                  <a:pt x="2205" y="737"/>
                  <a:pt x="2206" y="737"/>
                </a:cubicBezTo>
                <a:close/>
                <a:moveTo>
                  <a:pt x="2128" y="694"/>
                </a:moveTo>
                <a:cubicBezTo>
                  <a:pt x="2130" y="694"/>
                  <a:pt x="2134" y="698"/>
                  <a:pt x="2134" y="698"/>
                </a:cubicBezTo>
                <a:cubicBezTo>
                  <a:pt x="2134" y="698"/>
                  <a:pt x="2134" y="698"/>
                  <a:pt x="2144" y="699"/>
                </a:cubicBezTo>
                <a:cubicBezTo>
                  <a:pt x="2144" y="699"/>
                  <a:pt x="2144" y="699"/>
                  <a:pt x="2144" y="699"/>
                </a:cubicBezTo>
                <a:cubicBezTo>
                  <a:pt x="2144" y="699"/>
                  <a:pt x="2146" y="699"/>
                  <a:pt x="2147" y="699"/>
                </a:cubicBezTo>
                <a:cubicBezTo>
                  <a:pt x="2148" y="701"/>
                  <a:pt x="2150" y="704"/>
                  <a:pt x="2150" y="704"/>
                </a:cubicBezTo>
                <a:cubicBezTo>
                  <a:pt x="2150" y="704"/>
                  <a:pt x="2151" y="705"/>
                  <a:pt x="2152" y="706"/>
                </a:cubicBezTo>
                <a:cubicBezTo>
                  <a:pt x="2153" y="707"/>
                  <a:pt x="2152" y="708"/>
                  <a:pt x="2152" y="708"/>
                </a:cubicBezTo>
                <a:cubicBezTo>
                  <a:pt x="2152" y="708"/>
                  <a:pt x="2157" y="711"/>
                  <a:pt x="2159" y="714"/>
                </a:cubicBezTo>
                <a:cubicBezTo>
                  <a:pt x="2161" y="716"/>
                  <a:pt x="2167" y="719"/>
                  <a:pt x="2167" y="719"/>
                </a:cubicBezTo>
                <a:cubicBezTo>
                  <a:pt x="2167" y="719"/>
                  <a:pt x="2169" y="724"/>
                  <a:pt x="2170" y="726"/>
                </a:cubicBezTo>
                <a:cubicBezTo>
                  <a:pt x="2171" y="727"/>
                  <a:pt x="2175" y="730"/>
                  <a:pt x="2175" y="730"/>
                </a:cubicBezTo>
                <a:cubicBezTo>
                  <a:pt x="2175" y="730"/>
                  <a:pt x="2175" y="730"/>
                  <a:pt x="2174" y="727"/>
                </a:cubicBezTo>
                <a:cubicBezTo>
                  <a:pt x="2174" y="727"/>
                  <a:pt x="2175" y="727"/>
                  <a:pt x="2176" y="727"/>
                </a:cubicBezTo>
                <a:cubicBezTo>
                  <a:pt x="2176" y="727"/>
                  <a:pt x="2177" y="727"/>
                  <a:pt x="2177" y="728"/>
                </a:cubicBezTo>
                <a:cubicBezTo>
                  <a:pt x="2179" y="729"/>
                  <a:pt x="2180" y="733"/>
                  <a:pt x="2180" y="733"/>
                </a:cubicBezTo>
                <a:cubicBezTo>
                  <a:pt x="2180" y="733"/>
                  <a:pt x="2184" y="733"/>
                  <a:pt x="2186" y="736"/>
                </a:cubicBezTo>
                <a:cubicBezTo>
                  <a:pt x="2189" y="739"/>
                  <a:pt x="2187" y="741"/>
                  <a:pt x="2187" y="741"/>
                </a:cubicBezTo>
                <a:cubicBezTo>
                  <a:pt x="2187" y="741"/>
                  <a:pt x="2191" y="741"/>
                  <a:pt x="2192" y="742"/>
                </a:cubicBezTo>
                <a:cubicBezTo>
                  <a:pt x="2194" y="743"/>
                  <a:pt x="2189" y="747"/>
                  <a:pt x="2189" y="747"/>
                </a:cubicBezTo>
                <a:cubicBezTo>
                  <a:pt x="2189" y="747"/>
                  <a:pt x="2194" y="745"/>
                  <a:pt x="2197" y="745"/>
                </a:cubicBezTo>
                <a:cubicBezTo>
                  <a:pt x="2198" y="745"/>
                  <a:pt x="2198" y="745"/>
                  <a:pt x="2199" y="745"/>
                </a:cubicBezTo>
                <a:cubicBezTo>
                  <a:pt x="2200" y="746"/>
                  <a:pt x="2196" y="752"/>
                  <a:pt x="2196" y="752"/>
                </a:cubicBezTo>
                <a:cubicBezTo>
                  <a:pt x="2196" y="752"/>
                  <a:pt x="2196" y="752"/>
                  <a:pt x="2199" y="752"/>
                </a:cubicBezTo>
                <a:cubicBezTo>
                  <a:pt x="2199" y="752"/>
                  <a:pt x="2196" y="755"/>
                  <a:pt x="2197" y="757"/>
                </a:cubicBezTo>
                <a:cubicBezTo>
                  <a:pt x="2197" y="759"/>
                  <a:pt x="2200" y="759"/>
                  <a:pt x="2202" y="759"/>
                </a:cubicBezTo>
                <a:cubicBezTo>
                  <a:pt x="2204" y="759"/>
                  <a:pt x="2205" y="759"/>
                  <a:pt x="2205" y="759"/>
                </a:cubicBezTo>
                <a:cubicBezTo>
                  <a:pt x="2205" y="759"/>
                  <a:pt x="2205" y="759"/>
                  <a:pt x="2206" y="767"/>
                </a:cubicBezTo>
                <a:cubicBezTo>
                  <a:pt x="2206" y="767"/>
                  <a:pt x="2206" y="767"/>
                  <a:pt x="2207" y="767"/>
                </a:cubicBezTo>
                <a:cubicBezTo>
                  <a:pt x="2207" y="767"/>
                  <a:pt x="2209" y="767"/>
                  <a:pt x="2210" y="768"/>
                </a:cubicBezTo>
                <a:cubicBezTo>
                  <a:pt x="2211" y="768"/>
                  <a:pt x="2210" y="772"/>
                  <a:pt x="2210" y="772"/>
                </a:cubicBezTo>
                <a:cubicBezTo>
                  <a:pt x="2210" y="772"/>
                  <a:pt x="2210" y="772"/>
                  <a:pt x="2215" y="771"/>
                </a:cubicBezTo>
                <a:cubicBezTo>
                  <a:pt x="2215" y="771"/>
                  <a:pt x="2215" y="771"/>
                  <a:pt x="2217" y="777"/>
                </a:cubicBezTo>
                <a:cubicBezTo>
                  <a:pt x="2217" y="777"/>
                  <a:pt x="2217" y="778"/>
                  <a:pt x="2218" y="779"/>
                </a:cubicBezTo>
                <a:cubicBezTo>
                  <a:pt x="2219" y="779"/>
                  <a:pt x="2216" y="782"/>
                  <a:pt x="2216" y="784"/>
                </a:cubicBezTo>
                <a:cubicBezTo>
                  <a:pt x="2216" y="786"/>
                  <a:pt x="2218" y="786"/>
                  <a:pt x="2218" y="786"/>
                </a:cubicBezTo>
                <a:cubicBezTo>
                  <a:pt x="2218" y="786"/>
                  <a:pt x="2216" y="794"/>
                  <a:pt x="2216" y="797"/>
                </a:cubicBezTo>
                <a:cubicBezTo>
                  <a:pt x="2216" y="800"/>
                  <a:pt x="2215" y="804"/>
                  <a:pt x="2215" y="804"/>
                </a:cubicBezTo>
                <a:cubicBezTo>
                  <a:pt x="2215" y="804"/>
                  <a:pt x="2215" y="804"/>
                  <a:pt x="2211" y="801"/>
                </a:cubicBezTo>
                <a:cubicBezTo>
                  <a:pt x="2211" y="801"/>
                  <a:pt x="2211" y="804"/>
                  <a:pt x="2210" y="804"/>
                </a:cubicBezTo>
                <a:cubicBezTo>
                  <a:pt x="2210" y="805"/>
                  <a:pt x="2210" y="805"/>
                  <a:pt x="2210" y="805"/>
                </a:cubicBezTo>
                <a:cubicBezTo>
                  <a:pt x="2209" y="805"/>
                  <a:pt x="2209" y="804"/>
                  <a:pt x="2208" y="803"/>
                </a:cubicBezTo>
                <a:cubicBezTo>
                  <a:pt x="2207" y="802"/>
                  <a:pt x="2206" y="801"/>
                  <a:pt x="2205" y="801"/>
                </a:cubicBezTo>
                <a:cubicBezTo>
                  <a:pt x="2205" y="801"/>
                  <a:pt x="2205" y="801"/>
                  <a:pt x="2205" y="801"/>
                </a:cubicBezTo>
                <a:cubicBezTo>
                  <a:pt x="2204" y="802"/>
                  <a:pt x="2205" y="806"/>
                  <a:pt x="2205" y="806"/>
                </a:cubicBezTo>
                <a:cubicBezTo>
                  <a:pt x="2205" y="806"/>
                  <a:pt x="2205" y="806"/>
                  <a:pt x="2205" y="806"/>
                </a:cubicBezTo>
                <a:cubicBezTo>
                  <a:pt x="2204" y="806"/>
                  <a:pt x="2204" y="802"/>
                  <a:pt x="2202" y="802"/>
                </a:cubicBezTo>
                <a:cubicBezTo>
                  <a:pt x="2201" y="801"/>
                  <a:pt x="2199" y="796"/>
                  <a:pt x="2199" y="796"/>
                </a:cubicBezTo>
                <a:cubicBezTo>
                  <a:pt x="2199" y="796"/>
                  <a:pt x="2196" y="796"/>
                  <a:pt x="2196" y="796"/>
                </a:cubicBezTo>
                <a:cubicBezTo>
                  <a:pt x="2195" y="795"/>
                  <a:pt x="2187" y="787"/>
                  <a:pt x="2187" y="787"/>
                </a:cubicBezTo>
                <a:cubicBezTo>
                  <a:pt x="2187" y="787"/>
                  <a:pt x="2187" y="787"/>
                  <a:pt x="2187" y="783"/>
                </a:cubicBezTo>
                <a:cubicBezTo>
                  <a:pt x="2187" y="783"/>
                  <a:pt x="2183" y="781"/>
                  <a:pt x="2181" y="780"/>
                </a:cubicBezTo>
                <a:cubicBezTo>
                  <a:pt x="2180" y="779"/>
                  <a:pt x="2178" y="774"/>
                  <a:pt x="2178" y="774"/>
                </a:cubicBezTo>
                <a:cubicBezTo>
                  <a:pt x="2178" y="774"/>
                  <a:pt x="2177" y="774"/>
                  <a:pt x="2175" y="771"/>
                </a:cubicBezTo>
                <a:cubicBezTo>
                  <a:pt x="2173" y="769"/>
                  <a:pt x="2174" y="766"/>
                  <a:pt x="2174" y="766"/>
                </a:cubicBezTo>
                <a:cubicBezTo>
                  <a:pt x="2174" y="766"/>
                  <a:pt x="2174" y="766"/>
                  <a:pt x="2171" y="759"/>
                </a:cubicBezTo>
                <a:cubicBezTo>
                  <a:pt x="2171" y="759"/>
                  <a:pt x="2171" y="759"/>
                  <a:pt x="2171" y="756"/>
                </a:cubicBezTo>
                <a:cubicBezTo>
                  <a:pt x="2171" y="756"/>
                  <a:pt x="2171" y="756"/>
                  <a:pt x="2166" y="752"/>
                </a:cubicBezTo>
                <a:cubicBezTo>
                  <a:pt x="2166" y="752"/>
                  <a:pt x="2165" y="749"/>
                  <a:pt x="2165" y="747"/>
                </a:cubicBezTo>
                <a:cubicBezTo>
                  <a:pt x="2165" y="747"/>
                  <a:pt x="2164" y="747"/>
                  <a:pt x="2164" y="747"/>
                </a:cubicBezTo>
                <a:cubicBezTo>
                  <a:pt x="2163" y="747"/>
                  <a:pt x="2162" y="747"/>
                  <a:pt x="2161" y="747"/>
                </a:cubicBezTo>
                <a:cubicBezTo>
                  <a:pt x="2159" y="747"/>
                  <a:pt x="2160" y="741"/>
                  <a:pt x="2160" y="741"/>
                </a:cubicBezTo>
                <a:cubicBezTo>
                  <a:pt x="2160" y="741"/>
                  <a:pt x="2158" y="735"/>
                  <a:pt x="2157" y="732"/>
                </a:cubicBezTo>
                <a:cubicBezTo>
                  <a:pt x="2156" y="729"/>
                  <a:pt x="2149" y="727"/>
                  <a:pt x="2148" y="726"/>
                </a:cubicBezTo>
                <a:cubicBezTo>
                  <a:pt x="2147" y="725"/>
                  <a:pt x="2146" y="721"/>
                  <a:pt x="2146" y="721"/>
                </a:cubicBezTo>
                <a:cubicBezTo>
                  <a:pt x="2146" y="721"/>
                  <a:pt x="2146" y="721"/>
                  <a:pt x="2145" y="721"/>
                </a:cubicBezTo>
                <a:cubicBezTo>
                  <a:pt x="2145" y="721"/>
                  <a:pt x="2145" y="721"/>
                  <a:pt x="2141" y="715"/>
                </a:cubicBezTo>
                <a:cubicBezTo>
                  <a:pt x="2141" y="715"/>
                  <a:pt x="2128" y="703"/>
                  <a:pt x="2126" y="701"/>
                </a:cubicBezTo>
                <a:cubicBezTo>
                  <a:pt x="2125" y="699"/>
                  <a:pt x="2126" y="694"/>
                  <a:pt x="2128" y="694"/>
                </a:cubicBezTo>
                <a:cubicBezTo>
                  <a:pt x="2128" y="694"/>
                  <a:pt x="2128" y="694"/>
                  <a:pt x="2128" y="694"/>
                </a:cubicBezTo>
                <a:close/>
                <a:moveTo>
                  <a:pt x="2132" y="720"/>
                </a:moveTo>
                <a:cubicBezTo>
                  <a:pt x="2133" y="720"/>
                  <a:pt x="2138" y="725"/>
                  <a:pt x="2137" y="726"/>
                </a:cubicBezTo>
                <a:cubicBezTo>
                  <a:pt x="2137" y="726"/>
                  <a:pt x="2136" y="726"/>
                  <a:pt x="2136" y="726"/>
                </a:cubicBezTo>
                <a:cubicBezTo>
                  <a:pt x="2135" y="726"/>
                  <a:pt x="2134" y="725"/>
                  <a:pt x="2132" y="724"/>
                </a:cubicBezTo>
                <a:cubicBezTo>
                  <a:pt x="2130" y="724"/>
                  <a:pt x="2131" y="721"/>
                  <a:pt x="2131" y="721"/>
                </a:cubicBezTo>
                <a:cubicBezTo>
                  <a:pt x="2131" y="720"/>
                  <a:pt x="2132" y="720"/>
                  <a:pt x="2132" y="720"/>
                </a:cubicBezTo>
                <a:close/>
                <a:moveTo>
                  <a:pt x="2145" y="733"/>
                </a:moveTo>
                <a:cubicBezTo>
                  <a:pt x="2147" y="733"/>
                  <a:pt x="2149" y="736"/>
                  <a:pt x="2150" y="737"/>
                </a:cubicBezTo>
                <a:cubicBezTo>
                  <a:pt x="2151" y="738"/>
                  <a:pt x="2150" y="743"/>
                  <a:pt x="2149" y="743"/>
                </a:cubicBezTo>
                <a:cubicBezTo>
                  <a:pt x="2147" y="743"/>
                  <a:pt x="2146" y="738"/>
                  <a:pt x="2144" y="737"/>
                </a:cubicBezTo>
                <a:cubicBezTo>
                  <a:pt x="2142" y="735"/>
                  <a:pt x="2144" y="733"/>
                  <a:pt x="2145" y="733"/>
                </a:cubicBezTo>
                <a:close/>
                <a:moveTo>
                  <a:pt x="2155" y="746"/>
                </a:moveTo>
                <a:cubicBezTo>
                  <a:pt x="2157" y="748"/>
                  <a:pt x="2157" y="748"/>
                  <a:pt x="2157" y="748"/>
                </a:cubicBezTo>
                <a:cubicBezTo>
                  <a:pt x="2157" y="748"/>
                  <a:pt x="2157" y="748"/>
                  <a:pt x="2155" y="750"/>
                </a:cubicBezTo>
                <a:cubicBezTo>
                  <a:pt x="2155" y="750"/>
                  <a:pt x="2156" y="754"/>
                  <a:pt x="2155" y="755"/>
                </a:cubicBezTo>
                <a:cubicBezTo>
                  <a:pt x="2154" y="755"/>
                  <a:pt x="2154" y="755"/>
                  <a:pt x="2154" y="755"/>
                </a:cubicBezTo>
                <a:cubicBezTo>
                  <a:pt x="2153" y="755"/>
                  <a:pt x="2154" y="752"/>
                  <a:pt x="2154" y="752"/>
                </a:cubicBezTo>
                <a:cubicBezTo>
                  <a:pt x="2154" y="752"/>
                  <a:pt x="2154" y="752"/>
                  <a:pt x="2153" y="749"/>
                </a:cubicBezTo>
                <a:cubicBezTo>
                  <a:pt x="2153" y="749"/>
                  <a:pt x="2153" y="749"/>
                  <a:pt x="2155" y="746"/>
                </a:cubicBezTo>
                <a:close/>
                <a:moveTo>
                  <a:pt x="2158" y="757"/>
                </a:moveTo>
                <a:cubicBezTo>
                  <a:pt x="2160" y="757"/>
                  <a:pt x="2162" y="766"/>
                  <a:pt x="2161" y="767"/>
                </a:cubicBezTo>
                <a:cubicBezTo>
                  <a:pt x="2160" y="767"/>
                  <a:pt x="2160" y="767"/>
                  <a:pt x="2160" y="767"/>
                </a:cubicBezTo>
                <a:cubicBezTo>
                  <a:pt x="2157" y="767"/>
                  <a:pt x="2156" y="760"/>
                  <a:pt x="2157" y="758"/>
                </a:cubicBezTo>
                <a:cubicBezTo>
                  <a:pt x="2158" y="757"/>
                  <a:pt x="2158" y="757"/>
                  <a:pt x="2158" y="757"/>
                </a:cubicBezTo>
                <a:close/>
                <a:moveTo>
                  <a:pt x="2165" y="768"/>
                </a:moveTo>
                <a:cubicBezTo>
                  <a:pt x="2166" y="768"/>
                  <a:pt x="2168" y="771"/>
                  <a:pt x="2166" y="771"/>
                </a:cubicBezTo>
                <a:cubicBezTo>
                  <a:pt x="2166" y="771"/>
                  <a:pt x="2166" y="771"/>
                  <a:pt x="2166" y="771"/>
                </a:cubicBezTo>
                <a:cubicBezTo>
                  <a:pt x="2164" y="771"/>
                  <a:pt x="2163" y="769"/>
                  <a:pt x="2164" y="768"/>
                </a:cubicBezTo>
                <a:cubicBezTo>
                  <a:pt x="2164" y="768"/>
                  <a:pt x="2165" y="768"/>
                  <a:pt x="2165" y="768"/>
                </a:cubicBezTo>
                <a:close/>
                <a:moveTo>
                  <a:pt x="2166" y="773"/>
                </a:moveTo>
                <a:cubicBezTo>
                  <a:pt x="2168" y="773"/>
                  <a:pt x="2173" y="777"/>
                  <a:pt x="2171" y="779"/>
                </a:cubicBezTo>
                <a:cubicBezTo>
                  <a:pt x="2171" y="779"/>
                  <a:pt x="2171" y="779"/>
                  <a:pt x="2171" y="779"/>
                </a:cubicBezTo>
                <a:cubicBezTo>
                  <a:pt x="2169" y="779"/>
                  <a:pt x="2168" y="776"/>
                  <a:pt x="2168" y="776"/>
                </a:cubicBezTo>
                <a:cubicBezTo>
                  <a:pt x="2168" y="776"/>
                  <a:pt x="2165" y="774"/>
                  <a:pt x="2166" y="773"/>
                </a:cubicBezTo>
                <a:cubicBezTo>
                  <a:pt x="2166" y="773"/>
                  <a:pt x="2166" y="773"/>
                  <a:pt x="2166" y="773"/>
                </a:cubicBezTo>
                <a:close/>
                <a:moveTo>
                  <a:pt x="2215" y="762"/>
                </a:moveTo>
                <a:cubicBezTo>
                  <a:pt x="2215" y="762"/>
                  <a:pt x="2216" y="762"/>
                  <a:pt x="2216" y="762"/>
                </a:cubicBezTo>
                <a:cubicBezTo>
                  <a:pt x="2220" y="763"/>
                  <a:pt x="2223" y="767"/>
                  <a:pt x="2223" y="767"/>
                </a:cubicBezTo>
                <a:cubicBezTo>
                  <a:pt x="2223" y="767"/>
                  <a:pt x="2223" y="767"/>
                  <a:pt x="2223" y="771"/>
                </a:cubicBezTo>
                <a:cubicBezTo>
                  <a:pt x="2223" y="771"/>
                  <a:pt x="2223" y="771"/>
                  <a:pt x="2225" y="772"/>
                </a:cubicBezTo>
                <a:cubicBezTo>
                  <a:pt x="2225" y="772"/>
                  <a:pt x="2225" y="772"/>
                  <a:pt x="2225" y="777"/>
                </a:cubicBezTo>
                <a:cubicBezTo>
                  <a:pt x="2225" y="777"/>
                  <a:pt x="2221" y="777"/>
                  <a:pt x="2219" y="775"/>
                </a:cubicBezTo>
                <a:cubicBezTo>
                  <a:pt x="2217" y="773"/>
                  <a:pt x="2216" y="768"/>
                  <a:pt x="2216" y="768"/>
                </a:cubicBezTo>
                <a:cubicBezTo>
                  <a:pt x="2211" y="768"/>
                  <a:pt x="2211" y="768"/>
                  <a:pt x="2211" y="768"/>
                </a:cubicBezTo>
                <a:cubicBezTo>
                  <a:pt x="2210" y="766"/>
                  <a:pt x="2211" y="765"/>
                  <a:pt x="2212" y="765"/>
                </a:cubicBezTo>
                <a:cubicBezTo>
                  <a:pt x="2212" y="765"/>
                  <a:pt x="2212" y="765"/>
                  <a:pt x="2212" y="765"/>
                </a:cubicBezTo>
                <a:cubicBezTo>
                  <a:pt x="2212" y="765"/>
                  <a:pt x="2212" y="762"/>
                  <a:pt x="2215" y="762"/>
                </a:cubicBezTo>
                <a:close/>
                <a:moveTo>
                  <a:pt x="2232" y="780"/>
                </a:moveTo>
                <a:cubicBezTo>
                  <a:pt x="2231" y="777"/>
                  <a:pt x="2230" y="773"/>
                  <a:pt x="2233" y="773"/>
                </a:cubicBezTo>
                <a:cubicBezTo>
                  <a:pt x="2233" y="773"/>
                  <a:pt x="2233" y="773"/>
                  <a:pt x="2234" y="773"/>
                </a:cubicBezTo>
                <a:cubicBezTo>
                  <a:pt x="2237" y="773"/>
                  <a:pt x="2238" y="778"/>
                  <a:pt x="2238" y="778"/>
                </a:cubicBezTo>
                <a:cubicBezTo>
                  <a:pt x="2238" y="778"/>
                  <a:pt x="2238" y="778"/>
                  <a:pt x="2237" y="781"/>
                </a:cubicBezTo>
                <a:cubicBezTo>
                  <a:pt x="2237" y="781"/>
                  <a:pt x="2237" y="781"/>
                  <a:pt x="2235" y="779"/>
                </a:cubicBezTo>
                <a:lnTo>
                  <a:pt x="2232" y="780"/>
                </a:lnTo>
                <a:close/>
                <a:moveTo>
                  <a:pt x="2217" y="804"/>
                </a:moveTo>
                <a:cubicBezTo>
                  <a:pt x="2217" y="804"/>
                  <a:pt x="2218" y="804"/>
                  <a:pt x="2218" y="804"/>
                </a:cubicBezTo>
                <a:cubicBezTo>
                  <a:pt x="2220" y="804"/>
                  <a:pt x="2221" y="805"/>
                  <a:pt x="2221" y="805"/>
                </a:cubicBezTo>
                <a:cubicBezTo>
                  <a:pt x="2221" y="805"/>
                  <a:pt x="2226" y="805"/>
                  <a:pt x="2227" y="805"/>
                </a:cubicBezTo>
                <a:cubicBezTo>
                  <a:pt x="2228" y="806"/>
                  <a:pt x="2232" y="808"/>
                  <a:pt x="2232" y="808"/>
                </a:cubicBezTo>
                <a:cubicBezTo>
                  <a:pt x="2232" y="808"/>
                  <a:pt x="2234" y="807"/>
                  <a:pt x="2235" y="807"/>
                </a:cubicBezTo>
                <a:cubicBezTo>
                  <a:pt x="2235" y="807"/>
                  <a:pt x="2236" y="807"/>
                  <a:pt x="2236" y="808"/>
                </a:cubicBezTo>
                <a:cubicBezTo>
                  <a:pt x="2238" y="809"/>
                  <a:pt x="2241" y="813"/>
                  <a:pt x="2241" y="813"/>
                </a:cubicBezTo>
                <a:cubicBezTo>
                  <a:pt x="2241" y="813"/>
                  <a:pt x="2242" y="813"/>
                  <a:pt x="2243" y="813"/>
                </a:cubicBezTo>
                <a:cubicBezTo>
                  <a:pt x="2245" y="813"/>
                  <a:pt x="2248" y="813"/>
                  <a:pt x="2249" y="814"/>
                </a:cubicBezTo>
                <a:cubicBezTo>
                  <a:pt x="2252" y="814"/>
                  <a:pt x="2257" y="816"/>
                  <a:pt x="2258" y="816"/>
                </a:cubicBezTo>
                <a:cubicBezTo>
                  <a:pt x="2258" y="816"/>
                  <a:pt x="2259" y="816"/>
                  <a:pt x="2259" y="816"/>
                </a:cubicBezTo>
                <a:cubicBezTo>
                  <a:pt x="2259" y="815"/>
                  <a:pt x="2259" y="811"/>
                  <a:pt x="2259" y="811"/>
                </a:cubicBezTo>
                <a:cubicBezTo>
                  <a:pt x="2259" y="811"/>
                  <a:pt x="2259" y="811"/>
                  <a:pt x="2264" y="811"/>
                </a:cubicBezTo>
                <a:cubicBezTo>
                  <a:pt x="2264" y="811"/>
                  <a:pt x="2264" y="811"/>
                  <a:pt x="2265" y="814"/>
                </a:cubicBezTo>
                <a:cubicBezTo>
                  <a:pt x="2265" y="814"/>
                  <a:pt x="2265" y="814"/>
                  <a:pt x="2268" y="816"/>
                </a:cubicBezTo>
                <a:cubicBezTo>
                  <a:pt x="2268" y="816"/>
                  <a:pt x="2270" y="816"/>
                  <a:pt x="2272" y="816"/>
                </a:cubicBezTo>
                <a:cubicBezTo>
                  <a:pt x="2274" y="816"/>
                  <a:pt x="2277" y="816"/>
                  <a:pt x="2277" y="818"/>
                </a:cubicBezTo>
                <a:cubicBezTo>
                  <a:pt x="2277" y="823"/>
                  <a:pt x="2276" y="826"/>
                  <a:pt x="2276" y="826"/>
                </a:cubicBezTo>
                <a:cubicBezTo>
                  <a:pt x="2276" y="826"/>
                  <a:pt x="2276" y="826"/>
                  <a:pt x="2280" y="829"/>
                </a:cubicBezTo>
                <a:cubicBezTo>
                  <a:pt x="2280" y="829"/>
                  <a:pt x="2280" y="824"/>
                  <a:pt x="2282" y="824"/>
                </a:cubicBezTo>
                <a:cubicBezTo>
                  <a:pt x="2283" y="824"/>
                  <a:pt x="2283" y="824"/>
                  <a:pt x="2283" y="824"/>
                </a:cubicBezTo>
                <a:cubicBezTo>
                  <a:pt x="2285" y="824"/>
                  <a:pt x="2290" y="824"/>
                  <a:pt x="2290" y="828"/>
                </a:cubicBezTo>
                <a:cubicBezTo>
                  <a:pt x="2290" y="831"/>
                  <a:pt x="2288" y="832"/>
                  <a:pt x="2288" y="832"/>
                </a:cubicBezTo>
                <a:cubicBezTo>
                  <a:pt x="2288" y="832"/>
                  <a:pt x="2290" y="835"/>
                  <a:pt x="2290" y="837"/>
                </a:cubicBezTo>
                <a:cubicBezTo>
                  <a:pt x="2290" y="837"/>
                  <a:pt x="2290" y="837"/>
                  <a:pt x="2290" y="837"/>
                </a:cubicBezTo>
                <a:cubicBezTo>
                  <a:pt x="2289" y="837"/>
                  <a:pt x="2287" y="836"/>
                  <a:pt x="2287" y="836"/>
                </a:cubicBezTo>
                <a:cubicBezTo>
                  <a:pt x="2287" y="836"/>
                  <a:pt x="2286" y="837"/>
                  <a:pt x="2285" y="837"/>
                </a:cubicBezTo>
                <a:cubicBezTo>
                  <a:pt x="2284" y="837"/>
                  <a:pt x="2284" y="837"/>
                  <a:pt x="2284" y="837"/>
                </a:cubicBezTo>
                <a:cubicBezTo>
                  <a:pt x="2282" y="836"/>
                  <a:pt x="2279" y="832"/>
                  <a:pt x="2275" y="831"/>
                </a:cubicBezTo>
                <a:cubicBezTo>
                  <a:pt x="2275" y="831"/>
                  <a:pt x="2274" y="831"/>
                  <a:pt x="2274" y="831"/>
                </a:cubicBezTo>
                <a:cubicBezTo>
                  <a:pt x="2273" y="831"/>
                  <a:pt x="2272" y="831"/>
                  <a:pt x="2271" y="831"/>
                </a:cubicBezTo>
                <a:cubicBezTo>
                  <a:pt x="2271" y="831"/>
                  <a:pt x="2270" y="831"/>
                  <a:pt x="2269" y="831"/>
                </a:cubicBezTo>
                <a:cubicBezTo>
                  <a:pt x="2269" y="831"/>
                  <a:pt x="2268" y="831"/>
                  <a:pt x="2268" y="831"/>
                </a:cubicBezTo>
                <a:cubicBezTo>
                  <a:pt x="2265" y="831"/>
                  <a:pt x="2259" y="830"/>
                  <a:pt x="2257" y="828"/>
                </a:cubicBezTo>
                <a:cubicBezTo>
                  <a:pt x="2255" y="827"/>
                  <a:pt x="2255" y="823"/>
                  <a:pt x="2252" y="823"/>
                </a:cubicBezTo>
                <a:cubicBezTo>
                  <a:pt x="2248" y="823"/>
                  <a:pt x="2239" y="823"/>
                  <a:pt x="2237" y="822"/>
                </a:cubicBezTo>
                <a:cubicBezTo>
                  <a:pt x="2234" y="822"/>
                  <a:pt x="2225" y="817"/>
                  <a:pt x="2225" y="817"/>
                </a:cubicBezTo>
                <a:cubicBezTo>
                  <a:pt x="2225" y="817"/>
                  <a:pt x="2221" y="819"/>
                  <a:pt x="2219" y="819"/>
                </a:cubicBezTo>
                <a:cubicBezTo>
                  <a:pt x="2218" y="819"/>
                  <a:pt x="2218" y="819"/>
                  <a:pt x="2217" y="818"/>
                </a:cubicBezTo>
                <a:cubicBezTo>
                  <a:pt x="2216" y="816"/>
                  <a:pt x="2220" y="814"/>
                  <a:pt x="2220" y="814"/>
                </a:cubicBezTo>
                <a:cubicBezTo>
                  <a:pt x="2220" y="814"/>
                  <a:pt x="2220" y="814"/>
                  <a:pt x="2214" y="813"/>
                </a:cubicBezTo>
                <a:cubicBezTo>
                  <a:pt x="2214" y="813"/>
                  <a:pt x="2214" y="813"/>
                  <a:pt x="2210" y="814"/>
                </a:cubicBezTo>
                <a:cubicBezTo>
                  <a:pt x="2209" y="812"/>
                  <a:pt x="2212" y="811"/>
                  <a:pt x="2213" y="811"/>
                </a:cubicBezTo>
                <a:cubicBezTo>
                  <a:pt x="2214" y="810"/>
                  <a:pt x="2214" y="805"/>
                  <a:pt x="2217" y="804"/>
                </a:cubicBezTo>
                <a:close/>
                <a:moveTo>
                  <a:pt x="2436" y="820"/>
                </a:moveTo>
                <a:cubicBezTo>
                  <a:pt x="2437" y="820"/>
                  <a:pt x="2437" y="820"/>
                  <a:pt x="2437" y="821"/>
                </a:cubicBezTo>
                <a:cubicBezTo>
                  <a:pt x="2437" y="823"/>
                  <a:pt x="2436" y="824"/>
                  <a:pt x="2435" y="824"/>
                </a:cubicBezTo>
                <a:cubicBezTo>
                  <a:pt x="2434" y="824"/>
                  <a:pt x="2434" y="824"/>
                  <a:pt x="2434" y="824"/>
                </a:cubicBezTo>
                <a:cubicBezTo>
                  <a:pt x="2434" y="824"/>
                  <a:pt x="2434" y="824"/>
                  <a:pt x="2430" y="826"/>
                </a:cubicBezTo>
                <a:cubicBezTo>
                  <a:pt x="2430" y="826"/>
                  <a:pt x="2430" y="826"/>
                  <a:pt x="2428" y="825"/>
                </a:cubicBezTo>
                <a:cubicBezTo>
                  <a:pt x="2428" y="823"/>
                  <a:pt x="2433" y="820"/>
                  <a:pt x="2436" y="820"/>
                </a:cubicBezTo>
                <a:close/>
                <a:moveTo>
                  <a:pt x="2421" y="857"/>
                </a:moveTo>
                <a:cubicBezTo>
                  <a:pt x="2421" y="857"/>
                  <a:pt x="2422" y="858"/>
                  <a:pt x="2422" y="858"/>
                </a:cubicBezTo>
                <a:cubicBezTo>
                  <a:pt x="2422" y="858"/>
                  <a:pt x="2420" y="862"/>
                  <a:pt x="2418" y="862"/>
                </a:cubicBezTo>
                <a:cubicBezTo>
                  <a:pt x="2418" y="862"/>
                  <a:pt x="2418" y="862"/>
                  <a:pt x="2418" y="862"/>
                </a:cubicBezTo>
                <a:cubicBezTo>
                  <a:pt x="2416" y="860"/>
                  <a:pt x="2419" y="857"/>
                  <a:pt x="2421" y="857"/>
                </a:cubicBezTo>
                <a:close/>
                <a:moveTo>
                  <a:pt x="2427" y="753"/>
                </a:moveTo>
                <a:cubicBezTo>
                  <a:pt x="2427" y="753"/>
                  <a:pt x="2427" y="753"/>
                  <a:pt x="2426" y="750"/>
                </a:cubicBezTo>
                <a:cubicBezTo>
                  <a:pt x="2426" y="750"/>
                  <a:pt x="2428" y="749"/>
                  <a:pt x="2429" y="749"/>
                </a:cubicBezTo>
                <a:cubicBezTo>
                  <a:pt x="2430" y="749"/>
                  <a:pt x="2431" y="749"/>
                  <a:pt x="2431" y="749"/>
                </a:cubicBezTo>
                <a:cubicBezTo>
                  <a:pt x="2434" y="750"/>
                  <a:pt x="2434" y="752"/>
                  <a:pt x="2434" y="752"/>
                </a:cubicBezTo>
                <a:cubicBezTo>
                  <a:pt x="2434" y="752"/>
                  <a:pt x="2429" y="753"/>
                  <a:pt x="2427" y="753"/>
                </a:cubicBezTo>
                <a:close/>
                <a:moveTo>
                  <a:pt x="2421" y="772"/>
                </a:moveTo>
                <a:cubicBezTo>
                  <a:pt x="2421" y="772"/>
                  <a:pt x="2420" y="772"/>
                  <a:pt x="2420" y="772"/>
                </a:cubicBezTo>
                <a:cubicBezTo>
                  <a:pt x="2417" y="772"/>
                  <a:pt x="2417" y="767"/>
                  <a:pt x="2417" y="767"/>
                </a:cubicBezTo>
                <a:cubicBezTo>
                  <a:pt x="2417" y="767"/>
                  <a:pt x="2417" y="767"/>
                  <a:pt x="2425" y="767"/>
                </a:cubicBezTo>
                <a:cubicBezTo>
                  <a:pt x="2425" y="767"/>
                  <a:pt x="2425" y="770"/>
                  <a:pt x="2421" y="772"/>
                </a:cubicBezTo>
                <a:close/>
                <a:moveTo>
                  <a:pt x="2446" y="322"/>
                </a:moveTo>
                <a:cubicBezTo>
                  <a:pt x="2446" y="322"/>
                  <a:pt x="2446" y="322"/>
                  <a:pt x="2444" y="327"/>
                </a:cubicBezTo>
                <a:cubicBezTo>
                  <a:pt x="2444" y="327"/>
                  <a:pt x="2444" y="327"/>
                  <a:pt x="2442" y="327"/>
                </a:cubicBezTo>
                <a:cubicBezTo>
                  <a:pt x="2444" y="320"/>
                  <a:pt x="2444" y="320"/>
                  <a:pt x="2444" y="320"/>
                </a:cubicBezTo>
                <a:cubicBezTo>
                  <a:pt x="2444" y="320"/>
                  <a:pt x="2444" y="320"/>
                  <a:pt x="2446" y="322"/>
                </a:cubicBezTo>
                <a:close/>
                <a:moveTo>
                  <a:pt x="2420" y="382"/>
                </a:moveTo>
                <a:cubicBezTo>
                  <a:pt x="2420" y="382"/>
                  <a:pt x="2420" y="382"/>
                  <a:pt x="2420" y="385"/>
                </a:cubicBezTo>
                <a:cubicBezTo>
                  <a:pt x="2420" y="385"/>
                  <a:pt x="2420" y="385"/>
                  <a:pt x="2419" y="385"/>
                </a:cubicBezTo>
                <a:cubicBezTo>
                  <a:pt x="2418" y="382"/>
                  <a:pt x="2418" y="382"/>
                  <a:pt x="2418" y="382"/>
                </a:cubicBezTo>
                <a:cubicBezTo>
                  <a:pt x="2418" y="382"/>
                  <a:pt x="2418" y="382"/>
                  <a:pt x="2416" y="381"/>
                </a:cubicBezTo>
                <a:cubicBezTo>
                  <a:pt x="2416" y="381"/>
                  <a:pt x="2416" y="381"/>
                  <a:pt x="2417" y="379"/>
                </a:cubicBezTo>
                <a:cubicBezTo>
                  <a:pt x="2417" y="379"/>
                  <a:pt x="2417" y="379"/>
                  <a:pt x="2419" y="382"/>
                </a:cubicBezTo>
                <a:cubicBezTo>
                  <a:pt x="2419" y="382"/>
                  <a:pt x="2419" y="382"/>
                  <a:pt x="2420" y="382"/>
                </a:cubicBezTo>
                <a:close/>
                <a:moveTo>
                  <a:pt x="2436" y="326"/>
                </a:moveTo>
                <a:cubicBezTo>
                  <a:pt x="2436" y="326"/>
                  <a:pt x="2437" y="323"/>
                  <a:pt x="2438" y="323"/>
                </a:cubicBezTo>
                <a:cubicBezTo>
                  <a:pt x="2438" y="323"/>
                  <a:pt x="2438" y="323"/>
                  <a:pt x="2439" y="323"/>
                </a:cubicBezTo>
                <a:cubicBezTo>
                  <a:pt x="2440" y="324"/>
                  <a:pt x="2440" y="328"/>
                  <a:pt x="2440" y="328"/>
                </a:cubicBezTo>
                <a:cubicBezTo>
                  <a:pt x="2440" y="328"/>
                  <a:pt x="2440" y="328"/>
                  <a:pt x="2446" y="332"/>
                </a:cubicBezTo>
                <a:cubicBezTo>
                  <a:pt x="2446" y="332"/>
                  <a:pt x="2446" y="333"/>
                  <a:pt x="2443" y="335"/>
                </a:cubicBezTo>
                <a:cubicBezTo>
                  <a:pt x="2442" y="336"/>
                  <a:pt x="2441" y="336"/>
                  <a:pt x="2441" y="336"/>
                </a:cubicBezTo>
                <a:cubicBezTo>
                  <a:pt x="2440" y="336"/>
                  <a:pt x="2440" y="336"/>
                  <a:pt x="2439" y="335"/>
                </a:cubicBezTo>
                <a:cubicBezTo>
                  <a:pt x="2439" y="335"/>
                  <a:pt x="2439" y="335"/>
                  <a:pt x="2438" y="335"/>
                </a:cubicBezTo>
                <a:cubicBezTo>
                  <a:pt x="2438" y="335"/>
                  <a:pt x="2437" y="335"/>
                  <a:pt x="2436" y="335"/>
                </a:cubicBezTo>
                <a:cubicBezTo>
                  <a:pt x="2433" y="337"/>
                  <a:pt x="2437" y="344"/>
                  <a:pt x="2436" y="344"/>
                </a:cubicBezTo>
                <a:cubicBezTo>
                  <a:pt x="2436" y="344"/>
                  <a:pt x="2436" y="344"/>
                  <a:pt x="2435" y="344"/>
                </a:cubicBezTo>
                <a:cubicBezTo>
                  <a:pt x="2434" y="344"/>
                  <a:pt x="2431" y="343"/>
                  <a:pt x="2428" y="342"/>
                </a:cubicBezTo>
                <a:cubicBezTo>
                  <a:pt x="2425" y="340"/>
                  <a:pt x="2421" y="339"/>
                  <a:pt x="2420" y="339"/>
                </a:cubicBezTo>
                <a:cubicBezTo>
                  <a:pt x="2420" y="339"/>
                  <a:pt x="2420" y="339"/>
                  <a:pt x="2420" y="339"/>
                </a:cubicBezTo>
                <a:cubicBezTo>
                  <a:pt x="2418" y="339"/>
                  <a:pt x="2416" y="341"/>
                  <a:pt x="2416" y="341"/>
                </a:cubicBezTo>
                <a:cubicBezTo>
                  <a:pt x="2416" y="341"/>
                  <a:pt x="2415" y="339"/>
                  <a:pt x="2412" y="339"/>
                </a:cubicBezTo>
                <a:cubicBezTo>
                  <a:pt x="2412" y="339"/>
                  <a:pt x="2411" y="339"/>
                  <a:pt x="2411" y="339"/>
                </a:cubicBezTo>
                <a:cubicBezTo>
                  <a:pt x="2408" y="340"/>
                  <a:pt x="2414" y="343"/>
                  <a:pt x="2414" y="343"/>
                </a:cubicBezTo>
                <a:cubicBezTo>
                  <a:pt x="2414" y="343"/>
                  <a:pt x="2414" y="343"/>
                  <a:pt x="2417" y="343"/>
                </a:cubicBezTo>
                <a:cubicBezTo>
                  <a:pt x="2417" y="343"/>
                  <a:pt x="2417" y="343"/>
                  <a:pt x="2421" y="346"/>
                </a:cubicBezTo>
                <a:cubicBezTo>
                  <a:pt x="2421" y="346"/>
                  <a:pt x="2421" y="346"/>
                  <a:pt x="2420" y="347"/>
                </a:cubicBezTo>
                <a:cubicBezTo>
                  <a:pt x="2420" y="347"/>
                  <a:pt x="2418" y="347"/>
                  <a:pt x="2416" y="347"/>
                </a:cubicBezTo>
                <a:cubicBezTo>
                  <a:pt x="2414" y="347"/>
                  <a:pt x="2417" y="350"/>
                  <a:pt x="2415" y="350"/>
                </a:cubicBezTo>
                <a:cubicBezTo>
                  <a:pt x="2415" y="350"/>
                  <a:pt x="2415" y="350"/>
                  <a:pt x="2415" y="350"/>
                </a:cubicBezTo>
                <a:cubicBezTo>
                  <a:pt x="2411" y="350"/>
                  <a:pt x="2413" y="344"/>
                  <a:pt x="2413" y="344"/>
                </a:cubicBezTo>
                <a:cubicBezTo>
                  <a:pt x="2413" y="344"/>
                  <a:pt x="2408" y="342"/>
                  <a:pt x="2407" y="341"/>
                </a:cubicBezTo>
                <a:cubicBezTo>
                  <a:pt x="2407" y="340"/>
                  <a:pt x="2406" y="338"/>
                  <a:pt x="2406" y="338"/>
                </a:cubicBezTo>
                <a:cubicBezTo>
                  <a:pt x="2406" y="338"/>
                  <a:pt x="2406" y="338"/>
                  <a:pt x="2409" y="335"/>
                </a:cubicBezTo>
                <a:cubicBezTo>
                  <a:pt x="2409" y="335"/>
                  <a:pt x="2405" y="331"/>
                  <a:pt x="2406" y="331"/>
                </a:cubicBezTo>
                <a:cubicBezTo>
                  <a:pt x="2406" y="331"/>
                  <a:pt x="2406" y="331"/>
                  <a:pt x="2406" y="331"/>
                </a:cubicBezTo>
                <a:cubicBezTo>
                  <a:pt x="2407" y="331"/>
                  <a:pt x="2412" y="333"/>
                  <a:pt x="2414" y="333"/>
                </a:cubicBezTo>
                <a:cubicBezTo>
                  <a:pt x="2414" y="333"/>
                  <a:pt x="2414" y="333"/>
                  <a:pt x="2414" y="333"/>
                </a:cubicBezTo>
                <a:cubicBezTo>
                  <a:pt x="2415" y="333"/>
                  <a:pt x="2411" y="329"/>
                  <a:pt x="2411" y="329"/>
                </a:cubicBezTo>
                <a:cubicBezTo>
                  <a:pt x="2411" y="329"/>
                  <a:pt x="2413" y="326"/>
                  <a:pt x="2413" y="325"/>
                </a:cubicBezTo>
                <a:cubicBezTo>
                  <a:pt x="2413" y="324"/>
                  <a:pt x="2410" y="322"/>
                  <a:pt x="2410" y="322"/>
                </a:cubicBezTo>
                <a:cubicBezTo>
                  <a:pt x="2410" y="322"/>
                  <a:pt x="2410" y="322"/>
                  <a:pt x="2409" y="319"/>
                </a:cubicBezTo>
                <a:cubicBezTo>
                  <a:pt x="2409" y="319"/>
                  <a:pt x="2402" y="313"/>
                  <a:pt x="2404" y="311"/>
                </a:cubicBezTo>
                <a:cubicBezTo>
                  <a:pt x="2404" y="311"/>
                  <a:pt x="2404" y="311"/>
                  <a:pt x="2404" y="311"/>
                </a:cubicBezTo>
                <a:cubicBezTo>
                  <a:pt x="2408" y="311"/>
                  <a:pt x="2419" y="319"/>
                  <a:pt x="2422" y="321"/>
                </a:cubicBezTo>
                <a:cubicBezTo>
                  <a:pt x="2424" y="323"/>
                  <a:pt x="2436" y="326"/>
                  <a:pt x="2436" y="326"/>
                </a:cubicBezTo>
                <a:close/>
                <a:moveTo>
                  <a:pt x="2376" y="437"/>
                </a:moveTo>
                <a:cubicBezTo>
                  <a:pt x="2376" y="437"/>
                  <a:pt x="2376" y="437"/>
                  <a:pt x="2373" y="438"/>
                </a:cubicBezTo>
                <a:cubicBezTo>
                  <a:pt x="2373" y="438"/>
                  <a:pt x="2373" y="438"/>
                  <a:pt x="2375" y="433"/>
                </a:cubicBezTo>
                <a:lnTo>
                  <a:pt x="2376" y="437"/>
                </a:lnTo>
                <a:close/>
                <a:moveTo>
                  <a:pt x="2376" y="423"/>
                </a:moveTo>
                <a:cubicBezTo>
                  <a:pt x="2377" y="423"/>
                  <a:pt x="2381" y="425"/>
                  <a:pt x="2381" y="425"/>
                </a:cubicBezTo>
                <a:cubicBezTo>
                  <a:pt x="2381" y="425"/>
                  <a:pt x="2381" y="425"/>
                  <a:pt x="2381" y="425"/>
                </a:cubicBezTo>
                <a:cubicBezTo>
                  <a:pt x="2382" y="425"/>
                  <a:pt x="2382" y="425"/>
                  <a:pt x="2383" y="425"/>
                </a:cubicBezTo>
                <a:cubicBezTo>
                  <a:pt x="2384" y="426"/>
                  <a:pt x="2384" y="428"/>
                  <a:pt x="2384" y="428"/>
                </a:cubicBezTo>
                <a:cubicBezTo>
                  <a:pt x="2384" y="428"/>
                  <a:pt x="2388" y="430"/>
                  <a:pt x="2389" y="433"/>
                </a:cubicBezTo>
                <a:cubicBezTo>
                  <a:pt x="2389" y="433"/>
                  <a:pt x="2386" y="434"/>
                  <a:pt x="2386" y="436"/>
                </a:cubicBezTo>
                <a:cubicBezTo>
                  <a:pt x="2386" y="438"/>
                  <a:pt x="2388" y="445"/>
                  <a:pt x="2388" y="445"/>
                </a:cubicBezTo>
                <a:cubicBezTo>
                  <a:pt x="2388" y="445"/>
                  <a:pt x="2385" y="449"/>
                  <a:pt x="2384" y="449"/>
                </a:cubicBezTo>
                <a:cubicBezTo>
                  <a:pt x="2384" y="449"/>
                  <a:pt x="2384" y="444"/>
                  <a:pt x="2384" y="444"/>
                </a:cubicBezTo>
                <a:cubicBezTo>
                  <a:pt x="2384" y="444"/>
                  <a:pt x="2384" y="444"/>
                  <a:pt x="2380" y="443"/>
                </a:cubicBezTo>
                <a:cubicBezTo>
                  <a:pt x="2380" y="443"/>
                  <a:pt x="2381" y="448"/>
                  <a:pt x="2379" y="448"/>
                </a:cubicBezTo>
                <a:cubicBezTo>
                  <a:pt x="2379" y="448"/>
                  <a:pt x="2379" y="448"/>
                  <a:pt x="2379" y="448"/>
                </a:cubicBezTo>
                <a:cubicBezTo>
                  <a:pt x="2377" y="448"/>
                  <a:pt x="2375" y="439"/>
                  <a:pt x="2375" y="439"/>
                </a:cubicBezTo>
                <a:cubicBezTo>
                  <a:pt x="2375" y="439"/>
                  <a:pt x="2375" y="439"/>
                  <a:pt x="2377" y="438"/>
                </a:cubicBezTo>
                <a:cubicBezTo>
                  <a:pt x="2377" y="438"/>
                  <a:pt x="2377" y="438"/>
                  <a:pt x="2378" y="434"/>
                </a:cubicBezTo>
                <a:cubicBezTo>
                  <a:pt x="2378" y="434"/>
                  <a:pt x="2375" y="430"/>
                  <a:pt x="2374" y="429"/>
                </a:cubicBezTo>
                <a:cubicBezTo>
                  <a:pt x="2374" y="429"/>
                  <a:pt x="2374" y="429"/>
                  <a:pt x="2374" y="429"/>
                </a:cubicBezTo>
                <a:cubicBezTo>
                  <a:pt x="2373" y="429"/>
                  <a:pt x="2374" y="432"/>
                  <a:pt x="2374" y="432"/>
                </a:cubicBezTo>
                <a:cubicBezTo>
                  <a:pt x="2374" y="432"/>
                  <a:pt x="2374" y="432"/>
                  <a:pt x="2372" y="433"/>
                </a:cubicBezTo>
                <a:cubicBezTo>
                  <a:pt x="2372" y="433"/>
                  <a:pt x="2372" y="433"/>
                  <a:pt x="2368" y="427"/>
                </a:cubicBezTo>
                <a:cubicBezTo>
                  <a:pt x="2368" y="427"/>
                  <a:pt x="2368" y="427"/>
                  <a:pt x="2373" y="425"/>
                </a:cubicBezTo>
                <a:cubicBezTo>
                  <a:pt x="2373" y="425"/>
                  <a:pt x="2374" y="423"/>
                  <a:pt x="2376" y="423"/>
                </a:cubicBezTo>
                <a:close/>
                <a:moveTo>
                  <a:pt x="2368" y="627"/>
                </a:moveTo>
                <a:cubicBezTo>
                  <a:pt x="2371" y="627"/>
                  <a:pt x="2375" y="630"/>
                  <a:pt x="2377" y="632"/>
                </a:cubicBezTo>
                <a:cubicBezTo>
                  <a:pt x="2379" y="634"/>
                  <a:pt x="2380" y="639"/>
                  <a:pt x="2380" y="639"/>
                </a:cubicBezTo>
                <a:cubicBezTo>
                  <a:pt x="2380" y="639"/>
                  <a:pt x="2380" y="639"/>
                  <a:pt x="2382" y="643"/>
                </a:cubicBezTo>
                <a:cubicBezTo>
                  <a:pt x="2382" y="643"/>
                  <a:pt x="2382" y="643"/>
                  <a:pt x="2379" y="642"/>
                </a:cubicBezTo>
                <a:cubicBezTo>
                  <a:pt x="2379" y="642"/>
                  <a:pt x="2379" y="642"/>
                  <a:pt x="2379" y="644"/>
                </a:cubicBezTo>
                <a:cubicBezTo>
                  <a:pt x="2379" y="644"/>
                  <a:pt x="2379" y="644"/>
                  <a:pt x="2371" y="638"/>
                </a:cubicBezTo>
                <a:cubicBezTo>
                  <a:pt x="2371" y="638"/>
                  <a:pt x="2372" y="639"/>
                  <a:pt x="2373" y="639"/>
                </a:cubicBezTo>
                <a:cubicBezTo>
                  <a:pt x="2374" y="639"/>
                  <a:pt x="2375" y="638"/>
                  <a:pt x="2375" y="637"/>
                </a:cubicBezTo>
                <a:cubicBezTo>
                  <a:pt x="2375" y="637"/>
                  <a:pt x="2375" y="637"/>
                  <a:pt x="2371" y="635"/>
                </a:cubicBezTo>
                <a:cubicBezTo>
                  <a:pt x="2371" y="635"/>
                  <a:pt x="2365" y="632"/>
                  <a:pt x="2367" y="628"/>
                </a:cubicBezTo>
                <a:cubicBezTo>
                  <a:pt x="2367" y="628"/>
                  <a:pt x="2368" y="627"/>
                  <a:pt x="2368" y="627"/>
                </a:cubicBezTo>
                <a:close/>
                <a:moveTo>
                  <a:pt x="2367" y="657"/>
                </a:moveTo>
                <a:cubicBezTo>
                  <a:pt x="2367" y="657"/>
                  <a:pt x="2367" y="657"/>
                  <a:pt x="2366" y="648"/>
                </a:cubicBezTo>
                <a:cubicBezTo>
                  <a:pt x="2363" y="642"/>
                  <a:pt x="2363" y="642"/>
                  <a:pt x="2363" y="642"/>
                </a:cubicBezTo>
                <a:cubicBezTo>
                  <a:pt x="2363" y="642"/>
                  <a:pt x="2363" y="642"/>
                  <a:pt x="2366" y="642"/>
                </a:cubicBezTo>
                <a:cubicBezTo>
                  <a:pt x="2366" y="642"/>
                  <a:pt x="2366" y="642"/>
                  <a:pt x="2369" y="648"/>
                </a:cubicBezTo>
                <a:cubicBezTo>
                  <a:pt x="2369" y="648"/>
                  <a:pt x="2369" y="648"/>
                  <a:pt x="2367" y="657"/>
                </a:cubicBezTo>
                <a:close/>
                <a:moveTo>
                  <a:pt x="2365" y="493"/>
                </a:moveTo>
                <a:cubicBezTo>
                  <a:pt x="2365" y="493"/>
                  <a:pt x="2367" y="494"/>
                  <a:pt x="2366" y="496"/>
                </a:cubicBezTo>
                <a:cubicBezTo>
                  <a:pt x="2366" y="496"/>
                  <a:pt x="2364" y="496"/>
                  <a:pt x="2364" y="494"/>
                </a:cubicBezTo>
                <a:cubicBezTo>
                  <a:pt x="2364" y="494"/>
                  <a:pt x="2364" y="493"/>
                  <a:pt x="2365" y="493"/>
                </a:cubicBezTo>
                <a:close/>
                <a:moveTo>
                  <a:pt x="2324" y="504"/>
                </a:moveTo>
                <a:cubicBezTo>
                  <a:pt x="2324" y="504"/>
                  <a:pt x="2324" y="504"/>
                  <a:pt x="2329" y="507"/>
                </a:cubicBezTo>
                <a:cubicBezTo>
                  <a:pt x="2329" y="507"/>
                  <a:pt x="2329" y="510"/>
                  <a:pt x="2329" y="512"/>
                </a:cubicBezTo>
                <a:cubicBezTo>
                  <a:pt x="2329" y="514"/>
                  <a:pt x="2327" y="517"/>
                  <a:pt x="2327" y="517"/>
                </a:cubicBezTo>
                <a:cubicBezTo>
                  <a:pt x="2327" y="517"/>
                  <a:pt x="2327" y="522"/>
                  <a:pt x="2327" y="526"/>
                </a:cubicBezTo>
                <a:cubicBezTo>
                  <a:pt x="2327" y="529"/>
                  <a:pt x="2325" y="531"/>
                  <a:pt x="2325" y="531"/>
                </a:cubicBezTo>
                <a:cubicBezTo>
                  <a:pt x="2325" y="531"/>
                  <a:pt x="2325" y="531"/>
                  <a:pt x="2325" y="537"/>
                </a:cubicBezTo>
                <a:cubicBezTo>
                  <a:pt x="2322" y="537"/>
                  <a:pt x="2320" y="531"/>
                  <a:pt x="2320" y="531"/>
                </a:cubicBezTo>
                <a:cubicBezTo>
                  <a:pt x="2320" y="531"/>
                  <a:pt x="2317" y="527"/>
                  <a:pt x="2315" y="525"/>
                </a:cubicBezTo>
                <a:cubicBezTo>
                  <a:pt x="2314" y="523"/>
                  <a:pt x="2321" y="508"/>
                  <a:pt x="2321" y="508"/>
                </a:cubicBezTo>
                <a:cubicBezTo>
                  <a:pt x="2321" y="508"/>
                  <a:pt x="2321" y="508"/>
                  <a:pt x="2324" y="504"/>
                </a:cubicBezTo>
                <a:close/>
                <a:moveTo>
                  <a:pt x="2319" y="660"/>
                </a:moveTo>
                <a:cubicBezTo>
                  <a:pt x="2321" y="659"/>
                  <a:pt x="2320" y="657"/>
                  <a:pt x="2320" y="657"/>
                </a:cubicBezTo>
                <a:cubicBezTo>
                  <a:pt x="2320" y="657"/>
                  <a:pt x="2320" y="657"/>
                  <a:pt x="2322" y="656"/>
                </a:cubicBezTo>
                <a:cubicBezTo>
                  <a:pt x="2322" y="656"/>
                  <a:pt x="2322" y="656"/>
                  <a:pt x="2324" y="652"/>
                </a:cubicBezTo>
                <a:cubicBezTo>
                  <a:pt x="2324" y="652"/>
                  <a:pt x="2326" y="651"/>
                  <a:pt x="2328" y="650"/>
                </a:cubicBezTo>
                <a:cubicBezTo>
                  <a:pt x="2330" y="648"/>
                  <a:pt x="2327" y="648"/>
                  <a:pt x="2326" y="646"/>
                </a:cubicBezTo>
                <a:cubicBezTo>
                  <a:pt x="2324" y="643"/>
                  <a:pt x="2328" y="640"/>
                  <a:pt x="2328" y="640"/>
                </a:cubicBezTo>
                <a:cubicBezTo>
                  <a:pt x="2328" y="640"/>
                  <a:pt x="2328" y="640"/>
                  <a:pt x="2329" y="637"/>
                </a:cubicBezTo>
                <a:cubicBezTo>
                  <a:pt x="2329" y="637"/>
                  <a:pt x="2329" y="637"/>
                  <a:pt x="2330" y="640"/>
                </a:cubicBezTo>
                <a:cubicBezTo>
                  <a:pt x="2330" y="640"/>
                  <a:pt x="2330" y="644"/>
                  <a:pt x="2330" y="646"/>
                </a:cubicBezTo>
                <a:cubicBezTo>
                  <a:pt x="2330" y="647"/>
                  <a:pt x="2332" y="649"/>
                  <a:pt x="2332" y="651"/>
                </a:cubicBezTo>
                <a:cubicBezTo>
                  <a:pt x="2332" y="653"/>
                  <a:pt x="2324" y="656"/>
                  <a:pt x="2322" y="658"/>
                </a:cubicBezTo>
                <a:cubicBezTo>
                  <a:pt x="2321" y="660"/>
                  <a:pt x="2322" y="663"/>
                  <a:pt x="2321" y="663"/>
                </a:cubicBezTo>
                <a:cubicBezTo>
                  <a:pt x="2319" y="664"/>
                  <a:pt x="2317" y="665"/>
                  <a:pt x="2316" y="665"/>
                </a:cubicBezTo>
                <a:cubicBezTo>
                  <a:pt x="2314" y="665"/>
                  <a:pt x="2315" y="668"/>
                  <a:pt x="2315" y="668"/>
                </a:cubicBezTo>
                <a:cubicBezTo>
                  <a:pt x="2315" y="668"/>
                  <a:pt x="2315" y="668"/>
                  <a:pt x="2311" y="671"/>
                </a:cubicBezTo>
                <a:cubicBezTo>
                  <a:pt x="2309" y="670"/>
                  <a:pt x="2314" y="663"/>
                  <a:pt x="2314" y="663"/>
                </a:cubicBezTo>
                <a:cubicBezTo>
                  <a:pt x="2314" y="663"/>
                  <a:pt x="2318" y="661"/>
                  <a:pt x="2319" y="660"/>
                </a:cubicBezTo>
                <a:close/>
                <a:moveTo>
                  <a:pt x="2316" y="835"/>
                </a:moveTo>
                <a:cubicBezTo>
                  <a:pt x="2316" y="835"/>
                  <a:pt x="2316" y="835"/>
                  <a:pt x="2315" y="838"/>
                </a:cubicBezTo>
                <a:cubicBezTo>
                  <a:pt x="2315" y="838"/>
                  <a:pt x="2315" y="838"/>
                  <a:pt x="2312" y="838"/>
                </a:cubicBezTo>
                <a:cubicBezTo>
                  <a:pt x="2312" y="838"/>
                  <a:pt x="2312" y="838"/>
                  <a:pt x="2312" y="836"/>
                </a:cubicBezTo>
                <a:cubicBezTo>
                  <a:pt x="2312" y="836"/>
                  <a:pt x="2312" y="836"/>
                  <a:pt x="2306" y="835"/>
                </a:cubicBezTo>
                <a:cubicBezTo>
                  <a:pt x="2306" y="835"/>
                  <a:pt x="2309" y="829"/>
                  <a:pt x="2311" y="829"/>
                </a:cubicBezTo>
                <a:cubicBezTo>
                  <a:pt x="2311" y="829"/>
                  <a:pt x="2311" y="829"/>
                  <a:pt x="2311" y="829"/>
                </a:cubicBezTo>
                <a:cubicBezTo>
                  <a:pt x="2312" y="829"/>
                  <a:pt x="2314" y="832"/>
                  <a:pt x="2314" y="832"/>
                </a:cubicBezTo>
                <a:cubicBezTo>
                  <a:pt x="2316" y="831"/>
                  <a:pt x="2316" y="831"/>
                  <a:pt x="2316" y="831"/>
                </a:cubicBezTo>
                <a:cubicBezTo>
                  <a:pt x="2316" y="831"/>
                  <a:pt x="2316" y="831"/>
                  <a:pt x="2323" y="833"/>
                </a:cubicBezTo>
                <a:cubicBezTo>
                  <a:pt x="2323" y="833"/>
                  <a:pt x="2323" y="833"/>
                  <a:pt x="2319" y="837"/>
                </a:cubicBezTo>
                <a:cubicBezTo>
                  <a:pt x="2319" y="837"/>
                  <a:pt x="2319" y="837"/>
                  <a:pt x="2316" y="835"/>
                </a:cubicBezTo>
                <a:close/>
                <a:moveTo>
                  <a:pt x="2322" y="830"/>
                </a:moveTo>
                <a:cubicBezTo>
                  <a:pt x="2322" y="830"/>
                  <a:pt x="2322" y="830"/>
                  <a:pt x="2319" y="825"/>
                </a:cubicBezTo>
                <a:cubicBezTo>
                  <a:pt x="2319" y="825"/>
                  <a:pt x="2319" y="825"/>
                  <a:pt x="2324" y="827"/>
                </a:cubicBezTo>
                <a:cubicBezTo>
                  <a:pt x="2324" y="827"/>
                  <a:pt x="2325" y="826"/>
                  <a:pt x="2326" y="826"/>
                </a:cubicBezTo>
                <a:cubicBezTo>
                  <a:pt x="2327" y="826"/>
                  <a:pt x="2327" y="826"/>
                  <a:pt x="2327" y="826"/>
                </a:cubicBezTo>
                <a:cubicBezTo>
                  <a:pt x="2329" y="827"/>
                  <a:pt x="2329" y="829"/>
                  <a:pt x="2328" y="832"/>
                </a:cubicBezTo>
                <a:cubicBezTo>
                  <a:pt x="2328" y="833"/>
                  <a:pt x="2327" y="833"/>
                  <a:pt x="2327" y="833"/>
                </a:cubicBezTo>
                <a:cubicBezTo>
                  <a:pt x="2325" y="833"/>
                  <a:pt x="2322" y="830"/>
                  <a:pt x="2322" y="830"/>
                </a:cubicBezTo>
                <a:close/>
                <a:moveTo>
                  <a:pt x="2335" y="847"/>
                </a:moveTo>
                <a:cubicBezTo>
                  <a:pt x="2334" y="846"/>
                  <a:pt x="2335" y="844"/>
                  <a:pt x="2333" y="844"/>
                </a:cubicBezTo>
                <a:cubicBezTo>
                  <a:pt x="2332" y="844"/>
                  <a:pt x="2331" y="845"/>
                  <a:pt x="2330" y="845"/>
                </a:cubicBezTo>
                <a:cubicBezTo>
                  <a:pt x="2329" y="845"/>
                  <a:pt x="2328" y="844"/>
                  <a:pt x="2328" y="843"/>
                </a:cubicBezTo>
                <a:cubicBezTo>
                  <a:pt x="2326" y="840"/>
                  <a:pt x="2326" y="840"/>
                  <a:pt x="2327" y="839"/>
                </a:cubicBezTo>
                <a:cubicBezTo>
                  <a:pt x="2327" y="839"/>
                  <a:pt x="2327" y="839"/>
                  <a:pt x="2331" y="840"/>
                </a:cubicBezTo>
                <a:cubicBezTo>
                  <a:pt x="2331" y="840"/>
                  <a:pt x="2333" y="839"/>
                  <a:pt x="2334" y="839"/>
                </a:cubicBezTo>
                <a:cubicBezTo>
                  <a:pt x="2336" y="839"/>
                  <a:pt x="2337" y="840"/>
                  <a:pt x="2338" y="841"/>
                </a:cubicBezTo>
                <a:cubicBezTo>
                  <a:pt x="2340" y="844"/>
                  <a:pt x="2341" y="847"/>
                  <a:pt x="2341" y="847"/>
                </a:cubicBezTo>
                <a:cubicBezTo>
                  <a:pt x="2341" y="847"/>
                  <a:pt x="2340" y="848"/>
                  <a:pt x="2338" y="848"/>
                </a:cubicBezTo>
                <a:cubicBezTo>
                  <a:pt x="2337" y="848"/>
                  <a:pt x="2336" y="848"/>
                  <a:pt x="2335" y="847"/>
                </a:cubicBezTo>
                <a:close/>
                <a:moveTo>
                  <a:pt x="2354" y="833"/>
                </a:moveTo>
                <a:cubicBezTo>
                  <a:pt x="2354" y="833"/>
                  <a:pt x="2354" y="833"/>
                  <a:pt x="2343" y="833"/>
                </a:cubicBezTo>
                <a:cubicBezTo>
                  <a:pt x="2343" y="833"/>
                  <a:pt x="2341" y="835"/>
                  <a:pt x="2339" y="835"/>
                </a:cubicBezTo>
                <a:cubicBezTo>
                  <a:pt x="2339" y="835"/>
                  <a:pt x="2339" y="835"/>
                  <a:pt x="2339" y="835"/>
                </a:cubicBezTo>
                <a:cubicBezTo>
                  <a:pt x="2337" y="834"/>
                  <a:pt x="2334" y="833"/>
                  <a:pt x="2334" y="833"/>
                </a:cubicBezTo>
                <a:cubicBezTo>
                  <a:pt x="2334" y="833"/>
                  <a:pt x="2334" y="833"/>
                  <a:pt x="2332" y="834"/>
                </a:cubicBezTo>
                <a:cubicBezTo>
                  <a:pt x="2332" y="834"/>
                  <a:pt x="2332" y="834"/>
                  <a:pt x="2333" y="832"/>
                </a:cubicBezTo>
                <a:cubicBezTo>
                  <a:pt x="2333" y="832"/>
                  <a:pt x="2333" y="832"/>
                  <a:pt x="2337" y="832"/>
                </a:cubicBezTo>
                <a:cubicBezTo>
                  <a:pt x="2337" y="832"/>
                  <a:pt x="2341" y="827"/>
                  <a:pt x="2344" y="827"/>
                </a:cubicBezTo>
                <a:cubicBezTo>
                  <a:pt x="2344" y="827"/>
                  <a:pt x="2344" y="827"/>
                  <a:pt x="2345" y="827"/>
                </a:cubicBezTo>
                <a:cubicBezTo>
                  <a:pt x="2347" y="827"/>
                  <a:pt x="2349" y="831"/>
                  <a:pt x="2349" y="831"/>
                </a:cubicBezTo>
                <a:cubicBezTo>
                  <a:pt x="2349" y="831"/>
                  <a:pt x="2351" y="829"/>
                  <a:pt x="2353" y="828"/>
                </a:cubicBezTo>
                <a:cubicBezTo>
                  <a:pt x="2353" y="828"/>
                  <a:pt x="2353" y="828"/>
                  <a:pt x="2353" y="828"/>
                </a:cubicBezTo>
                <a:cubicBezTo>
                  <a:pt x="2355" y="828"/>
                  <a:pt x="2357" y="830"/>
                  <a:pt x="2357" y="830"/>
                </a:cubicBezTo>
                <a:cubicBezTo>
                  <a:pt x="2357" y="830"/>
                  <a:pt x="2357" y="830"/>
                  <a:pt x="2360" y="827"/>
                </a:cubicBezTo>
                <a:cubicBezTo>
                  <a:pt x="2364" y="826"/>
                  <a:pt x="2364" y="826"/>
                  <a:pt x="2364" y="826"/>
                </a:cubicBezTo>
                <a:cubicBezTo>
                  <a:pt x="2364" y="826"/>
                  <a:pt x="2364" y="826"/>
                  <a:pt x="2364" y="828"/>
                </a:cubicBezTo>
                <a:cubicBezTo>
                  <a:pt x="2364" y="828"/>
                  <a:pt x="2364" y="828"/>
                  <a:pt x="2360" y="832"/>
                </a:cubicBezTo>
                <a:cubicBezTo>
                  <a:pt x="2360" y="832"/>
                  <a:pt x="2360" y="832"/>
                  <a:pt x="2354" y="833"/>
                </a:cubicBezTo>
                <a:close/>
                <a:moveTo>
                  <a:pt x="2344" y="807"/>
                </a:moveTo>
                <a:cubicBezTo>
                  <a:pt x="2344" y="807"/>
                  <a:pt x="2344" y="807"/>
                  <a:pt x="2342" y="810"/>
                </a:cubicBezTo>
                <a:cubicBezTo>
                  <a:pt x="2342" y="810"/>
                  <a:pt x="2342" y="810"/>
                  <a:pt x="2340" y="811"/>
                </a:cubicBezTo>
                <a:cubicBezTo>
                  <a:pt x="2343" y="804"/>
                  <a:pt x="2343" y="804"/>
                  <a:pt x="2343" y="804"/>
                </a:cubicBezTo>
                <a:cubicBezTo>
                  <a:pt x="2343" y="804"/>
                  <a:pt x="2343" y="804"/>
                  <a:pt x="2344" y="807"/>
                </a:cubicBezTo>
                <a:close/>
                <a:moveTo>
                  <a:pt x="2339" y="624"/>
                </a:moveTo>
                <a:cubicBezTo>
                  <a:pt x="2339" y="624"/>
                  <a:pt x="2339" y="624"/>
                  <a:pt x="2335" y="619"/>
                </a:cubicBezTo>
                <a:cubicBezTo>
                  <a:pt x="2335" y="619"/>
                  <a:pt x="2337" y="619"/>
                  <a:pt x="2338" y="619"/>
                </a:cubicBezTo>
                <a:cubicBezTo>
                  <a:pt x="2340" y="619"/>
                  <a:pt x="2341" y="619"/>
                  <a:pt x="2342" y="620"/>
                </a:cubicBezTo>
                <a:cubicBezTo>
                  <a:pt x="2343" y="621"/>
                  <a:pt x="2344" y="624"/>
                  <a:pt x="2344" y="624"/>
                </a:cubicBezTo>
                <a:cubicBezTo>
                  <a:pt x="2344" y="624"/>
                  <a:pt x="2346" y="627"/>
                  <a:pt x="2345" y="629"/>
                </a:cubicBezTo>
                <a:cubicBezTo>
                  <a:pt x="2344" y="630"/>
                  <a:pt x="2342" y="632"/>
                  <a:pt x="2342" y="632"/>
                </a:cubicBezTo>
                <a:cubicBezTo>
                  <a:pt x="2342" y="632"/>
                  <a:pt x="2342" y="632"/>
                  <a:pt x="2339" y="624"/>
                </a:cubicBezTo>
                <a:close/>
                <a:moveTo>
                  <a:pt x="2343" y="693"/>
                </a:moveTo>
                <a:cubicBezTo>
                  <a:pt x="2343" y="693"/>
                  <a:pt x="2343" y="693"/>
                  <a:pt x="2341" y="692"/>
                </a:cubicBezTo>
                <a:cubicBezTo>
                  <a:pt x="2342" y="688"/>
                  <a:pt x="2342" y="688"/>
                  <a:pt x="2342" y="688"/>
                </a:cubicBezTo>
                <a:cubicBezTo>
                  <a:pt x="2342" y="688"/>
                  <a:pt x="2342" y="688"/>
                  <a:pt x="2345" y="690"/>
                </a:cubicBezTo>
                <a:cubicBezTo>
                  <a:pt x="2345" y="690"/>
                  <a:pt x="2345" y="690"/>
                  <a:pt x="2343" y="693"/>
                </a:cubicBezTo>
                <a:close/>
                <a:moveTo>
                  <a:pt x="2363" y="798"/>
                </a:moveTo>
                <a:cubicBezTo>
                  <a:pt x="2363" y="798"/>
                  <a:pt x="2363" y="798"/>
                  <a:pt x="2362" y="796"/>
                </a:cubicBezTo>
                <a:cubicBezTo>
                  <a:pt x="2362" y="796"/>
                  <a:pt x="2360" y="797"/>
                  <a:pt x="2361" y="799"/>
                </a:cubicBezTo>
                <a:cubicBezTo>
                  <a:pt x="2361" y="801"/>
                  <a:pt x="2360" y="804"/>
                  <a:pt x="2360" y="804"/>
                </a:cubicBezTo>
                <a:cubicBezTo>
                  <a:pt x="2360" y="804"/>
                  <a:pt x="2360" y="804"/>
                  <a:pt x="2356" y="803"/>
                </a:cubicBezTo>
                <a:cubicBezTo>
                  <a:pt x="2356" y="803"/>
                  <a:pt x="2356" y="803"/>
                  <a:pt x="2354" y="805"/>
                </a:cubicBezTo>
                <a:cubicBezTo>
                  <a:pt x="2354" y="805"/>
                  <a:pt x="2354" y="805"/>
                  <a:pt x="2352" y="796"/>
                </a:cubicBezTo>
                <a:cubicBezTo>
                  <a:pt x="2352" y="796"/>
                  <a:pt x="2352" y="796"/>
                  <a:pt x="2352" y="792"/>
                </a:cubicBezTo>
                <a:cubicBezTo>
                  <a:pt x="2352" y="792"/>
                  <a:pt x="2352" y="792"/>
                  <a:pt x="2349" y="788"/>
                </a:cubicBezTo>
                <a:cubicBezTo>
                  <a:pt x="2349" y="788"/>
                  <a:pt x="2349" y="788"/>
                  <a:pt x="2349" y="782"/>
                </a:cubicBezTo>
                <a:cubicBezTo>
                  <a:pt x="2349" y="782"/>
                  <a:pt x="2349" y="782"/>
                  <a:pt x="2345" y="777"/>
                </a:cubicBezTo>
                <a:cubicBezTo>
                  <a:pt x="2345" y="777"/>
                  <a:pt x="2345" y="771"/>
                  <a:pt x="2343" y="768"/>
                </a:cubicBezTo>
                <a:cubicBezTo>
                  <a:pt x="2343" y="767"/>
                  <a:pt x="2343" y="767"/>
                  <a:pt x="2342" y="767"/>
                </a:cubicBezTo>
                <a:cubicBezTo>
                  <a:pt x="2341" y="767"/>
                  <a:pt x="2340" y="770"/>
                  <a:pt x="2340" y="771"/>
                </a:cubicBezTo>
                <a:cubicBezTo>
                  <a:pt x="2340" y="772"/>
                  <a:pt x="2341" y="776"/>
                  <a:pt x="2342" y="778"/>
                </a:cubicBezTo>
                <a:cubicBezTo>
                  <a:pt x="2343" y="781"/>
                  <a:pt x="2342" y="784"/>
                  <a:pt x="2342" y="788"/>
                </a:cubicBezTo>
                <a:cubicBezTo>
                  <a:pt x="2342" y="792"/>
                  <a:pt x="2338" y="794"/>
                  <a:pt x="2338" y="794"/>
                </a:cubicBezTo>
                <a:cubicBezTo>
                  <a:pt x="2338" y="794"/>
                  <a:pt x="2342" y="800"/>
                  <a:pt x="2339" y="803"/>
                </a:cubicBezTo>
                <a:cubicBezTo>
                  <a:pt x="2337" y="804"/>
                  <a:pt x="2336" y="805"/>
                  <a:pt x="2334" y="805"/>
                </a:cubicBezTo>
                <a:cubicBezTo>
                  <a:pt x="2333" y="805"/>
                  <a:pt x="2332" y="804"/>
                  <a:pt x="2331" y="802"/>
                </a:cubicBezTo>
                <a:cubicBezTo>
                  <a:pt x="2328" y="797"/>
                  <a:pt x="2333" y="795"/>
                  <a:pt x="2333" y="795"/>
                </a:cubicBezTo>
                <a:cubicBezTo>
                  <a:pt x="2333" y="795"/>
                  <a:pt x="2333" y="795"/>
                  <a:pt x="2334" y="787"/>
                </a:cubicBezTo>
                <a:cubicBezTo>
                  <a:pt x="2334" y="787"/>
                  <a:pt x="2334" y="787"/>
                  <a:pt x="2332" y="784"/>
                </a:cubicBezTo>
                <a:cubicBezTo>
                  <a:pt x="2332" y="784"/>
                  <a:pt x="2333" y="783"/>
                  <a:pt x="2333" y="781"/>
                </a:cubicBezTo>
                <a:cubicBezTo>
                  <a:pt x="2332" y="780"/>
                  <a:pt x="2332" y="780"/>
                  <a:pt x="2331" y="780"/>
                </a:cubicBezTo>
                <a:cubicBezTo>
                  <a:pt x="2331" y="780"/>
                  <a:pt x="2330" y="780"/>
                  <a:pt x="2330" y="780"/>
                </a:cubicBezTo>
                <a:cubicBezTo>
                  <a:pt x="2329" y="780"/>
                  <a:pt x="2329" y="780"/>
                  <a:pt x="2328" y="780"/>
                </a:cubicBezTo>
                <a:cubicBezTo>
                  <a:pt x="2328" y="780"/>
                  <a:pt x="2327" y="780"/>
                  <a:pt x="2327" y="780"/>
                </a:cubicBezTo>
                <a:cubicBezTo>
                  <a:pt x="2325" y="779"/>
                  <a:pt x="2328" y="776"/>
                  <a:pt x="2328" y="776"/>
                </a:cubicBezTo>
                <a:cubicBezTo>
                  <a:pt x="2328" y="776"/>
                  <a:pt x="2326" y="774"/>
                  <a:pt x="2326" y="771"/>
                </a:cubicBezTo>
                <a:cubicBezTo>
                  <a:pt x="2326" y="769"/>
                  <a:pt x="2330" y="768"/>
                  <a:pt x="2332" y="766"/>
                </a:cubicBezTo>
                <a:cubicBezTo>
                  <a:pt x="2333" y="765"/>
                  <a:pt x="2330" y="761"/>
                  <a:pt x="2330" y="759"/>
                </a:cubicBezTo>
                <a:cubicBezTo>
                  <a:pt x="2331" y="758"/>
                  <a:pt x="2334" y="753"/>
                  <a:pt x="2334" y="753"/>
                </a:cubicBezTo>
                <a:cubicBezTo>
                  <a:pt x="2334" y="753"/>
                  <a:pt x="2334" y="753"/>
                  <a:pt x="2336" y="753"/>
                </a:cubicBezTo>
                <a:cubicBezTo>
                  <a:pt x="2336" y="753"/>
                  <a:pt x="2336" y="753"/>
                  <a:pt x="2334" y="745"/>
                </a:cubicBezTo>
                <a:cubicBezTo>
                  <a:pt x="2334" y="745"/>
                  <a:pt x="2334" y="745"/>
                  <a:pt x="2336" y="745"/>
                </a:cubicBezTo>
                <a:cubicBezTo>
                  <a:pt x="2336" y="745"/>
                  <a:pt x="2337" y="742"/>
                  <a:pt x="2337" y="741"/>
                </a:cubicBezTo>
                <a:cubicBezTo>
                  <a:pt x="2337" y="740"/>
                  <a:pt x="2340" y="740"/>
                  <a:pt x="2342" y="739"/>
                </a:cubicBezTo>
                <a:cubicBezTo>
                  <a:pt x="2345" y="738"/>
                  <a:pt x="2344" y="735"/>
                  <a:pt x="2344" y="734"/>
                </a:cubicBezTo>
                <a:cubicBezTo>
                  <a:pt x="2345" y="734"/>
                  <a:pt x="2345" y="734"/>
                  <a:pt x="2345" y="734"/>
                </a:cubicBezTo>
                <a:cubicBezTo>
                  <a:pt x="2347" y="734"/>
                  <a:pt x="2350" y="735"/>
                  <a:pt x="2350" y="735"/>
                </a:cubicBezTo>
                <a:cubicBezTo>
                  <a:pt x="2350" y="735"/>
                  <a:pt x="2350" y="735"/>
                  <a:pt x="2348" y="737"/>
                </a:cubicBezTo>
                <a:cubicBezTo>
                  <a:pt x="2348" y="737"/>
                  <a:pt x="2351" y="737"/>
                  <a:pt x="2352" y="737"/>
                </a:cubicBezTo>
                <a:cubicBezTo>
                  <a:pt x="2354" y="737"/>
                  <a:pt x="2358" y="739"/>
                  <a:pt x="2360" y="740"/>
                </a:cubicBezTo>
                <a:cubicBezTo>
                  <a:pt x="2360" y="740"/>
                  <a:pt x="2360" y="740"/>
                  <a:pt x="2361" y="740"/>
                </a:cubicBezTo>
                <a:cubicBezTo>
                  <a:pt x="2362" y="740"/>
                  <a:pt x="2365" y="738"/>
                  <a:pt x="2366" y="738"/>
                </a:cubicBezTo>
                <a:cubicBezTo>
                  <a:pt x="2368" y="738"/>
                  <a:pt x="2370" y="739"/>
                  <a:pt x="2372" y="739"/>
                </a:cubicBezTo>
                <a:cubicBezTo>
                  <a:pt x="2372" y="739"/>
                  <a:pt x="2373" y="739"/>
                  <a:pt x="2373" y="739"/>
                </a:cubicBezTo>
                <a:cubicBezTo>
                  <a:pt x="2375" y="739"/>
                  <a:pt x="2373" y="737"/>
                  <a:pt x="2373" y="737"/>
                </a:cubicBezTo>
                <a:cubicBezTo>
                  <a:pt x="2373" y="737"/>
                  <a:pt x="2373" y="737"/>
                  <a:pt x="2383" y="733"/>
                </a:cubicBezTo>
                <a:cubicBezTo>
                  <a:pt x="2383" y="733"/>
                  <a:pt x="2383" y="733"/>
                  <a:pt x="2384" y="736"/>
                </a:cubicBezTo>
                <a:cubicBezTo>
                  <a:pt x="2384" y="736"/>
                  <a:pt x="2380" y="738"/>
                  <a:pt x="2379" y="739"/>
                </a:cubicBezTo>
                <a:cubicBezTo>
                  <a:pt x="2377" y="741"/>
                  <a:pt x="2379" y="742"/>
                  <a:pt x="2378" y="743"/>
                </a:cubicBezTo>
                <a:cubicBezTo>
                  <a:pt x="2377" y="743"/>
                  <a:pt x="2376" y="743"/>
                  <a:pt x="2376" y="743"/>
                </a:cubicBezTo>
                <a:cubicBezTo>
                  <a:pt x="2375" y="743"/>
                  <a:pt x="2375" y="743"/>
                  <a:pt x="2375" y="743"/>
                </a:cubicBezTo>
                <a:cubicBezTo>
                  <a:pt x="2374" y="743"/>
                  <a:pt x="2374" y="743"/>
                  <a:pt x="2374" y="743"/>
                </a:cubicBezTo>
                <a:cubicBezTo>
                  <a:pt x="2373" y="743"/>
                  <a:pt x="2373" y="743"/>
                  <a:pt x="2372" y="744"/>
                </a:cubicBezTo>
                <a:cubicBezTo>
                  <a:pt x="2371" y="744"/>
                  <a:pt x="2371" y="746"/>
                  <a:pt x="2369" y="746"/>
                </a:cubicBezTo>
                <a:cubicBezTo>
                  <a:pt x="2367" y="746"/>
                  <a:pt x="2358" y="741"/>
                  <a:pt x="2355" y="741"/>
                </a:cubicBezTo>
                <a:cubicBezTo>
                  <a:pt x="2355" y="741"/>
                  <a:pt x="2355" y="741"/>
                  <a:pt x="2355" y="741"/>
                </a:cubicBezTo>
                <a:cubicBezTo>
                  <a:pt x="2354" y="741"/>
                  <a:pt x="2355" y="743"/>
                  <a:pt x="2353" y="743"/>
                </a:cubicBezTo>
                <a:cubicBezTo>
                  <a:pt x="2352" y="743"/>
                  <a:pt x="2352" y="743"/>
                  <a:pt x="2351" y="743"/>
                </a:cubicBezTo>
                <a:cubicBezTo>
                  <a:pt x="2350" y="743"/>
                  <a:pt x="2348" y="743"/>
                  <a:pt x="2347" y="743"/>
                </a:cubicBezTo>
                <a:cubicBezTo>
                  <a:pt x="2345" y="742"/>
                  <a:pt x="2344" y="742"/>
                  <a:pt x="2342" y="742"/>
                </a:cubicBezTo>
                <a:cubicBezTo>
                  <a:pt x="2342" y="742"/>
                  <a:pt x="2342" y="742"/>
                  <a:pt x="2342" y="742"/>
                </a:cubicBezTo>
                <a:cubicBezTo>
                  <a:pt x="2339" y="742"/>
                  <a:pt x="2338" y="753"/>
                  <a:pt x="2338" y="753"/>
                </a:cubicBezTo>
                <a:cubicBezTo>
                  <a:pt x="2338" y="753"/>
                  <a:pt x="2338" y="753"/>
                  <a:pt x="2339" y="753"/>
                </a:cubicBezTo>
                <a:cubicBezTo>
                  <a:pt x="2339" y="753"/>
                  <a:pt x="2341" y="753"/>
                  <a:pt x="2343" y="754"/>
                </a:cubicBezTo>
                <a:cubicBezTo>
                  <a:pt x="2346" y="756"/>
                  <a:pt x="2346" y="759"/>
                  <a:pt x="2347" y="759"/>
                </a:cubicBezTo>
                <a:cubicBezTo>
                  <a:pt x="2350" y="759"/>
                  <a:pt x="2351" y="754"/>
                  <a:pt x="2353" y="754"/>
                </a:cubicBezTo>
                <a:cubicBezTo>
                  <a:pt x="2353" y="753"/>
                  <a:pt x="2354" y="753"/>
                  <a:pt x="2354" y="753"/>
                </a:cubicBezTo>
                <a:cubicBezTo>
                  <a:pt x="2357" y="753"/>
                  <a:pt x="2360" y="754"/>
                  <a:pt x="2360" y="754"/>
                </a:cubicBezTo>
                <a:cubicBezTo>
                  <a:pt x="2360" y="754"/>
                  <a:pt x="2361" y="751"/>
                  <a:pt x="2363" y="751"/>
                </a:cubicBezTo>
                <a:cubicBezTo>
                  <a:pt x="2365" y="751"/>
                  <a:pt x="2367" y="754"/>
                  <a:pt x="2367" y="756"/>
                </a:cubicBezTo>
                <a:cubicBezTo>
                  <a:pt x="2367" y="756"/>
                  <a:pt x="2364" y="757"/>
                  <a:pt x="2362" y="757"/>
                </a:cubicBezTo>
                <a:cubicBezTo>
                  <a:pt x="2360" y="757"/>
                  <a:pt x="2360" y="757"/>
                  <a:pt x="2360" y="757"/>
                </a:cubicBezTo>
                <a:cubicBezTo>
                  <a:pt x="2360" y="757"/>
                  <a:pt x="2358" y="761"/>
                  <a:pt x="2356" y="762"/>
                </a:cubicBezTo>
                <a:cubicBezTo>
                  <a:pt x="2355" y="763"/>
                  <a:pt x="2354" y="763"/>
                  <a:pt x="2353" y="763"/>
                </a:cubicBezTo>
                <a:cubicBezTo>
                  <a:pt x="2352" y="763"/>
                  <a:pt x="2351" y="763"/>
                  <a:pt x="2351" y="763"/>
                </a:cubicBezTo>
                <a:cubicBezTo>
                  <a:pt x="2351" y="763"/>
                  <a:pt x="2354" y="766"/>
                  <a:pt x="2356" y="767"/>
                </a:cubicBezTo>
                <a:cubicBezTo>
                  <a:pt x="2359" y="768"/>
                  <a:pt x="2357" y="771"/>
                  <a:pt x="2357" y="773"/>
                </a:cubicBezTo>
                <a:cubicBezTo>
                  <a:pt x="2357" y="774"/>
                  <a:pt x="2358" y="775"/>
                  <a:pt x="2361" y="777"/>
                </a:cubicBezTo>
                <a:cubicBezTo>
                  <a:pt x="2363" y="779"/>
                  <a:pt x="2359" y="781"/>
                  <a:pt x="2359" y="783"/>
                </a:cubicBezTo>
                <a:cubicBezTo>
                  <a:pt x="2358" y="785"/>
                  <a:pt x="2366" y="791"/>
                  <a:pt x="2366" y="791"/>
                </a:cubicBezTo>
                <a:cubicBezTo>
                  <a:pt x="2366" y="791"/>
                  <a:pt x="2366" y="793"/>
                  <a:pt x="2366" y="796"/>
                </a:cubicBezTo>
                <a:cubicBezTo>
                  <a:pt x="2366" y="798"/>
                  <a:pt x="2364" y="798"/>
                  <a:pt x="2363" y="798"/>
                </a:cubicBezTo>
                <a:cubicBezTo>
                  <a:pt x="2363" y="798"/>
                  <a:pt x="2363" y="798"/>
                  <a:pt x="2363" y="798"/>
                </a:cubicBezTo>
                <a:close/>
                <a:moveTo>
                  <a:pt x="2365" y="766"/>
                </a:moveTo>
                <a:cubicBezTo>
                  <a:pt x="2364" y="766"/>
                  <a:pt x="2363" y="765"/>
                  <a:pt x="2363" y="765"/>
                </a:cubicBezTo>
                <a:cubicBezTo>
                  <a:pt x="2363" y="765"/>
                  <a:pt x="2363" y="765"/>
                  <a:pt x="2363" y="762"/>
                </a:cubicBezTo>
                <a:cubicBezTo>
                  <a:pt x="2363" y="762"/>
                  <a:pt x="2365" y="762"/>
                  <a:pt x="2366" y="762"/>
                </a:cubicBezTo>
                <a:cubicBezTo>
                  <a:pt x="2367" y="762"/>
                  <a:pt x="2368" y="762"/>
                  <a:pt x="2367" y="764"/>
                </a:cubicBezTo>
                <a:cubicBezTo>
                  <a:pt x="2367" y="765"/>
                  <a:pt x="2366" y="766"/>
                  <a:pt x="2365" y="766"/>
                </a:cubicBezTo>
                <a:close/>
                <a:moveTo>
                  <a:pt x="2387" y="839"/>
                </a:moveTo>
                <a:cubicBezTo>
                  <a:pt x="2385" y="839"/>
                  <a:pt x="2384" y="837"/>
                  <a:pt x="2384" y="837"/>
                </a:cubicBezTo>
                <a:cubicBezTo>
                  <a:pt x="2384" y="837"/>
                  <a:pt x="2384" y="837"/>
                  <a:pt x="2380" y="840"/>
                </a:cubicBezTo>
                <a:cubicBezTo>
                  <a:pt x="2380" y="840"/>
                  <a:pt x="2380" y="840"/>
                  <a:pt x="2378" y="841"/>
                </a:cubicBezTo>
                <a:cubicBezTo>
                  <a:pt x="2378" y="841"/>
                  <a:pt x="2378" y="841"/>
                  <a:pt x="2377" y="842"/>
                </a:cubicBezTo>
                <a:cubicBezTo>
                  <a:pt x="2377" y="842"/>
                  <a:pt x="2377" y="842"/>
                  <a:pt x="2377" y="842"/>
                </a:cubicBezTo>
                <a:cubicBezTo>
                  <a:pt x="2375" y="844"/>
                  <a:pt x="2369" y="849"/>
                  <a:pt x="2367" y="849"/>
                </a:cubicBezTo>
                <a:cubicBezTo>
                  <a:pt x="2366" y="849"/>
                  <a:pt x="2366" y="849"/>
                  <a:pt x="2366" y="849"/>
                </a:cubicBezTo>
                <a:cubicBezTo>
                  <a:pt x="2362" y="846"/>
                  <a:pt x="2366" y="842"/>
                  <a:pt x="2368" y="840"/>
                </a:cubicBezTo>
                <a:cubicBezTo>
                  <a:pt x="2369" y="840"/>
                  <a:pt x="2369" y="840"/>
                  <a:pt x="2369" y="840"/>
                </a:cubicBezTo>
                <a:cubicBezTo>
                  <a:pt x="2369" y="839"/>
                  <a:pt x="2368" y="839"/>
                  <a:pt x="2368" y="838"/>
                </a:cubicBezTo>
                <a:cubicBezTo>
                  <a:pt x="2370" y="836"/>
                  <a:pt x="2370" y="836"/>
                  <a:pt x="2370" y="836"/>
                </a:cubicBezTo>
                <a:cubicBezTo>
                  <a:pt x="2370" y="836"/>
                  <a:pt x="2370" y="836"/>
                  <a:pt x="2373" y="836"/>
                </a:cubicBezTo>
                <a:cubicBezTo>
                  <a:pt x="2373" y="836"/>
                  <a:pt x="2374" y="835"/>
                  <a:pt x="2375" y="834"/>
                </a:cubicBezTo>
                <a:cubicBezTo>
                  <a:pt x="2376" y="834"/>
                  <a:pt x="2377" y="834"/>
                  <a:pt x="2378" y="833"/>
                </a:cubicBezTo>
                <a:cubicBezTo>
                  <a:pt x="2378" y="833"/>
                  <a:pt x="2378" y="833"/>
                  <a:pt x="2378" y="834"/>
                </a:cubicBezTo>
                <a:cubicBezTo>
                  <a:pt x="2378" y="834"/>
                  <a:pt x="2379" y="834"/>
                  <a:pt x="2379" y="834"/>
                </a:cubicBezTo>
                <a:cubicBezTo>
                  <a:pt x="2380" y="834"/>
                  <a:pt x="2380" y="834"/>
                  <a:pt x="2380" y="834"/>
                </a:cubicBezTo>
                <a:cubicBezTo>
                  <a:pt x="2380" y="834"/>
                  <a:pt x="2381" y="830"/>
                  <a:pt x="2383" y="830"/>
                </a:cubicBezTo>
                <a:cubicBezTo>
                  <a:pt x="2385" y="830"/>
                  <a:pt x="2393" y="830"/>
                  <a:pt x="2393" y="830"/>
                </a:cubicBezTo>
                <a:cubicBezTo>
                  <a:pt x="2393" y="830"/>
                  <a:pt x="2393" y="830"/>
                  <a:pt x="2395" y="828"/>
                </a:cubicBezTo>
                <a:cubicBezTo>
                  <a:pt x="2398" y="829"/>
                  <a:pt x="2398" y="829"/>
                  <a:pt x="2398" y="829"/>
                </a:cubicBezTo>
                <a:cubicBezTo>
                  <a:pt x="2398" y="829"/>
                  <a:pt x="2390" y="838"/>
                  <a:pt x="2388" y="838"/>
                </a:cubicBezTo>
                <a:cubicBezTo>
                  <a:pt x="2388" y="839"/>
                  <a:pt x="2387" y="839"/>
                  <a:pt x="2387" y="839"/>
                </a:cubicBezTo>
                <a:close/>
                <a:moveTo>
                  <a:pt x="2372" y="838"/>
                </a:moveTo>
                <a:cubicBezTo>
                  <a:pt x="2373" y="838"/>
                  <a:pt x="2373" y="838"/>
                  <a:pt x="2373" y="838"/>
                </a:cubicBezTo>
                <a:cubicBezTo>
                  <a:pt x="2373" y="838"/>
                  <a:pt x="2373" y="838"/>
                  <a:pt x="2373" y="837"/>
                </a:cubicBezTo>
                <a:cubicBezTo>
                  <a:pt x="2373" y="837"/>
                  <a:pt x="2372" y="838"/>
                  <a:pt x="2372" y="838"/>
                </a:cubicBezTo>
                <a:close/>
                <a:moveTo>
                  <a:pt x="2377" y="840"/>
                </a:moveTo>
                <a:cubicBezTo>
                  <a:pt x="2377" y="840"/>
                  <a:pt x="2377" y="840"/>
                  <a:pt x="2377" y="840"/>
                </a:cubicBezTo>
                <a:cubicBezTo>
                  <a:pt x="2377" y="840"/>
                  <a:pt x="2377" y="839"/>
                  <a:pt x="2377" y="839"/>
                </a:cubicBezTo>
                <a:cubicBezTo>
                  <a:pt x="2377" y="839"/>
                  <a:pt x="2377" y="840"/>
                  <a:pt x="2377" y="840"/>
                </a:cubicBezTo>
                <a:close/>
                <a:moveTo>
                  <a:pt x="2379" y="836"/>
                </a:moveTo>
                <a:cubicBezTo>
                  <a:pt x="2379" y="836"/>
                  <a:pt x="2379" y="836"/>
                  <a:pt x="2379" y="836"/>
                </a:cubicBezTo>
                <a:cubicBezTo>
                  <a:pt x="2379" y="836"/>
                  <a:pt x="2379" y="836"/>
                  <a:pt x="2379" y="836"/>
                </a:cubicBezTo>
                <a:cubicBezTo>
                  <a:pt x="2379" y="836"/>
                  <a:pt x="2379" y="836"/>
                  <a:pt x="2379" y="836"/>
                </a:cubicBezTo>
                <a:close/>
                <a:moveTo>
                  <a:pt x="2396" y="784"/>
                </a:moveTo>
                <a:cubicBezTo>
                  <a:pt x="2395" y="784"/>
                  <a:pt x="2393" y="784"/>
                  <a:pt x="2392" y="783"/>
                </a:cubicBezTo>
                <a:cubicBezTo>
                  <a:pt x="2390" y="782"/>
                  <a:pt x="2391" y="778"/>
                  <a:pt x="2391" y="778"/>
                </a:cubicBezTo>
                <a:cubicBezTo>
                  <a:pt x="2391" y="778"/>
                  <a:pt x="2391" y="778"/>
                  <a:pt x="2393" y="776"/>
                </a:cubicBezTo>
                <a:cubicBezTo>
                  <a:pt x="2393" y="776"/>
                  <a:pt x="2393" y="776"/>
                  <a:pt x="2395" y="778"/>
                </a:cubicBezTo>
                <a:cubicBezTo>
                  <a:pt x="2397" y="777"/>
                  <a:pt x="2397" y="777"/>
                  <a:pt x="2397" y="777"/>
                </a:cubicBezTo>
                <a:cubicBezTo>
                  <a:pt x="2397" y="777"/>
                  <a:pt x="2399" y="782"/>
                  <a:pt x="2398" y="784"/>
                </a:cubicBezTo>
                <a:cubicBezTo>
                  <a:pt x="2398" y="784"/>
                  <a:pt x="2397" y="784"/>
                  <a:pt x="2396" y="784"/>
                </a:cubicBezTo>
                <a:close/>
                <a:moveTo>
                  <a:pt x="2396" y="709"/>
                </a:moveTo>
                <a:cubicBezTo>
                  <a:pt x="2396" y="709"/>
                  <a:pt x="2396" y="709"/>
                  <a:pt x="2394" y="711"/>
                </a:cubicBezTo>
                <a:cubicBezTo>
                  <a:pt x="2394" y="711"/>
                  <a:pt x="2394" y="711"/>
                  <a:pt x="2394" y="708"/>
                </a:cubicBezTo>
                <a:cubicBezTo>
                  <a:pt x="2394" y="708"/>
                  <a:pt x="2394" y="708"/>
                  <a:pt x="2394" y="704"/>
                </a:cubicBezTo>
                <a:cubicBezTo>
                  <a:pt x="2396" y="704"/>
                  <a:pt x="2396" y="704"/>
                  <a:pt x="2396" y="704"/>
                </a:cubicBezTo>
                <a:cubicBezTo>
                  <a:pt x="2396" y="704"/>
                  <a:pt x="2396" y="704"/>
                  <a:pt x="2396" y="709"/>
                </a:cubicBezTo>
                <a:close/>
                <a:moveTo>
                  <a:pt x="2388" y="451"/>
                </a:moveTo>
                <a:cubicBezTo>
                  <a:pt x="2388" y="451"/>
                  <a:pt x="2389" y="455"/>
                  <a:pt x="2389" y="455"/>
                </a:cubicBezTo>
                <a:cubicBezTo>
                  <a:pt x="2389" y="455"/>
                  <a:pt x="2389" y="455"/>
                  <a:pt x="2389" y="457"/>
                </a:cubicBezTo>
                <a:cubicBezTo>
                  <a:pt x="2389" y="457"/>
                  <a:pt x="2389" y="457"/>
                  <a:pt x="2387" y="453"/>
                </a:cubicBezTo>
                <a:cubicBezTo>
                  <a:pt x="2387" y="453"/>
                  <a:pt x="2388" y="452"/>
                  <a:pt x="2388" y="451"/>
                </a:cubicBezTo>
                <a:cubicBezTo>
                  <a:pt x="2388" y="451"/>
                  <a:pt x="2388" y="451"/>
                  <a:pt x="2388" y="451"/>
                </a:cubicBezTo>
                <a:close/>
                <a:moveTo>
                  <a:pt x="2383" y="826"/>
                </a:moveTo>
                <a:cubicBezTo>
                  <a:pt x="2385" y="822"/>
                  <a:pt x="2385" y="822"/>
                  <a:pt x="2385" y="822"/>
                </a:cubicBezTo>
                <a:cubicBezTo>
                  <a:pt x="2385" y="822"/>
                  <a:pt x="2385" y="822"/>
                  <a:pt x="2392" y="823"/>
                </a:cubicBezTo>
                <a:cubicBezTo>
                  <a:pt x="2392" y="823"/>
                  <a:pt x="2392" y="823"/>
                  <a:pt x="2383" y="826"/>
                </a:cubicBezTo>
                <a:close/>
                <a:moveTo>
                  <a:pt x="2376" y="829"/>
                </a:moveTo>
                <a:cubicBezTo>
                  <a:pt x="2376" y="829"/>
                  <a:pt x="2376" y="829"/>
                  <a:pt x="2372" y="828"/>
                </a:cubicBezTo>
                <a:cubicBezTo>
                  <a:pt x="2372" y="828"/>
                  <a:pt x="2372" y="828"/>
                  <a:pt x="2376" y="826"/>
                </a:cubicBezTo>
                <a:lnTo>
                  <a:pt x="2376" y="829"/>
                </a:lnTo>
                <a:close/>
                <a:moveTo>
                  <a:pt x="2376" y="764"/>
                </a:moveTo>
                <a:cubicBezTo>
                  <a:pt x="2378" y="764"/>
                  <a:pt x="2381" y="765"/>
                  <a:pt x="2381" y="765"/>
                </a:cubicBezTo>
                <a:cubicBezTo>
                  <a:pt x="2391" y="766"/>
                  <a:pt x="2391" y="766"/>
                  <a:pt x="2391" y="766"/>
                </a:cubicBezTo>
                <a:cubicBezTo>
                  <a:pt x="2391" y="766"/>
                  <a:pt x="2391" y="766"/>
                  <a:pt x="2381" y="767"/>
                </a:cubicBezTo>
                <a:cubicBezTo>
                  <a:pt x="2381" y="767"/>
                  <a:pt x="2380" y="768"/>
                  <a:pt x="2379" y="768"/>
                </a:cubicBezTo>
                <a:cubicBezTo>
                  <a:pt x="2377" y="768"/>
                  <a:pt x="2375" y="767"/>
                  <a:pt x="2374" y="766"/>
                </a:cubicBezTo>
                <a:cubicBezTo>
                  <a:pt x="2374" y="766"/>
                  <a:pt x="2375" y="764"/>
                  <a:pt x="2376" y="764"/>
                </a:cubicBezTo>
                <a:cubicBezTo>
                  <a:pt x="2376" y="764"/>
                  <a:pt x="2376" y="764"/>
                  <a:pt x="2376" y="764"/>
                </a:cubicBezTo>
                <a:close/>
                <a:moveTo>
                  <a:pt x="2381" y="708"/>
                </a:moveTo>
                <a:cubicBezTo>
                  <a:pt x="2380" y="703"/>
                  <a:pt x="2380" y="703"/>
                  <a:pt x="2380" y="703"/>
                </a:cubicBezTo>
                <a:cubicBezTo>
                  <a:pt x="2380" y="703"/>
                  <a:pt x="2380" y="703"/>
                  <a:pt x="2383" y="704"/>
                </a:cubicBezTo>
                <a:cubicBezTo>
                  <a:pt x="2383" y="704"/>
                  <a:pt x="2383" y="704"/>
                  <a:pt x="2381" y="708"/>
                </a:cubicBezTo>
                <a:close/>
                <a:moveTo>
                  <a:pt x="2355" y="694"/>
                </a:moveTo>
                <a:cubicBezTo>
                  <a:pt x="2355" y="694"/>
                  <a:pt x="2355" y="694"/>
                  <a:pt x="2351" y="690"/>
                </a:cubicBezTo>
                <a:cubicBezTo>
                  <a:pt x="2353" y="687"/>
                  <a:pt x="2353" y="687"/>
                  <a:pt x="2353" y="687"/>
                </a:cubicBezTo>
                <a:cubicBezTo>
                  <a:pt x="2353" y="687"/>
                  <a:pt x="2353" y="687"/>
                  <a:pt x="2356" y="689"/>
                </a:cubicBezTo>
                <a:cubicBezTo>
                  <a:pt x="2356" y="689"/>
                  <a:pt x="2356" y="689"/>
                  <a:pt x="2355" y="694"/>
                </a:cubicBezTo>
                <a:close/>
                <a:moveTo>
                  <a:pt x="2359" y="647"/>
                </a:moveTo>
                <a:cubicBezTo>
                  <a:pt x="2360" y="647"/>
                  <a:pt x="2361" y="646"/>
                  <a:pt x="2362" y="645"/>
                </a:cubicBezTo>
                <a:cubicBezTo>
                  <a:pt x="2362" y="645"/>
                  <a:pt x="2362" y="645"/>
                  <a:pt x="2363" y="645"/>
                </a:cubicBezTo>
                <a:cubicBezTo>
                  <a:pt x="2364" y="645"/>
                  <a:pt x="2364" y="647"/>
                  <a:pt x="2363" y="651"/>
                </a:cubicBezTo>
                <a:cubicBezTo>
                  <a:pt x="2362" y="655"/>
                  <a:pt x="2362" y="657"/>
                  <a:pt x="2363" y="660"/>
                </a:cubicBezTo>
                <a:cubicBezTo>
                  <a:pt x="2365" y="662"/>
                  <a:pt x="2361" y="663"/>
                  <a:pt x="2358" y="664"/>
                </a:cubicBezTo>
                <a:cubicBezTo>
                  <a:pt x="2358" y="664"/>
                  <a:pt x="2358" y="664"/>
                  <a:pt x="2357" y="664"/>
                </a:cubicBezTo>
                <a:cubicBezTo>
                  <a:pt x="2355" y="664"/>
                  <a:pt x="2355" y="661"/>
                  <a:pt x="2355" y="660"/>
                </a:cubicBezTo>
                <a:cubicBezTo>
                  <a:pt x="2355" y="658"/>
                  <a:pt x="2359" y="652"/>
                  <a:pt x="2359" y="652"/>
                </a:cubicBezTo>
                <a:cubicBezTo>
                  <a:pt x="2359" y="652"/>
                  <a:pt x="2359" y="652"/>
                  <a:pt x="2358" y="651"/>
                </a:cubicBezTo>
                <a:cubicBezTo>
                  <a:pt x="2358" y="651"/>
                  <a:pt x="2358" y="647"/>
                  <a:pt x="2357" y="647"/>
                </a:cubicBezTo>
                <a:cubicBezTo>
                  <a:pt x="2357" y="647"/>
                  <a:pt x="2357" y="647"/>
                  <a:pt x="2357" y="647"/>
                </a:cubicBezTo>
                <a:cubicBezTo>
                  <a:pt x="2355" y="647"/>
                  <a:pt x="2353" y="649"/>
                  <a:pt x="2353" y="649"/>
                </a:cubicBezTo>
                <a:cubicBezTo>
                  <a:pt x="2353" y="649"/>
                  <a:pt x="2352" y="647"/>
                  <a:pt x="2351" y="646"/>
                </a:cubicBezTo>
                <a:cubicBezTo>
                  <a:pt x="2350" y="644"/>
                  <a:pt x="2352" y="639"/>
                  <a:pt x="2352" y="639"/>
                </a:cubicBezTo>
                <a:cubicBezTo>
                  <a:pt x="2352" y="639"/>
                  <a:pt x="2350" y="637"/>
                  <a:pt x="2350" y="636"/>
                </a:cubicBezTo>
                <a:cubicBezTo>
                  <a:pt x="2350" y="635"/>
                  <a:pt x="2351" y="635"/>
                  <a:pt x="2351" y="635"/>
                </a:cubicBezTo>
                <a:cubicBezTo>
                  <a:pt x="2353" y="635"/>
                  <a:pt x="2354" y="636"/>
                  <a:pt x="2354" y="636"/>
                </a:cubicBezTo>
                <a:cubicBezTo>
                  <a:pt x="2354" y="636"/>
                  <a:pt x="2358" y="638"/>
                  <a:pt x="2360" y="639"/>
                </a:cubicBezTo>
                <a:cubicBezTo>
                  <a:pt x="2362" y="639"/>
                  <a:pt x="2359" y="645"/>
                  <a:pt x="2359" y="646"/>
                </a:cubicBezTo>
                <a:cubicBezTo>
                  <a:pt x="2359" y="647"/>
                  <a:pt x="2359" y="647"/>
                  <a:pt x="2359" y="647"/>
                </a:cubicBezTo>
                <a:close/>
                <a:moveTo>
                  <a:pt x="2373" y="656"/>
                </a:moveTo>
                <a:cubicBezTo>
                  <a:pt x="2373" y="656"/>
                  <a:pt x="2373" y="656"/>
                  <a:pt x="2370" y="656"/>
                </a:cubicBezTo>
                <a:cubicBezTo>
                  <a:pt x="2371" y="652"/>
                  <a:pt x="2371" y="652"/>
                  <a:pt x="2371" y="652"/>
                </a:cubicBezTo>
                <a:cubicBezTo>
                  <a:pt x="2371" y="652"/>
                  <a:pt x="2371" y="652"/>
                  <a:pt x="2374" y="653"/>
                </a:cubicBezTo>
                <a:cubicBezTo>
                  <a:pt x="2374" y="653"/>
                  <a:pt x="2374" y="653"/>
                  <a:pt x="2373" y="656"/>
                </a:cubicBezTo>
                <a:close/>
                <a:moveTo>
                  <a:pt x="2369" y="642"/>
                </a:moveTo>
                <a:cubicBezTo>
                  <a:pt x="2369" y="642"/>
                  <a:pt x="2370" y="642"/>
                  <a:pt x="2371" y="642"/>
                </a:cubicBezTo>
                <a:cubicBezTo>
                  <a:pt x="2372" y="642"/>
                  <a:pt x="2373" y="642"/>
                  <a:pt x="2374" y="642"/>
                </a:cubicBezTo>
                <a:cubicBezTo>
                  <a:pt x="2374" y="644"/>
                  <a:pt x="2376" y="646"/>
                  <a:pt x="2376" y="646"/>
                </a:cubicBezTo>
                <a:cubicBezTo>
                  <a:pt x="2376" y="646"/>
                  <a:pt x="2376" y="646"/>
                  <a:pt x="2379" y="647"/>
                </a:cubicBezTo>
                <a:cubicBezTo>
                  <a:pt x="2379" y="653"/>
                  <a:pt x="2379" y="653"/>
                  <a:pt x="2379" y="653"/>
                </a:cubicBezTo>
                <a:cubicBezTo>
                  <a:pt x="2379" y="653"/>
                  <a:pt x="2379" y="653"/>
                  <a:pt x="2373" y="649"/>
                </a:cubicBezTo>
                <a:cubicBezTo>
                  <a:pt x="2373" y="649"/>
                  <a:pt x="2373" y="649"/>
                  <a:pt x="2372" y="646"/>
                </a:cubicBezTo>
                <a:cubicBezTo>
                  <a:pt x="2372" y="646"/>
                  <a:pt x="2372" y="646"/>
                  <a:pt x="2369" y="647"/>
                </a:cubicBezTo>
                <a:cubicBezTo>
                  <a:pt x="2369" y="647"/>
                  <a:pt x="2369" y="647"/>
                  <a:pt x="2369" y="642"/>
                </a:cubicBezTo>
                <a:close/>
                <a:moveTo>
                  <a:pt x="2390" y="668"/>
                </a:moveTo>
                <a:cubicBezTo>
                  <a:pt x="2390" y="675"/>
                  <a:pt x="2390" y="675"/>
                  <a:pt x="2390" y="675"/>
                </a:cubicBezTo>
                <a:cubicBezTo>
                  <a:pt x="2390" y="675"/>
                  <a:pt x="2392" y="678"/>
                  <a:pt x="2392" y="681"/>
                </a:cubicBezTo>
                <a:cubicBezTo>
                  <a:pt x="2392" y="684"/>
                  <a:pt x="2389" y="689"/>
                  <a:pt x="2389" y="689"/>
                </a:cubicBezTo>
                <a:cubicBezTo>
                  <a:pt x="2389" y="689"/>
                  <a:pt x="2389" y="689"/>
                  <a:pt x="2386" y="683"/>
                </a:cubicBezTo>
                <a:cubicBezTo>
                  <a:pt x="2386" y="683"/>
                  <a:pt x="2384" y="683"/>
                  <a:pt x="2383" y="686"/>
                </a:cubicBezTo>
                <a:cubicBezTo>
                  <a:pt x="2383" y="688"/>
                  <a:pt x="2386" y="692"/>
                  <a:pt x="2386" y="692"/>
                </a:cubicBezTo>
                <a:cubicBezTo>
                  <a:pt x="2386" y="692"/>
                  <a:pt x="2386" y="692"/>
                  <a:pt x="2386" y="696"/>
                </a:cubicBezTo>
                <a:cubicBezTo>
                  <a:pt x="2386" y="696"/>
                  <a:pt x="2386" y="696"/>
                  <a:pt x="2383" y="696"/>
                </a:cubicBezTo>
                <a:cubicBezTo>
                  <a:pt x="2383" y="696"/>
                  <a:pt x="2383" y="696"/>
                  <a:pt x="2383" y="693"/>
                </a:cubicBezTo>
                <a:cubicBezTo>
                  <a:pt x="2383" y="693"/>
                  <a:pt x="2383" y="693"/>
                  <a:pt x="2381" y="696"/>
                </a:cubicBezTo>
                <a:cubicBezTo>
                  <a:pt x="2381" y="696"/>
                  <a:pt x="2377" y="694"/>
                  <a:pt x="2375" y="694"/>
                </a:cubicBezTo>
                <a:cubicBezTo>
                  <a:pt x="2373" y="693"/>
                  <a:pt x="2370" y="687"/>
                  <a:pt x="2370" y="685"/>
                </a:cubicBezTo>
                <a:cubicBezTo>
                  <a:pt x="2370" y="684"/>
                  <a:pt x="2372" y="683"/>
                  <a:pt x="2372" y="683"/>
                </a:cubicBezTo>
                <a:cubicBezTo>
                  <a:pt x="2372" y="683"/>
                  <a:pt x="2368" y="679"/>
                  <a:pt x="2367" y="679"/>
                </a:cubicBezTo>
                <a:cubicBezTo>
                  <a:pt x="2365" y="679"/>
                  <a:pt x="2361" y="683"/>
                  <a:pt x="2361" y="683"/>
                </a:cubicBezTo>
                <a:cubicBezTo>
                  <a:pt x="2361" y="683"/>
                  <a:pt x="2361" y="683"/>
                  <a:pt x="2359" y="680"/>
                </a:cubicBezTo>
                <a:cubicBezTo>
                  <a:pt x="2359" y="680"/>
                  <a:pt x="2359" y="680"/>
                  <a:pt x="2357" y="682"/>
                </a:cubicBezTo>
                <a:cubicBezTo>
                  <a:pt x="2357" y="682"/>
                  <a:pt x="2357" y="682"/>
                  <a:pt x="2354" y="680"/>
                </a:cubicBezTo>
                <a:cubicBezTo>
                  <a:pt x="2354" y="680"/>
                  <a:pt x="2356" y="676"/>
                  <a:pt x="2357" y="674"/>
                </a:cubicBezTo>
                <a:cubicBezTo>
                  <a:pt x="2357" y="674"/>
                  <a:pt x="2358" y="674"/>
                  <a:pt x="2358" y="674"/>
                </a:cubicBezTo>
                <a:cubicBezTo>
                  <a:pt x="2359" y="674"/>
                  <a:pt x="2360" y="676"/>
                  <a:pt x="2360" y="676"/>
                </a:cubicBezTo>
                <a:cubicBezTo>
                  <a:pt x="2360" y="676"/>
                  <a:pt x="2363" y="671"/>
                  <a:pt x="2364" y="670"/>
                </a:cubicBezTo>
                <a:cubicBezTo>
                  <a:pt x="2365" y="669"/>
                  <a:pt x="2365" y="669"/>
                  <a:pt x="2365" y="669"/>
                </a:cubicBezTo>
                <a:cubicBezTo>
                  <a:pt x="2367" y="669"/>
                  <a:pt x="2370" y="671"/>
                  <a:pt x="2370" y="671"/>
                </a:cubicBezTo>
                <a:cubicBezTo>
                  <a:pt x="2370" y="671"/>
                  <a:pt x="2370" y="671"/>
                  <a:pt x="2373" y="669"/>
                </a:cubicBezTo>
                <a:cubicBezTo>
                  <a:pt x="2373" y="669"/>
                  <a:pt x="2373" y="669"/>
                  <a:pt x="2374" y="667"/>
                </a:cubicBezTo>
                <a:cubicBezTo>
                  <a:pt x="2374" y="667"/>
                  <a:pt x="2374" y="667"/>
                  <a:pt x="2377" y="667"/>
                </a:cubicBezTo>
                <a:cubicBezTo>
                  <a:pt x="2377" y="667"/>
                  <a:pt x="2377" y="667"/>
                  <a:pt x="2377" y="663"/>
                </a:cubicBezTo>
                <a:cubicBezTo>
                  <a:pt x="2377" y="663"/>
                  <a:pt x="2382" y="663"/>
                  <a:pt x="2383" y="662"/>
                </a:cubicBezTo>
                <a:cubicBezTo>
                  <a:pt x="2384" y="661"/>
                  <a:pt x="2379" y="657"/>
                  <a:pt x="2380" y="656"/>
                </a:cubicBezTo>
                <a:cubicBezTo>
                  <a:pt x="2380" y="656"/>
                  <a:pt x="2380" y="656"/>
                  <a:pt x="2381" y="656"/>
                </a:cubicBezTo>
                <a:cubicBezTo>
                  <a:pt x="2383" y="656"/>
                  <a:pt x="2386" y="661"/>
                  <a:pt x="2388" y="662"/>
                </a:cubicBezTo>
                <a:cubicBezTo>
                  <a:pt x="2390" y="663"/>
                  <a:pt x="2390" y="668"/>
                  <a:pt x="2390" y="668"/>
                </a:cubicBezTo>
                <a:close/>
                <a:moveTo>
                  <a:pt x="2380" y="480"/>
                </a:moveTo>
                <a:cubicBezTo>
                  <a:pt x="2380" y="480"/>
                  <a:pt x="2381" y="480"/>
                  <a:pt x="2381" y="480"/>
                </a:cubicBezTo>
                <a:cubicBezTo>
                  <a:pt x="2382" y="481"/>
                  <a:pt x="2382" y="482"/>
                  <a:pt x="2381" y="482"/>
                </a:cubicBezTo>
                <a:cubicBezTo>
                  <a:pt x="2381" y="482"/>
                  <a:pt x="2380" y="482"/>
                  <a:pt x="2379" y="481"/>
                </a:cubicBezTo>
                <a:cubicBezTo>
                  <a:pt x="2379" y="481"/>
                  <a:pt x="2379" y="480"/>
                  <a:pt x="2380" y="480"/>
                </a:cubicBezTo>
                <a:close/>
                <a:moveTo>
                  <a:pt x="2377" y="485"/>
                </a:moveTo>
                <a:cubicBezTo>
                  <a:pt x="2377" y="483"/>
                  <a:pt x="2377" y="483"/>
                  <a:pt x="2377" y="483"/>
                </a:cubicBezTo>
                <a:cubicBezTo>
                  <a:pt x="2377" y="483"/>
                  <a:pt x="2377" y="483"/>
                  <a:pt x="2380" y="485"/>
                </a:cubicBezTo>
                <a:cubicBezTo>
                  <a:pt x="2380" y="485"/>
                  <a:pt x="2380" y="485"/>
                  <a:pt x="2377" y="485"/>
                </a:cubicBezTo>
                <a:close/>
                <a:moveTo>
                  <a:pt x="2375" y="498"/>
                </a:moveTo>
                <a:cubicBezTo>
                  <a:pt x="2375" y="498"/>
                  <a:pt x="2375" y="498"/>
                  <a:pt x="2372" y="497"/>
                </a:cubicBezTo>
                <a:cubicBezTo>
                  <a:pt x="2372" y="497"/>
                  <a:pt x="2374" y="492"/>
                  <a:pt x="2376" y="490"/>
                </a:cubicBezTo>
                <a:cubicBezTo>
                  <a:pt x="2376" y="489"/>
                  <a:pt x="2376" y="489"/>
                  <a:pt x="2377" y="489"/>
                </a:cubicBezTo>
                <a:cubicBezTo>
                  <a:pt x="2378" y="489"/>
                  <a:pt x="2378" y="491"/>
                  <a:pt x="2378" y="491"/>
                </a:cubicBezTo>
                <a:cubicBezTo>
                  <a:pt x="2378" y="491"/>
                  <a:pt x="2375" y="494"/>
                  <a:pt x="2376" y="494"/>
                </a:cubicBezTo>
                <a:cubicBezTo>
                  <a:pt x="2377" y="494"/>
                  <a:pt x="2375" y="498"/>
                  <a:pt x="2375" y="498"/>
                </a:cubicBezTo>
                <a:close/>
                <a:moveTo>
                  <a:pt x="2384" y="454"/>
                </a:moveTo>
                <a:cubicBezTo>
                  <a:pt x="2384" y="454"/>
                  <a:pt x="2384" y="454"/>
                  <a:pt x="2384" y="454"/>
                </a:cubicBezTo>
                <a:cubicBezTo>
                  <a:pt x="2384" y="454"/>
                  <a:pt x="2385" y="458"/>
                  <a:pt x="2385" y="458"/>
                </a:cubicBezTo>
                <a:cubicBezTo>
                  <a:pt x="2385" y="458"/>
                  <a:pt x="2385" y="458"/>
                  <a:pt x="2382" y="456"/>
                </a:cubicBezTo>
                <a:cubicBezTo>
                  <a:pt x="2382" y="456"/>
                  <a:pt x="2384" y="455"/>
                  <a:pt x="2384" y="454"/>
                </a:cubicBezTo>
                <a:close/>
                <a:moveTo>
                  <a:pt x="2383" y="476"/>
                </a:moveTo>
                <a:cubicBezTo>
                  <a:pt x="2383" y="476"/>
                  <a:pt x="2383" y="478"/>
                  <a:pt x="2381" y="478"/>
                </a:cubicBezTo>
                <a:cubicBezTo>
                  <a:pt x="2381" y="478"/>
                  <a:pt x="2381" y="478"/>
                  <a:pt x="2381" y="478"/>
                </a:cubicBezTo>
                <a:cubicBezTo>
                  <a:pt x="2381" y="478"/>
                  <a:pt x="2380" y="478"/>
                  <a:pt x="2380" y="476"/>
                </a:cubicBezTo>
                <a:cubicBezTo>
                  <a:pt x="2380" y="475"/>
                  <a:pt x="2381" y="474"/>
                  <a:pt x="2383" y="474"/>
                </a:cubicBezTo>
                <a:cubicBezTo>
                  <a:pt x="2384" y="474"/>
                  <a:pt x="2384" y="474"/>
                  <a:pt x="2384" y="474"/>
                </a:cubicBezTo>
                <a:cubicBezTo>
                  <a:pt x="2386" y="476"/>
                  <a:pt x="2383" y="476"/>
                  <a:pt x="2383" y="476"/>
                </a:cubicBezTo>
                <a:close/>
                <a:moveTo>
                  <a:pt x="2397" y="434"/>
                </a:moveTo>
                <a:cubicBezTo>
                  <a:pt x="2397" y="434"/>
                  <a:pt x="2393" y="431"/>
                  <a:pt x="2392" y="430"/>
                </a:cubicBezTo>
                <a:cubicBezTo>
                  <a:pt x="2391" y="429"/>
                  <a:pt x="2389" y="427"/>
                  <a:pt x="2389" y="427"/>
                </a:cubicBezTo>
                <a:cubicBezTo>
                  <a:pt x="2389" y="427"/>
                  <a:pt x="2389" y="427"/>
                  <a:pt x="2391" y="425"/>
                </a:cubicBezTo>
                <a:cubicBezTo>
                  <a:pt x="2391" y="425"/>
                  <a:pt x="2390" y="421"/>
                  <a:pt x="2391" y="421"/>
                </a:cubicBezTo>
                <a:cubicBezTo>
                  <a:pt x="2392" y="421"/>
                  <a:pt x="2392" y="421"/>
                  <a:pt x="2392" y="421"/>
                </a:cubicBezTo>
                <a:cubicBezTo>
                  <a:pt x="2394" y="421"/>
                  <a:pt x="2396" y="422"/>
                  <a:pt x="2396" y="422"/>
                </a:cubicBezTo>
                <a:cubicBezTo>
                  <a:pt x="2396" y="422"/>
                  <a:pt x="2395" y="418"/>
                  <a:pt x="2399" y="418"/>
                </a:cubicBezTo>
                <a:cubicBezTo>
                  <a:pt x="2399" y="418"/>
                  <a:pt x="2399" y="418"/>
                  <a:pt x="2399" y="418"/>
                </a:cubicBezTo>
                <a:cubicBezTo>
                  <a:pt x="2400" y="418"/>
                  <a:pt x="2403" y="420"/>
                  <a:pt x="2403" y="420"/>
                </a:cubicBezTo>
                <a:cubicBezTo>
                  <a:pt x="2406" y="419"/>
                  <a:pt x="2406" y="419"/>
                  <a:pt x="2406" y="419"/>
                </a:cubicBezTo>
                <a:cubicBezTo>
                  <a:pt x="2406" y="419"/>
                  <a:pt x="2407" y="421"/>
                  <a:pt x="2407" y="423"/>
                </a:cubicBezTo>
                <a:cubicBezTo>
                  <a:pt x="2406" y="426"/>
                  <a:pt x="2406" y="429"/>
                  <a:pt x="2406" y="429"/>
                </a:cubicBezTo>
                <a:cubicBezTo>
                  <a:pt x="2406" y="429"/>
                  <a:pt x="2403" y="426"/>
                  <a:pt x="2400" y="426"/>
                </a:cubicBezTo>
                <a:cubicBezTo>
                  <a:pt x="2400" y="426"/>
                  <a:pt x="2399" y="426"/>
                  <a:pt x="2399" y="426"/>
                </a:cubicBezTo>
                <a:cubicBezTo>
                  <a:pt x="2396" y="428"/>
                  <a:pt x="2397" y="434"/>
                  <a:pt x="2397" y="434"/>
                </a:cubicBezTo>
                <a:close/>
                <a:moveTo>
                  <a:pt x="2410" y="724"/>
                </a:moveTo>
                <a:cubicBezTo>
                  <a:pt x="2410" y="724"/>
                  <a:pt x="2410" y="724"/>
                  <a:pt x="2411" y="724"/>
                </a:cubicBezTo>
                <a:cubicBezTo>
                  <a:pt x="2412" y="724"/>
                  <a:pt x="2412" y="724"/>
                  <a:pt x="2413" y="724"/>
                </a:cubicBezTo>
                <a:cubicBezTo>
                  <a:pt x="2415" y="725"/>
                  <a:pt x="2416" y="726"/>
                  <a:pt x="2414" y="728"/>
                </a:cubicBezTo>
                <a:cubicBezTo>
                  <a:pt x="2413" y="728"/>
                  <a:pt x="2413" y="728"/>
                  <a:pt x="2413" y="728"/>
                </a:cubicBezTo>
                <a:cubicBezTo>
                  <a:pt x="2412" y="728"/>
                  <a:pt x="2410" y="724"/>
                  <a:pt x="2410" y="724"/>
                </a:cubicBezTo>
                <a:close/>
                <a:moveTo>
                  <a:pt x="2406" y="764"/>
                </a:moveTo>
                <a:cubicBezTo>
                  <a:pt x="2408" y="765"/>
                  <a:pt x="2406" y="766"/>
                  <a:pt x="2404" y="766"/>
                </a:cubicBezTo>
                <a:cubicBezTo>
                  <a:pt x="2403" y="766"/>
                  <a:pt x="2402" y="765"/>
                  <a:pt x="2401" y="765"/>
                </a:cubicBezTo>
                <a:cubicBezTo>
                  <a:pt x="2401" y="765"/>
                  <a:pt x="2401" y="765"/>
                  <a:pt x="2402" y="759"/>
                </a:cubicBezTo>
                <a:cubicBezTo>
                  <a:pt x="2402" y="759"/>
                  <a:pt x="2405" y="762"/>
                  <a:pt x="2406" y="764"/>
                </a:cubicBezTo>
                <a:close/>
                <a:moveTo>
                  <a:pt x="2399" y="741"/>
                </a:moveTo>
                <a:cubicBezTo>
                  <a:pt x="2399" y="736"/>
                  <a:pt x="2403" y="734"/>
                  <a:pt x="2403" y="734"/>
                </a:cubicBezTo>
                <a:cubicBezTo>
                  <a:pt x="2403" y="734"/>
                  <a:pt x="2403" y="734"/>
                  <a:pt x="2403" y="731"/>
                </a:cubicBezTo>
                <a:cubicBezTo>
                  <a:pt x="2403" y="731"/>
                  <a:pt x="2403" y="731"/>
                  <a:pt x="2408" y="726"/>
                </a:cubicBezTo>
                <a:cubicBezTo>
                  <a:pt x="2408" y="726"/>
                  <a:pt x="2408" y="726"/>
                  <a:pt x="2406" y="731"/>
                </a:cubicBezTo>
                <a:cubicBezTo>
                  <a:pt x="2406" y="731"/>
                  <a:pt x="2407" y="732"/>
                  <a:pt x="2407" y="734"/>
                </a:cubicBezTo>
                <a:cubicBezTo>
                  <a:pt x="2406" y="736"/>
                  <a:pt x="2404" y="738"/>
                  <a:pt x="2404" y="738"/>
                </a:cubicBezTo>
                <a:cubicBezTo>
                  <a:pt x="2404" y="738"/>
                  <a:pt x="2404" y="742"/>
                  <a:pt x="2406" y="742"/>
                </a:cubicBezTo>
                <a:cubicBezTo>
                  <a:pt x="2406" y="742"/>
                  <a:pt x="2406" y="742"/>
                  <a:pt x="2406" y="742"/>
                </a:cubicBezTo>
                <a:cubicBezTo>
                  <a:pt x="2408" y="742"/>
                  <a:pt x="2410" y="738"/>
                  <a:pt x="2411" y="738"/>
                </a:cubicBezTo>
                <a:cubicBezTo>
                  <a:pt x="2412" y="738"/>
                  <a:pt x="2412" y="738"/>
                  <a:pt x="2412" y="738"/>
                </a:cubicBezTo>
                <a:cubicBezTo>
                  <a:pt x="2413" y="738"/>
                  <a:pt x="2416" y="739"/>
                  <a:pt x="2416" y="741"/>
                </a:cubicBezTo>
                <a:cubicBezTo>
                  <a:pt x="2415" y="744"/>
                  <a:pt x="2413" y="745"/>
                  <a:pt x="2413" y="745"/>
                </a:cubicBezTo>
                <a:cubicBezTo>
                  <a:pt x="2413" y="745"/>
                  <a:pt x="2413" y="745"/>
                  <a:pt x="2416" y="747"/>
                </a:cubicBezTo>
                <a:cubicBezTo>
                  <a:pt x="2416" y="747"/>
                  <a:pt x="2416" y="747"/>
                  <a:pt x="2414" y="748"/>
                </a:cubicBezTo>
                <a:cubicBezTo>
                  <a:pt x="2414" y="748"/>
                  <a:pt x="2412" y="747"/>
                  <a:pt x="2411" y="747"/>
                </a:cubicBezTo>
                <a:cubicBezTo>
                  <a:pt x="2410" y="747"/>
                  <a:pt x="2409" y="747"/>
                  <a:pt x="2409" y="748"/>
                </a:cubicBezTo>
                <a:cubicBezTo>
                  <a:pt x="2407" y="750"/>
                  <a:pt x="2408" y="752"/>
                  <a:pt x="2410" y="753"/>
                </a:cubicBezTo>
                <a:cubicBezTo>
                  <a:pt x="2412" y="754"/>
                  <a:pt x="2413" y="756"/>
                  <a:pt x="2412" y="757"/>
                </a:cubicBezTo>
                <a:cubicBezTo>
                  <a:pt x="2412" y="757"/>
                  <a:pt x="2412" y="757"/>
                  <a:pt x="2412" y="757"/>
                </a:cubicBezTo>
                <a:cubicBezTo>
                  <a:pt x="2410" y="757"/>
                  <a:pt x="2403" y="751"/>
                  <a:pt x="2402" y="750"/>
                </a:cubicBezTo>
                <a:cubicBezTo>
                  <a:pt x="2400" y="749"/>
                  <a:pt x="2402" y="747"/>
                  <a:pt x="2402" y="746"/>
                </a:cubicBezTo>
                <a:cubicBezTo>
                  <a:pt x="2401" y="744"/>
                  <a:pt x="2399" y="744"/>
                  <a:pt x="2399" y="741"/>
                </a:cubicBezTo>
                <a:close/>
                <a:moveTo>
                  <a:pt x="2303" y="826"/>
                </a:moveTo>
                <a:cubicBezTo>
                  <a:pt x="2304" y="827"/>
                  <a:pt x="2307" y="828"/>
                  <a:pt x="2305" y="830"/>
                </a:cubicBezTo>
                <a:cubicBezTo>
                  <a:pt x="2304" y="830"/>
                  <a:pt x="2304" y="830"/>
                  <a:pt x="2304" y="830"/>
                </a:cubicBezTo>
                <a:cubicBezTo>
                  <a:pt x="2302" y="830"/>
                  <a:pt x="2300" y="828"/>
                  <a:pt x="2300" y="828"/>
                </a:cubicBezTo>
                <a:cubicBezTo>
                  <a:pt x="2300" y="828"/>
                  <a:pt x="2301" y="826"/>
                  <a:pt x="2302" y="826"/>
                </a:cubicBezTo>
                <a:cubicBezTo>
                  <a:pt x="2302" y="826"/>
                  <a:pt x="2303" y="826"/>
                  <a:pt x="2303" y="826"/>
                </a:cubicBezTo>
                <a:close/>
                <a:moveTo>
                  <a:pt x="2297" y="827"/>
                </a:moveTo>
                <a:cubicBezTo>
                  <a:pt x="2299" y="827"/>
                  <a:pt x="2298" y="831"/>
                  <a:pt x="2296" y="833"/>
                </a:cubicBezTo>
                <a:cubicBezTo>
                  <a:pt x="2296" y="834"/>
                  <a:pt x="2295" y="834"/>
                  <a:pt x="2295" y="834"/>
                </a:cubicBezTo>
                <a:cubicBezTo>
                  <a:pt x="2293" y="834"/>
                  <a:pt x="2292" y="830"/>
                  <a:pt x="2292" y="830"/>
                </a:cubicBezTo>
                <a:cubicBezTo>
                  <a:pt x="2292" y="830"/>
                  <a:pt x="2292" y="830"/>
                  <a:pt x="2292" y="827"/>
                </a:cubicBezTo>
                <a:cubicBezTo>
                  <a:pt x="2292" y="827"/>
                  <a:pt x="2295" y="827"/>
                  <a:pt x="2297" y="827"/>
                </a:cubicBezTo>
                <a:close/>
                <a:moveTo>
                  <a:pt x="2289" y="812"/>
                </a:moveTo>
                <a:cubicBezTo>
                  <a:pt x="2289" y="812"/>
                  <a:pt x="2289" y="812"/>
                  <a:pt x="2290" y="813"/>
                </a:cubicBezTo>
                <a:cubicBezTo>
                  <a:pt x="2290" y="813"/>
                  <a:pt x="2290" y="813"/>
                  <a:pt x="2283" y="818"/>
                </a:cubicBezTo>
                <a:cubicBezTo>
                  <a:pt x="2283" y="818"/>
                  <a:pt x="2282" y="818"/>
                  <a:pt x="2282" y="818"/>
                </a:cubicBezTo>
                <a:cubicBezTo>
                  <a:pt x="2281" y="818"/>
                  <a:pt x="2279" y="817"/>
                  <a:pt x="2280" y="814"/>
                </a:cubicBezTo>
                <a:cubicBezTo>
                  <a:pt x="2280" y="812"/>
                  <a:pt x="2289" y="812"/>
                  <a:pt x="2289" y="812"/>
                </a:cubicBezTo>
                <a:close/>
                <a:moveTo>
                  <a:pt x="2244" y="567"/>
                </a:moveTo>
                <a:cubicBezTo>
                  <a:pt x="2243" y="569"/>
                  <a:pt x="2244" y="572"/>
                  <a:pt x="2234" y="572"/>
                </a:cubicBezTo>
                <a:cubicBezTo>
                  <a:pt x="2234" y="572"/>
                  <a:pt x="2232" y="572"/>
                  <a:pt x="2228" y="568"/>
                </a:cubicBezTo>
                <a:cubicBezTo>
                  <a:pt x="2225" y="563"/>
                  <a:pt x="2230" y="559"/>
                  <a:pt x="2230" y="559"/>
                </a:cubicBezTo>
                <a:cubicBezTo>
                  <a:pt x="2230" y="559"/>
                  <a:pt x="2230" y="559"/>
                  <a:pt x="2231" y="556"/>
                </a:cubicBezTo>
                <a:cubicBezTo>
                  <a:pt x="2231" y="556"/>
                  <a:pt x="2231" y="556"/>
                  <a:pt x="2233" y="557"/>
                </a:cubicBezTo>
                <a:cubicBezTo>
                  <a:pt x="2233" y="557"/>
                  <a:pt x="2233" y="557"/>
                  <a:pt x="2234" y="555"/>
                </a:cubicBezTo>
                <a:cubicBezTo>
                  <a:pt x="2234" y="555"/>
                  <a:pt x="2236" y="555"/>
                  <a:pt x="2239" y="555"/>
                </a:cubicBezTo>
                <a:cubicBezTo>
                  <a:pt x="2241" y="555"/>
                  <a:pt x="2244" y="555"/>
                  <a:pt x="2245" y="556"/>
                </a:cubicBezTo>
                <a:cubicBezTo>
                  <a:pt x="2248" y="558"/>
                  <a:pt x="2243" y="564"/>
                  <a:pt x="2243" y="564"/>
                </a:cubicBezTo>
                <a:cubicBezTo>
                  <a:pt x="2243" y="564"/>
                  <a:pt x="2244" y="566"/>
                  <a:pt x="2244" y="567"/>
                </a:cubicBezTo>
                <a:close/>
                <a:moveTo>
                  <a:pt x="2253" y="590"/>
                </a:moveTo>
                <a:cubicBezTo>
                  <a:pt x="2253" y="590"/>
                  <a:pt x="2251" y="587"/>
                  <a:pt x="2254" y="587"/>
                </a:cubicBezTo>
                <a:cubicBezTo>
                  <a:pt x="2257" y="587"/>
                  <a:pt x="2255" y="590"/>
                  <a:pt x="2253" y="590"/>
                </a:cubicBezTo>
                <a:close/>
                <a:moveTo>
                  <a:pt x="2257" y="582"/>
                </a:moveTo>
                <a:cubicBezTo>
                  <a:pt x="2257" y="582"/>
                  <a:pt x="2258" y="582"/>
                  <a:pt x="2258" y="582"/>
                </a:cubicBezTo>
                <a:cubicBezTo>
                  <a:pt x="2259" y="582"/>
                  <a:pt x="2262" y="584"/>
                  <a:pt x="2262" y="584"/>
                </a:cubicBezTo>
                <a:cubicBezTo>
                  <a:pt x="2262" y="584"/>
                  <a:pt x="2262" y="584"/>
                  <a:pt x="2259" y="585"/>
                </a:cubicBezTo>
                <a:cubicBezTo>
                  <a:pt x="2259" y="585"/>
                  <a:pt x="2256" y="583"/>
                  <a:pt x="2257" y="582"/>
                </a:cubicBezTo>
                <a:close/>
                <a:moveTo>
                  <a:pt x="2263" y="586"/>
                </a:moveTo>
                <a:cubicBezTo>
                  <a:pt x="2263" y="586"/>
                  <a:pt x="2264" y="586"/>
                  <a:pt x="2264" y="586"/>
                </a:cubicBezTo>
                <a:cubicBezTo>
                  <a:pt x="2265" y="587"/>
                  <a:pt x="2264" y="588"/>
                  <a:pt x="2263" y="588"/>
                </a:cubicBezTo>
                <a:cubicBezTo>
                  <a:pt x="2262" y="588"/>
                  <a:pt x="2262" y="588"/>
                  <a:pt x="2262" y="588"/>
                </a:cubicBezTo>
                <a:cubicBezTo>
                  <a:pt x="2260" y="587"/>
                  <a:pt x="2262" y="586"/>
                  <a:pt x="2263" y="586"/>
                </a:cubicBezTo>
                <a:close/>
                <a:moveTo>
                  <a:pt x="2304" y="690"/>
                </a:moveTo>
                <a:cubicBezTo>
                  <a:pt x="2304" y="690"/>
                  <a:pt x="2304" y="686"/>
                  <a:pt x="2305" y="686"/>
                </a:cubicBezTo>
                <a:cubicBezTo>
                  <a:pt x="2306" y="685"/>
                  <a:pt x="2309" y="684"/>
                  <a:pt x="2309" y="684"/>
                </a:cubicBezTo>
                <a:cubicBezTo>
                  <a:pt x="2309" y="684"/>
                  <a:pt x="2309" y="684"/>
                  <a:pt x="2310" y="677"/>
                </a:cubicBezTo>
                <a:cubicBezTo>
                  <a:pt x="2310" y="677"/>
                  <a:pt x="2310" y="677"/>
                  <a:pt x="2312" y="679"/>
                </a:cubicBezTo>
                <a:cubicBezTo>
                  <a:pt x="2312" y="679"/>
                  <a:pt x="2312" y="679"/>
                  <a:pt x="2313" y="677"/>
                </a:cubicBezTo>
                <a:cubicBezTo>
                  <a:pt x="2313" y="677"/>
                  <a:pt x="2313" y="677"/>
                  <a:pt x="2315" y="684"/>
                </a:cubicBezTo>
                <a:cubicBezTo>
                  <a:pt x="2315" y="684"/>
                  <a:pt x="2315" y="684"/>
                  <a:pt x="2317" y="684"/>
                </a:cubicBezTo>
                <a:cubicBezTo>
                  <a:pt x="2317" y="684"/>
                  <a:pt x="2318" y="684"/>
                  <a:pt x="2319" y="685"/>
                </a:cubicBezTo>
                <a:cubicBezTo>
                  <a:pt x="2321" y="687"/>
                  <a:pt x="2322" y="690"/>
                  <a:pt x="2322" y="690"/>
                </a:cubicBezTo>
                <a:cubicBezTo>
                  <a:pt x="2322" y="690"/>
                  <a:pt x="2327" y="691"/>
                  <a:pt x="2329" y="692"/>
                </a:cubicBezTo>
                <a:cubicBezTo>
                  <a:pt x="2330" y="693"/>
                  <a:pt x="2331" y="695"/>
                  <a:pt x="2331" y="695"/>
                </a:cubicBezTo>
                <a:cubicBezTo>
                  <a:pt x="2331" y="695"/>
                  <a:pt x="2331" y="695"/>
                  <a:pt x="2334" y="697"/>
                </a:cubicBezTo>
                <a:cubicBezTo>
                  <a:pt x="2334" y="697"/>
                  <a:pt x="2334" y="697"/>
                  <a:pt x="2331" y="700"/>
                </a:cubicBezTo>
                <a:cubicBezTo>
                  <a:pt x="2331" y="700"/>
                  <a:pt x="2328" y="699"/>
                  <a:pt x="2326" y="699"/>
                </a:cubicBezTo>
                <a:cubicBezTo>
                  <a:pt x="2325" y="699"/>
                  <a:pt x="2325" y="699"/>
                  <a:pt x="2324" y="699"/>
                </a:cubicBezTo>
                <a:cubicBezTo>
                  <a:pt x="2323" y="701"/>
                  <a:pt x="2328" y="705"/>
                  <a:pt x="2328" y="705"/>
                </a:cubicBezTo>
                <a:cubicBezTo>
                  <a:pt x="2328" y="705"/>
                  <a:pt x="2326" y="706"/>
                  <a:pt x="2324" y="706"/>
                </a:cubicBezTo>
                <a:cubicBezTo>
                  <a:pt x="2324" y="706"/>
                  <a:pt x="2324" y="706"/>
                  <a:pt x="2323" y="706"/>
                </a:cubicBezTo>
                <a:cubicBezTo>
                  <a:pt x="2322" y="705"/>
                  <a:pt x="2319" y="702"/>
                  <a:pt x="2319" y="702"/>
                </a:cubicBezTo>
                <a:cubicBezTo>
                  <a:pt x="2319" y="702"/>
                  <a:pt x="2319" y="702"/>
                  <a:pt x="2321" y="710"/>
                </a:cubicBezTo>
                <a:cubicBezTo>
                  <a:pt x="2321" y="710"/>
                  <a:pt x="2321" y="710"/>
                  <a:pt x="2318" y="711"/>
                </a:cubicBezTo>
                <a:cubicBezTo>
                  <a:pt x="2318" y="711"/>
                  <a:pt x="2318" y="711"/>
                  <a:pt x="2318" y="711"/>
                </a:cubicBezTo>
                <a:cubicBezTo>
                  <a:pt x="2317" y="709"/>
                  <a:pt x="2314" y="706"/>
                  <a:pt x="2313" y="706"/>
                </a:cubicBezTo>
                <a:cubicBezTo>
                  <a:pt x="2313" y="706"/>
                  <a:pt x="2313" y="706"/>
                  <a:pt x="2312" y="706"/>
                </a:cubicBezTo>
                <a:cubicBezTo>
                  <a:pt x="2312" y="707"/>
                  <a:pt x="2312" y="707"/>
                  <a:pt x="2312" y="707"/>
                </a:cubicBezTo>
                <a:cubicBezTo>
                  <a:pt x="2312" y="707"/>
                  <a:pt x="2313" y="707"/>
                  <a:pt x="2313" y="707"/>
                </a:cubicBezTo>
                <a:cubicBezTo>
                  <a:pt x="2314" y="707"/>
                  <a:pt x="2317" y="710"/>
                  <a:pt x="2318" y="711"/>
                </a:cubicBezTo>
                <a:cubicBezTo>
                  <a:pt x="2318" y="711"/>
                  <a:pt x="2318" y="711"/>
                  <a:pt x="2320" y="713"/>
                </a:cubicBezTo>
                <a:cubicBezTo>
                  <a:pt x="2320" y="713"/>
                  <a:pt x="2320" y="713"/>
                  <a:pt x="2319" y="717"/>
                </a:cubicBezTo>
                <a:cubicBezTo>
                  <a:pt x="2319" y="717"/>
                  <a:pt x="2319" y="717"/>
                  <a:pt x="2321" y="717"/>
                </a:cubicBezTo>
                <a:cubicBezTo>
                  <a:pt x="2321" y="717"/>
                  <a:pt x="2321" y="717"/>
                  <a:pt x="2319" y="721"/>
                </a:cubicBezTo>
                <a:cubicBezTo>
                  <a:pt x="2319" y="721"/>
                  <a:pt x="2325" y="721"/>
                  <a:pt x="2325" y="723"/>
                </a:cubicBezTo>
                <a:cubicBezTo>
                  <a:pt x="2325" y="725"/>
                  <a:pt x="2323" y="727"/>
                  <a:pt x="2323" y="729"/>
                </a:cubicBezTo>
                <a:cubicBezTo>
                  <a:pt x="2323" y="730"/>
                  <a:pt x="2327" y="731"/>
                  <a:pt x="2327" y="731"/>
                </a:cubicBezTo>
                <a:cubicBezTo>
                  <a:pt x="2327" y="731"/>
                  <a:pt x="2327" y="731"/>
                  <a:pt x="2327" y="735"/>
                </a:cubicBezTo>
                <a:cubicBezTo>
                  <a:pt x="2327" y="735"/>
                  <a:pt x="2327" y="735"/>
                  <a:pt x="2331" y="739"/>
                </a:cubicBezTo>
                <a:cubicBezTo>
                  <a:pt x="2331" y="739"/>
                  <a:pt x="2331" y="742"/>
                  <a:pt x="2330" y="742"/>
                </a:cubicBezTo>
                <a:cubicBezTo>
                  <a:pt x="2330" y="742"/>
                  <a:pt x="2330" y="742"/>
                  <a:pt x="2329" y="742"/>
                </a:cubicBezTo>
                <a:cubicBezTo>
                  <a:pt x="2328" y="742"/>
                  <a:pt x="2327" y="741"/>
                  <a:pt x="2325" y="741"/>
                </a:cubicBezTo>
                <a:cubicBezTo>
                  <a:pt x="2323" y="741"/>
                  <a:pt x="2321" y="742"/>
                  <a:pt x="2320" y="742"/>
                </a:cubicBezTo>
                <a:cubicBezTo>
                  <a:pt x="2318" y="745"/>
                  <a:pt x="2319" y="747"/>
                  <a:pt x="2319" y="747"/>
                </a:cubicBezTo>
                <a:cubicBezTo>
                  <a:pt x="2319" y="747"/>
                  <a:pt x="2320" y="746"/>
                  <a:pt x="2321" y="746"/>
                </a:cubicBezTo>
                <a:cubicBezTo>
                  <a:pt x="2322" y="746"/>
                  <a:pt x="2322" y="747"/>
                  <a:pt x="2323" y="747"/>
                </a:cubicBezTo>
                <a:cubicBezTo>
                  <a:pt x="2323" y="749"/>
                  <a:pt x="2321" y="753"/>
                  <a:pt x="2319" y="753"/>
                </a:cubicBezTo>
                <a:cubicBezTo>
                  <a:pt x="2317" y="753"/>
                  <a:pt x="2313" y="753"/>
                  <a:pt x="2312" y="756"/>
                </a:cubicBezTo>
                <a:cubicBezTo>
                  <a:pt x="2311" y="758"/>
                  <a:pt x="2310" y="761"/>
                  <a:pt x="2311" y="763"/>
                </a:cubicBezTo>
                <a:cubicBezTo>
                  <a:pt x="2311" y="765"/>
                  <a:pt x="2314" y="765"/>
                  <a:pt x="2314" y="765"/>
                </a:cubicBezTo>
                <a:cubicBezTo>
                  <a:pt x="2314" y="765"/>
                  <a:pt x="2311" y="774"/>
                  <a:pt x="2310" y="776"/>
                </a:cubicBezTo>
                <a:cubicBezTo>
                  <a:pt x="2309" y="777"/>
                  <a:pt x="2305" y="780"/>
                  <a:pt x="2305" y="780"/>
                </a:cubicBezTo>
                <a:cubicBezTo>
                  <a:pt x="2305" y="780"/>
                  <a:pt x="2301" y="787"/>
                  <a:pt x="2298" y="788"/>
                </a:cubicBezTo>
                <a:cubicBezTo>
                  <a:pt x="2295" y="789"/>
                  <a:pt x="2293" y="790"/>
                  <a:pt x="2293" y="790"/>
                </a:cubicBezTo>
                <a:cubicBezTo>
                  <a:pt x="2293" y="790"/>
                  <a:pt x="2296" y="781"/>
                  <a:pt x="2293" y="781"/>
                </a:cubicBezTo>
                <a:cubicBezTo>
                  <a:pt x="2293" y="781"/>
                  <a:pt x="2292" y="781"/>
                  <a:pt x="2292" y="781"/>
                </a:cubicBezTo>
                <a:cubicBezTo>
                  <a:pt x="2291" y="781"/>
                  <a:pt x="2289" y="781"/>
                  <a:pt x="2287" y="782"/>
                </a:cubicBezTo>
                <a:cubicBezTo>
                  <a:pt x="2286" y="782"/>
                  <a:pt x="2284" y="782"/>
                  <a:pt x="2283" y="782"/>
                </a:cubicBezTo>
                <a:cubicBezTo>
                  <a:pt x="2283" y="782"/>
                  <a:pt x="2283" y="782"/>
                  <a:pt x="2283" y="782"/>
                </a:cubicBezTo>
                <a:cubicBezTo>
                  <a:pt x="2281" y="782"/>
                  <a:pt x="2282" y="777"/>
                  <a:pt x="2280" y="777"/>
                </a:cubicBezTo>
                <a:cubicBezTo>
                  <a:pt x="2280" y="777"/>
                  <a:pt x="2280" y="777"/>
                  <a:pt x="2280" y="777"/>
                </a:cubicBezTo>
                <a:cubicBezTo>
                  <a:pt x="2279" y="777"/>
                  <a:pt x="2276" y="780"/>
                  <a:pt x="2276" y="780"/>
                </a:cubicBezTo>
                <a:cubicBezTo>
                  <a:pt x="2276" y="780"/>
                  <a:pt x="2276" y="780"/>
                  <a:pt x="2273" y="778"/>
                </a:cubicBezTo>
                <a:cubicBezTo>
                  <a:pt x="2273" y="778"/>
                  <a:pt x="2271" y="782"/>
                  <a:pt x="2270" y="782"/>
                </a:cubicBezTo>
                <a:cubicBezTo>
                  <a:pt x="2269" y="782"/>
                  <a:pt x="2269" y="782"/>
                  <a:pt x="2269" y="781"/>
                </a:cubicBezTo>
                <a:cubicBezTo>
                  <a:pt x="2267" y="780"/>
                  <a:pt x="2269" y="774"/>
                  <a:pt x="2267" y="774"/>
                </a:cubicBezTo>
                <a:cubicBezTo>
                  <a:pt x="2264" y="774"/>
                  <a:pt x="2262" y="778"/>
                  <a:pt x="2262" y="778"/>
                </a:cubicBezTo>
                <a:cubicBezTo>
                  <a:pt x="2262" y="778"/>
                  <a:pt x="2262" y="778"/>
                  <a:pt x="2259" y="777"/>
                </a:cubicBezTo>
                <a:cubicBezTo>
                  <a:pt x="2259" y="777"/>
                  <a:pt x="2259" y="777"/>
                  <a:pt x="2254" y="777"/>
                </a:cubicBezTo>
                <a:cubicBezTo>
                  <a:pt x="2254" y="777"/>
                  <a:pt x="2254" y="777"/>
                  <a:pt x="2252" y="771"/>
                </a:cubicBezTo>
                <a:cubicBezTo>
                  <a:pt x="2252" y="771"/>
                  <a:pt x="2252" y="771"/>
                  <a:pt x="2254" y="769"/>
                </a:cubicBezTo>
                <a:cubicBezTo>
                  <a:pt x="2254" y="769"/>
                  <a:pt x="2254" y="769"/>
                  <a:pt x="2252" y="766"/>
                </a:cubicBezTo>
                <a:cubicBezTo>
                  <a:pt x="2252" y="766"/>
                  <a:pt x="2252" y="766"/>
                  <a:pt x="2254" y="763"/>
                </a:cubicBezTo>
                <a:cubicBezTo>
                  <a:pt x="2254" y="763"/>
                  <a:pt x="2254" y="763"/>
                  <a:pt x="2250" y="761"/>
                </a:cubicBezTo>
                <a:cubicBezTo>
                  <a:pt x="2250" y="761"/>
                  <a:pt x="2250" y="761"/>
                  <a:pt x="2251" y="758"/>
                </a:cubicBezTo>
                <a:cubicBezTo>
                  <a:pt x="2249" y="757"/>
                  <a:pt x="2248" y="756"/>
                  <a:pt x="2248" y="755"/>
                </a:cubicBezTo>
                <a:cubicBezTo>
                  <a:pt x="2248" y="754"/>
                  <a:pt x="2247" y="754"/>
                  <a:pt x="2246" y="753"/>
                </a:cubicBezTo>
                <a:cubicBezTo>
                  <a:pt x="2246" y="753"/>
                  <a:pt x="2246" y="753"/>
                  <a:pt x="2245" y="747"/>
                </a:cubicBezTo>
                <a:cubicBezTo>
                  <a:pt x="2245" y="747"/>
                  <a:pt x="2245" y="747"/>
                  <a:pt x="2242" y="743"/>
                </a:cubicBezTo>
                <a:cubicBezTo>
                  <a:pt x="2242" y="743"/>
                  <a:pt x="2243" y="737"/>
                  <a:pt x="2245" y="734"/>
                </a:cubicBezTo>
                <a:cubicBezTo>
                  <a:pt x="2246" y="733"/>
                  <a:pt x="2247" y="733"/>
                  <a:pt x="2248" y="733"/>
                </a:cubicBezTo>
                <a:cubicBezTo>
                  <a:pt x="2249" y="733"/>
                  <a:pt x="2250" y="734"/>
                  <a:pt x="2251" y="734"/>
                </a:cubicBezTo>
                <a:cubicBezTo>
                  <a:pt x="2251" y="734"/>
                  <a:pt x="2253" y="731"/>
                  <a:pt x="2255" y="731"/>
                </a:cubicBezTo>
                <a:cubicBezTo>
                  <a:pt x="2255" y="731"/>
                  <a:pt x="2255" y="731"/>
                  <a:pt x="2255" y="731"/>
                </a:cubicBezTo>
                <a:cubicBezTo>
                  <a:pt x="2256" y="732"/>
                  <a:pt x="2258" y="733"/>
                  <a:pt x="2259" y="734"/>
                </a:cubicBezTo>
                <a:cubicBezTo>
                  <a:pt x="2260" y="733"/>
                  <a:pt x="2262" y="732"/>
                  <a:pt x="2264" y="730"/>
                </a:cubicBezTo>
                <a:cubicBezTo>
                  <a:pt x="2263" y="729"/>
                  <a:pt x="2262" y="728"/>
                  <a:pt x="2262" y="728"/>
                </a:cubicBezTo>
                <a:cubicBezTo>
                  <a:pt x="2262" y="728"/>
                  <a:pt x="2262" y="728"/>
                  <a:pt x="2263" y="724"/>
                </a:cubicBezTo>
                <a:cubicBezTo>
                  <a:pt x="2263" y="724"/>
                  <a:pt x="2269" y="719"/>
                  <a:pt x="2271" y="719"/>
                </a:cubicBezTo>
                <a:cubicBezTo>
                  <a:pt x="2272" y="718"/>
                  <a:pt x="2280" y="717"/>
                  <a:pt x="2283" y="715"/>
                </a:cubicBezTo>
                <a:cubicBezTo>
                  <a:pt x="2285" y="713"/>
                  <a:pt x="2287" y="706"/>
                  <a:pt x="2287" y="706"/>
                </a:cubicBezTo>
                <a:cubicBezTo>
                  <a:pt x="2287" y="706"/>
                  <a:pt x="2287" y="706"/>
                  <a:pt x="2292" y="701"/>
                </a:cubicBezTo>
                <a:cubicBezTo>
                  <a:pt x="2292" y="701"/>
                  <a:pt x="2292" y="695"/>
                  <a:pt x="2294" y="695"/>
                </a:cubicBezTo>
                <a:cubicBezTo>
                  <a:pt x="2294" y="695"/>
                  <a:pt x="2295" y="695"/>
                  <a:pt x="2295" y="695"/>
                </a:cubicBezTo>
                <a:cubicBezTo>
                  <a:pt x="2298" y="695"/>
                  <a:pt x="2302" y="696"/>
                  <a:pt x="2302" y="696"/>
                </a:cubicBezTo>
                <a:cubicBezTo>
                  <a:pt x="2302" y="696"/>
                  <a:pt x="2302" y="696"/>
                  <a:pt x="2301" y="691"/>
                </a:cubicBezTo>
                <a:cubicBezTo>
                  <a:pt x="2301" y="691"/>
                  <a:pt x="2301" y="691"/>
                  <a:pt x="2304" y="690"/>
                </a:cubicBezTo>
                <a:close/>
                <a:moveTo>
                  <a:pt x="2256" y="739"/>
                </a:moveTo>
                <a:cubicBezTo>
                  <a:pt x="2256" y="740"/>
                  <a:pt x="2256" y="740"/>
                  <a:pt x="2256" y="740"/>
                </a:cubicBezTo>
                <a:cubicBezTo>
                  <a:pt x="2256" y="740"/>
                  <a:pt x="2256" y="740"/>
                  <a:pt x="2256" y="740"/>
                </a:cubicBezTo>
                <a:cubicBezTo>
                  <a:pt x="2256" y="740"/>
                  <a:pt x="2256" y="739"/>
                  <a:pt x="2256" y="739"/>
                </a:cubicBezTo>
                <a:close/>
                <a:moveTo>
                  <a:pt x="2300" y="709"/>
                </a:moveTo>
                <a:cubicBezTo>
                  <a:pt x="2300" y="709"/>
                  <a:pt x="2300" y="709"/>
                  <a:pt x="2300" y="709"/>
                </a:cubicBezTo>
                <a:cubicBezTo>
                  <a:pt x="2301" y="708"/>
                  <a:pt x="2301" y="707"/>
                  <a:pt x="2302" y="707"/>
                </a:cubicBezTo>
                <a:cubicBezTo>
                  <a:pt x="2303" y="707"/>
                  <a:pt x="2303" y="707"/>
                  <a:pt x="2304" y="707"/>
                </a:cubicBezTo>
                <a:cubicBezTo>
                  <a:pt x="2304" y="706"/>
                  <a:pt x="2304" y="706"/>
                  <a:pt x="2304" y="706"/>
                </a:cubicBezTo>
                <a:cubicBezTo>
                  <a:pt x="2304" y="706"/>
                  <a:pt x="2303" y="706"/>
                  <a:pt x="2302" y="706"/>
                </a:cubicBezTo>
                <a:cubicBezTo>
                  <a:pt x="2301" y="706"/>
                  <a:pt x="2300" y="708"/>
                  <a:pt x="2300" y="709"/>
                </a:cubicBezTo>
                <a:close/>
                <a:moveTo>
                  <a:pt x="2343" y="428"/>
                </a:moveTo>
                <a:cubicBezTo>
                  <a:pt x="2340" y="428"/>
                  <a:pt x="2339" y="427"/>
                  <a:pt x="2343" y="425"/>
                </a:cubicBezTo>
                <a:cubicBezTo>
                  <a:pt x="2344" y="425"/>
                  <a:pt x="2344" y="425"/>
                  <a:pt x="2344" y="425"/>
                </a:cubicBezTo>
                <a:cubicBezTo>
                  <a:pt x="2347" y="425"/>
                  <a:pt x="2346" y="428"/>
                  <a:pt x="2343" y="428"/>
                </a:cubicBezTo>
                <a:close/>
                <a:moveTo>
                  <a:pt x="2345" y="515"/>
                </a:moveTo>
                <a:cubicBezTo>
                  <a:pt x="2345" y="515"/>
                  <a:pt x="2344" y="515"/>
                  <a:pt x="2344" y="515"/>
                </a:cubicBezTo>
                <a:cubicBezTo>
                  <a:pt x="2344" y="515"/>
                  <a:pt x="2343" y="512"/>
                  <a:pt x="2345" y="512"/>
                </a:cubicBezTo>
                <a:cubicBezTo>
                  <a:pt x="2345" y="512"/>
                  <a:pt x="2345" y="512"/>
                  <a:pt x="2345" y="512"/>
                </a:cubicBezTo>
                <a:cubicBezTo>
                  <a:pt x="2348" y="513"/>
                  <a:pt x="2347" y="515"/>
                  <a:pt x="2345" y="515"/>
                </a:cubicBezTo>
                <a:close/>
                <a:moveTo>
                  <a:pt x="2349" y="511"/>
                </a:moveTo>
                <a:cubicBezTo>
                  <a:pt x="2349" y="511"/>
                  <a:pt x="2349" y="511"/>
                  <a:pt x="2352" y="513"/>
                </a:cubicBezTo>
                <a:cubicBezTo>
                  <a:pt x="2352" y="513"/>
                  <a:pt x="2349" y="514"/>
                  <a:pt x="2348" y="514"/>
                </a:cubicBezTo>
                <a:cubicBezTo>
                  <a:pt x="2348" y="514"/>
                  <a:pt x="2349" y="511"/>
                  <a:pt x="2349" y="511"/>
                </a:cubicBezTo>
                <a:close/>
                <a:moveTo>
                  <a:pt x="2358" y="511"/>
                </a:moveTo>
                <a:cubicBezTo>
                  <a:pt x="2357" y="511"/>
                  <a:pt x="2355" y="510"/>
                  <a:pt x="2355" y="508"/>
                </a:cubicBezTo>
                <a:cubicBezTo>
                  <a:pt x="2355" y="508"/>
                  <a:pt x="2355" y="508"/>
                  <a:pt x="2355" y="506"/>
                </a:cubicBezTo>
                <a:cubicBezTo>
                  <a:pt x="2355" y="506"/>
                  <a:pt x="2355" y="506"/>
                  <a:pt x="2357" y="509"/>
                </a:cubicBezTo>
                <a:cubicBezTo>
                  <a:pt x="2357" y="509"/>
                  <a:pt x="2360" y="509"/>
                  <a:pt x="2359" y="511"/>
                </a:cubicBezTo>
                <a:cubicBezTo>
                  <a:pt x="2358" y="511"/>
                  <a:pt x="2358" y="511"/>
                  <a:pt x="2358" y="511"/>
                </a:cubicBezTo>
                <a:close/>
                <a:moveTo>
                  <a:pt x="2364" y="619"/>
                </a:moveTo>
                <a:cubicBezTo>
                  <a:pt x="2364" y="621"/>
                  <a:pt x="2363" y="624"/>
                  <a:pt x="2362" y="624"/>
                </a:cubicBezTo>
                <a:cubicBezTo>
                  <a:pt x="2361" y="624"/>
                  <a:pt x="2361" y="623"/>
                  <a:pt x="2360" y="623"/>
                </a:cubicBezTo>
                <a:cubicBezTo>
                  <a:pt x="2358" y="622"/>
                  <a:pt x="2356" y="620"/>
                  <a:pt x="2356" y="618"/>
                </a:cubicBezTo>
                <a:cubicBezTo>
                  <a:pt x="2355" y="616"/>
                  <a:pt x="2354" y="614"/>
                  <a:pt x="2351" y="614"/>
                </a:cubicBezTo>
                <a:cubicBezTo>
                  <a:pt x="2351" y="614"/>
                  <a:pt x="2351" y="614"/>
                  <a:pt x="2350" y="614"/>
                </a:cubicBezTo>
                <a:cubicBezTo>
                  <a:pt x="2352" y="616"/>
                  <a:pt x="2352" y="618"/>
                  <a:pt x="2351" y="618"/>
                </a:cubicBezTo>
                <a:cubicBezTo>
                  <a:pt x="2351" y="618"/>
                  <a:pt x="2350" y="618"/>
                  <a:pt x="2349" y="617"/>
                </a:cubicBezTo>
                <a:cubicBezTo>
                  <a:pt x="2347" y="616"/>
                  <a:pt x="2346" y="614"/>
                  <a:pt x="2345" y="614"/>
                </a:cubicBezTo>
                <a:cubicBezTo>
                  <a:pt x="2345" y="614"/>
                  <a:pt x="2345" y="614"/>
                  <a:pt x="2344" y="614"/>
                </a:cubicBezTo>
                <a:cubicBezTo>
                  <a:pt x="2342" y="615"/>
                  <a:pt x="2342" y="617"/>
                  <a:pt x="2340" y="617"/>
                </a:cubicBezTo>
                <a:cubicBezTo>
                  <a:pt x="2340" y="617"/>
                  <a:pt x="2340" y="617"/>
                  <a:pt x="2340" y="617"/>
                </a:cubicBezTo>
                <a:cubicBezTo>
                  <a:pt x="2337" y="617"/>
                  <a:pt x="2334" y="612"/>
                  <a:pt x="2334" y="610"/>
                </a:cubicBezTo>
                <a:cubicBezTo>
                  <a:pt x="2332" y="607"/>
                  <a:pt x="2330" y="605"/>
                  <a:pt x="2328" y="603"/>
                </a:cubicBezTo>
                <a:cubicBezTo>
                  <a:pt x="2325" y="599"/>
                  <a:pt x="2324" y="597"/>
                  <a:pt x="2325" y="593"/>
                </a:cubicBezTo>
                <a:cubicBezTo>
                  <a:pt x="2326" y="593"/>
                  <a:pt x="2326" y="594"/>
                  <a:pt x="2326" y="595"/>
                </a:cubicBezTo>
                <a:cubicBezTo>
                  <a:pt x="2326" y="595"/>
                  <a:pt x="2326" y="595"/>
                  <a:pt x="2326" y="595"/>
                </a:cubicBezTo>
                <a:cubicBezTo>
                  <a:pt x="2327" y="595"/>
                  <a:pt x="2329" y="595"/>
                  <a:pt x="2329" y="594"/>
                </a:cubicBezTo>
                <a:cubicBezTo>
                  <a:pt x="2330" y="593"/>
                  <a:pt x="2328" y="592"/>
                  <a:pt x="2328" y="591"/>
                </a:cubicBezTo>
                <a:cubicBezTo>
                  <a:pt x="2328" y="590"/>
                  <a:pt x="2329" y="589"/>
                  <a:pt x="2329" y="588"/>
                </a:cubicBezTo>
                <a:cubicBezTo>
                  <a:pt x="2330" y="586"/>
                  <a:pt x="2329" y="585"/>
                  <a:pt x="2329" y="584"/>
                </a:cubicBezTo>
                <a:cubicBezTo>
                  <a:pt x="2329" y="583"/>
                  <a:pt x="2328" y="581"/>
                  <a:pt x="2327" y="580"/>
                </a:cubicBezTo>
                <a:cubicBezTo>
                  <a:pt x="2326" y="578"/>
                  <a:pt x="2326" y="580"/>
                  <a:pt x="2327" y="578"/>
                </a:cubicBezTo>
                <a:cubicBezTo>
                  <a:pt x="2328" y="576"/>
                  <a:pt x="2330" y="575"/>
                  <a:pt x="2330" y="574"/>
                </a:cubicBezTo>
                <a:cubicBezTo>
                  <a:pt x="2330" y="573"/>
                  <a:pt x="2330" y="572"/>
                  <a:pt x="2330" y="570"/>
                </a:cubicBezTo>
                <a:cubicBezTo>
                  <a:pt x="2330" y="570"/>
                  <a:pt x="2330" y="570"/>
                  <a:pt x="2332" y="570"/>
                </a:cubicBezTo>
                <a:cubicBezTo>
                  <a:pt x="2332" y="570"/>
                  <a:pt x="2332" y="570"/>
                  <a:pt x="2332" y="570"/>
                </a:cubicBezTo>
                <a:cubicBezTo>
                  <a:pt x="2333" y="570"/>
                  <a:pt x="2334" y="570"/>
                  <a:pt x="2334" y="571"/>
                </a:cubicBezTo>
                <a:cubicBezTo>
                  <a:pt x="2335" y="571"/>
                  <a:pt x="2336" y="571"/>
                  <a:pt x="2336" y="571"/>
                </a:cubicBezTo>
                <a:cubicBezTo>
                  <a:pt x="2337" y="571"/>
                  <a:pt x="2337" y="571"/>
                  <a:pt x="2338" y="570"/>
                </a:cubicBezTo>
                <a:cubicBezTo>
                  <a:pt x="2339" y="570"/>
                  <a:pt x="2339" y="568"/>
                  <a:pt x="2340" y="568"/>
                </a:cubicBezTo>
                <a:cubicBezTo>
                  <a:pt x="2342" y="568"/>
                  <a:pt x="2342" y="570"/>
                  <a:pt x="2342" y="571"/>
                </a:cubicBezTo>
                <a:cubicBezTo>
                  <a:pt x="2342" y="572"/>
                  <a:pt x="2342" y="573"/>
                  <a:pt x="2342" y="574"/>
                </a:cubicBezTo>
                <a:cubicBezTo>
                  <a:pt x="2343" y="575"/>
                  <a:pt x="2344" y="576"/>
                  <a:pt x="2345" y="577"/>
                </a:cubicBezTo>
                <a:cubicBezTo>
                  <a:pt x="2345" y="580"/>
                  <a:pt x="2344" y="582"/>
                  <a:pt x="2344" y="585"/>
                </a:cubicBezTo>
                <a:cubicBezTo>
                  <a:pt x="2344" y="587"/>
                  <a:pt x="2345" y="588"/>
                  <a:pt x="2345" y="591"/>
                </a:cubicBezTo>
                <a:cubicBezTo>
                  <a:pt x="2346" y="595"/>
                  <a:pt x="2344" y="594"/>
                  <a:pt x="2342" y="596"/>
                </a:cubicBezTo>
                <a:cubicBezTo>
                  <a:pt x="2342" y="598"/>
                  <a:pt x="2342" y="602"/>
                  <a:pt x="2342" y="604"/>
                </a:cubicBezTo>
                <a:cubicBezTo>
                  <a:pt x="2342" y="606"/>
                  <a:pt x="2342" y="609"/>
                  <a:pt x="2343" y="611"/>
                </a:cubicBezTo>
                <a:cubicBezTo>
                  <a:pt x="2344" y="612"/>
                  <a:pt x="2344" y="612"/>
                  <a:pt x="2345" y="612"/>
                </a:cubicBezTo>
                <a:cubicBezTo>
                  <a:pt x="2345" y="612"/>
                  <a:pt x="2346" y="612"/>
                  <a:pt x="2347" y="611"/>
                </a:cubicBezTo>
                <a:cubicBezTo>
                  <a:pt x="2348" y="611"/>
                  <a:pt x="2348" y="610"/>
                  <a:pt x="2349" y="610"/>
                </a:cubicBezTo>
                <a:cubicBezTo>
                  <a:pt x="2349" y="610"/>
                  <a:pt x="2349" y="610"/>
                  <a:pt x="2349" y="610"/>
                </a:cubicBezTo>
                <a:cubicBezTo>
                  <a:pt x="2351" y="610"/>
                  <a:pt x="2353" y="612"/>
                  <a:pt x="2354" y="612"/>
                </a:cubicBezTo>
                <a:cubicBezTo>
                  <a:pt x="2355" y="612"/>
                  <a:pt x="2355" y="612"/>
                  <a:pt x="2356" y="611"/>
                </a:cubicBezTo>
                <a:cubicBezTo>
                  <a:pt x="2356" y="611"/>
                  <a:pt x="2356" y="611"/>
                  <a:pt x="2356" y="611"/>
                </a:cubicBezTo>
                <a:cubicBezTo>
                  <a:pt x="2358" y="611"/>
                  <a:pt x="2359" y="613"/>
                  <a:pt x="2361" y="613"/>
                </a:cubicBezTo>
                <a:cubicBezTo>
                  <a:pt x="2360" y="614"/>
                  <a:pt x="2360" y="614"/>
                  <a:pt x="2360" y="615"/>
                </a:cubicBezTo>
                <a:cubicBezTo>
                  <a:pt x="2360" y="615"/>
                  <a:pt x="2360" y="615"/>
                  <a:pt x="2360" y="615"/>
                </a:cubicBezTo>
                <a:cubicBezTo>
                  <a:pt x="2362" y="615"/>
                  <a:pt x="2364" y="617"/>
                  <a:pt x="2364" y="619"/>
                </a:cubicBezTo>
                <a:close/>
                <a:moveTo>
                  <a:pt x="2395" y="290"/>
                </a:moveTo>
                <a:cubicBezTo>
                  <a:pt x="2398" y="293"/>
                  <a:pt x="2402" y="294"/>
                  <a:pt x="2402" y="294"/>
                </a:cubicBezTo>
                <a:cubicBezTo>
                  <a:pt x="2402" y="294"/>
                  <a:pt x="2402" y="294"/>
                  <a:pt x="2406" y="298"/>
                </a:cubicBezTo>
                <a:cubicBezTo>
                  <a:pt x="2409" y="298"/>
                  <a:pt x="2409" y="298"/>
                  <a:pt x="2409" y="298"/>
                </a:cubicBezTo>
                <a:cubicBezTo>
                  <a:pt x="2409" y="298"/>
                  <a:pt x="2409" y="298"/>
                  <a:pt x="2412" y="302"/>
                </a:cubicBezTo>
                <a:cubicBezTo>
                  <a:pt x="2412" y="302"/>
                  <a:pt x="2412" y="302"/>
                  <a:pt x="2412" y="305"/>
                </a:cubicBezTo>
                <a:cubicBezTo>
                  <a:pt x="2412" y="305"/>
                  <a:pt x="2412" y="305"/>
                  <a:pt x="2408" y="301"/>
                </a:cubicBezTo>
                <a:cubicBezTo>
                  <a:pt x="2408" y="301"/>
                  <a:pt x="2408" y="301"/>
                  <a:pt x="2404" y="301"/>
                </a:cubicBezTo>
                <a:cubicBezTo>
                  <a:pt x="2404" y="301"/>
                  <a:pt x="2404" y="299"/>
                  <a:pt x="2403" y="299"/>
                </a:cubicBezTo>
                <a:cubicBezTo>
                  <a:pt x="2402" y="299"/>
                  <a:pt x="2402" y="299"/>
                  <a:pt x="2402" y="299"/>
                </a:cubicBezTo>
                <a:cubicBezTo>
                  <a:pt x="2400" y="300"/>
                  <a:pt x="2403" y="307"/>
                  <a:pt x="2403" y="307"/>
                </a:cubicBezTo>
                <a:cubicBezTo>
                  <a:pt x="2403" y="307"/>
                  <a:pt x="2403" y="307"/>
                  <a:pt x="2398" y="302"/>
                </a:cubicBezTo>
                <a:cubicBezTo>
                  <a:pt x="2398" y="302"/>
                  <a:pt x="2398" y="302"/>
                  <a:pt x="2397" y="295"/>
                </a:cubicBezTo>
                <a:cubicBezTo>
                  <a:pt x="2397" y="295"/>
                  <a:pt x="2397" y="295"/>
                  <a:pt x="2392" y="291"/>
                </a:cubicBezTo>
                <a:cubicBezTo>
                  <a:pt x="2392" y="291"/>
                  <a:pt x="2392" y="288"/>
                  <a:pt x="2390" y="286"/>
                </a:cubicBezTo>
                <a:cubicBezTo>
                  <a:pt x="2389" y="284"/>
                  <a:pt x="2387" y="283"/>
                  <a:pt x="2385" y="283"/>
                </a:cubicBezTo>
                <a:cubicBezTo>
                  <a:pt x="2384" y="283"/>
                  <a:pt x="2383" y="278"/>
                  <a:pt x="2383" y="278"/>
                </a:cubicBezTo>
                <a:cubicBezTo>
                  <a:pt x="2383" y="278"/>
                  <a:pt x="2377" y="268"/>
                  <a:pt x="2375" y="266"/>
                </a:cubicBezTo>
                <a:cubicBezTo>
                  <a:pt x="2373" y="264"/>
                  <a:pt x="2373" y="261"/>
                  <a:pt x="2371" y="258"/>
                </a:cubicBezTo>
                <a:cubicBezTo>
                  <a:pt x="2369" y="255"/>
                  <a:pt x="2360" y="250"/>
                  <a:pt x="2359" y="249"/>
                </a:cubicBezTo>
                <a:cubicBezTo>
                  <a:pt x="2358" y="248"/>
                  <a:pt x="2357" y="244"/>
                  <a:pt x="2357" y="244"/>
                </a:cubicBezTo>
                <a:cubicBezTo>
                  <a:pt x="2357" y="244"/>
                  <a:pt x="2351" y="239"/>
                  <a:pt x="2352" y="236"/>
                </a:cubicBezTo>
                <a:cubicBezTo>
                  <a:pt x="2352" y="235"/>
                  <a:pt x="2352" y="235"/>
                  <a:pt x="2353" y="235"/>
                </a:cubicBezTo>
                <a:cubicBezTo>
                  <a:pt x="2353" y="235"/>
                  <a:pt x="2354" y="235"/>
                  <a:pt x="2354" y="236"/>
                </a:cubicBezTo>
                <a:cubicBezTo>
                  <a:pt x="2355" y="236"/>
                  <a:pt x="2355" y="236"/>
                  <a:pt x="2355" y="236"/>
                </a:cubicBezTo>
                <a:cubicBezTo>
                  <a:pt x="2355" y="236"/>
                  <a:pt x="2355" y="236"/>
                  <a:pt x="2356" y="236"/>
                </a:cubicBezTo>
                <a:cubicBezTo>
                  <a:pt x="2357" y="235"/>
                  <a:pt x="2348" y="229"/>
                  <a:pt x="2350" y="229"/>
                </a:cubicBezTo>
                <a:cubicBezTo>
                  <a:pt x="2350" y="229"/>
                  <a:pt x="2350" y="229"/>
                  <a:pt x="2350" y="229"/>
                </a:cubicBezTo>
                <a:cubicBezTo>
                  <a:pt x="2352" y="229"/>
                  <a:pt x="2354" y="230"/>
                  <a:pt x="2354" y="230"/>
                </a:cubicBezTo>
                <a:cubicBezTo>
                  <a:pt x="2354" y="230"/>
                  <a:pt x="2354" y="230"/>
                  <a:pt x="2356" y="233"/>
                </a:cubicBezTo>
                <a:cubicBezTo>
                  <a:pt x="2356" y="233"/>
                  <a:pt x="2356" y="233"/>
                  <a:pt x="2360" y="237"/>
                </a:cubicBezTo>
                <a:cubicBezTo>
                  <a:pt x="2360" y="237"/>
                  <a:pt x="2360" y="237"/>
                  <a:pt x="2362" y="240"/>
                </a:cubicBezTo>
                <a:cubicBezTo>
                  <a:pt x="2362" y="240"/>
                  <a:pt x="2362" y="240"/>
                  <a:pt x="2364" y="240"/>
                </a:cubicBezTo>
                <a:cubicBezTo>
                  <a:pt x="2364" y="240"/>
                  <a:pt x="2364" y="240"/>
                  <a:pt x="2368" y="244"/>
                </a:cubicBezTo>
                <a:cubicBezTo>
                  <a:pt x="2368" y="244"/>
                  <a:pt x="2367" y="247"/>
                  <a:pt x="2370" y="250"/>
                </a:cubicBezTo>
                <a:cubicBezTo>
                  <a:pt x="2371" y="251"/>
                  <a:pt x="2373" y="251"/>
                  <a:pt x="2373" y="251"/>
                </a:cubicBezTo>
                <a:cubicBezTo>
                  <a:pt x="2373" y="251"/>
                  <a:pt x="2373" y="251"/>
                  <a:pt x="2373" y="251"/>
                </a:cubicBezTo>
                <a:cubicBezTo>
                  <a:pt x="2373" y="251"/>
                  <a:pt x="2373" y="251"/>
                  <a:pt x="2375" y="255"/>
                </a:cubicBezTo>
                <a:cubicBezTo>
                  <a:pt x="2375" y="255"/>
                  <a:pt x="2375" y="255"/>
                  <a:pt x="2378" y="255"/>
                </a:cubicBezTo>
                <a:cubicBezTo>
                  <a:pt x="2378" y="255"/>
                  <a:pt x="2378" y="255"/>
                  <a:pt x="2387" y="265"/>
                </a:cubicBezTo>
                <a:cubicBezTo>
                  <a:pt x="2387" y="265"/>
                  <a:pt x="2390" y="266"/>
                  <a:pt x="2392" y="268"/>
                </a:cubicBezTo>
                <a:cubicBezTo>
                  <a:pt x="2393" y="269"/>
                  <a:pt x="2397" y="274"/>
                  <a:pt x="2397" y="274"/>
                </a:cubicBezTo>
                <a:cubicBezTo>
                  <a:pt x="2397" y="274"/>
                  <a:pt x="2397" y="274"/>
                  <a:pt x="2406" y="281"/>
                </a:cubicBezTo>
                <a:cubicBezTo>
                  <a:pt x="2406" y="281"/>
                  <a:pt x="2394" y="275"/>
                  <a:pt x="2391" y="275"/>
                </a:cubicBezTo>
                <a:cubicBezTo>
                  <a:pt x="2390" y="275"/>
                  <a:pt x="2390" y="275"/>
                  <a:pt x="2390" y="275"/>
                </a:cubicBezTo>
                <a:cubicBezTo>
                  <a:pt x="2388" y="277"/>
                  <a:pt x="2392" y="279"/>
                  <a:pt x="2392" y="279"/>
                </a:cubicBezTo>
                <a:cubicBezTo>
                  <a:pt x="2392" y="279"/>
                  <a:pt x="2393" y="286"/>
                  <a:pt x="2395" y="290"/>
                </a:cubicBezTo>
                <a:close/>
                <a:moveTo>
                  <a:pt x="2456" y="312"/>
                </a:moveTo>
                <a:cubicBezTo>
                  <a:pt x="2456" y="310"/>
                  <a:pt x="2456" y="310"/>
                  <a:pt x="2456" y="310"/>
                </a:cubicBezTo>
                <a:cubicBezTo>
                  <a:pt x="2456" y="310"/>
                  <a:pt x="2456" y="310"/>
                  <a:pt x="2458" y="313"/>
                </a:cubicBezTo>
                <a:cubicBezTo>
                  <a:pt x="2458" y="313"/>
                  <a:pt x="2458" y="313"/>
                  <a:pt x="2452" y="316"/>
                </a:cubicBezTo>
                <a:cubicBezTo>
                  <a:pt x="2452" y="316"/>
                  <a:pt x="2452" y="316"/>
                  <a:pt x="2450" y="321"/>
                </a:cubicBezTo>
                <a:cubicBezTo>
                  <a:pt x="2450" y="321"/>
                  <a:pt x="2450" y="321"/>
                  <a:pt x="2448" y="320"/>
                </a:cubicBezTo>
                <a:cubicBezTo>
                  <a:pt x="2448" y="320"/>
                  <a:pt x="2448" y="320"/>
                  <a:pt x="2451" y="312"/>
                </a:cubicBezTo>
                <a:cubicBezTo>
                  <a:pt x="2451" y="312"/>
                  <a:pt x="2451" y="312"/>
                  <a:pt x="2456" y="312"/>
                </a:cubicBezTo>
                <a:close/>
                <a:moveTo>
                  <a:pt x="2437" y="415"/>
                </a:moveTo>
                <a:cubicBezTo>
                  <a:pt x="2437" y="415"/>
                  <a:pt x="2437" y="415"/>
                  <a:pt x="2437" y="415"/>
                </a:cubicBezTo>
                <a:cubicBezTo>
                  <a:pt x="2435" y="415"/>
                  <a:pt x="2437" y="411"/>
                  <a:pt x="2434" y="410"/>
                </a:cubicBezTo>
                <a:cubicBezTo>
                  <a:pt x="2434" y="410"/>
                  <a:pt x="2433" y="410"/>
                  <a:pt x="2433" y="410"/>
                </a:cubicBezTo>
                <a:cubicBezTo>
                  <a:pt x="2431" y="410"/>
                  <a:pt x="2434" y="414"/>
                  <a:pt x="2431" y="415"/>
                </a:cubicBezTo>
                <a:cubicBezTo>
                  <a:pt x="2431" y="415"/>
                  <a:pt x="2430" y="415"/>
                  <a:pt x="2430" y="415"/>
                </a:cubicBezTo>
                <a:cubicBezTo>
                  <a:pt x="2428" y="415"/>
                  <a:pt x="2426" y="414"/>
                  <a:pt x="2426" y="414"/>
                </a:cubicBezTo>
                <a:cubicBezTo>
                  <a:pt x="2426" y="414"/>
                  <a:pt x="2426" y="414"/>
                  <a:pt x="2424" y="415"/>
                </a:cubicBezTo>
                <a:cubicBezTo>
                  <a:pt x="2424" y="415"/>
                  <a:pt x="2423" y="413"/>
                  <a:pt x="2421" y="413"/>
                </a:cubicBezTo>
                <a:cubicBezTo>
                  <a:pt x="2420" y="413"/>
                  <a:pt x="2421" y="411"/>
                  <a:pt x="2419" y="411"/>
                </a:cubicBezTo>
                <a:cubicBezTo>
                  <a:pt x="2419" y="411"/>
                  <a:pt x="2419" y="411"/>
                  <a:pt x="2419" y="411"/>
                </a:cubicBezTo>
                <a:cubicBezTo>
                  <a:pt x="2419" y="411"/>
                  <a:pt x="2419" y="411"/>
                  <a:pt x="2417" y="413"/>
                </a:cubicBezTo>
                <a:cubicBezTo>
                  <a:pt x="2417" y="413"/>
                  <a:pt x="2419" y="415"/>
                  <a:pt x="2419" y="415"/>
                </a:cubicBezTo>
                <a:cubicBezTo>
                  <a:pt x="2420" y="415"/>
                  <a:pt x="2423" y="419"/>
                  <a:pt x="2423" y="419"/>
                </a:cubicBezTo>
                <a:cubicBezTo>
                  <a:pt x="2423" y="419"/>
                  <a:pt x="2423" y="419"/>
                  <a:pt x="2419" y="419"/>
                </a:cubicBezTo>
                <a:cubicBezTo>
                  <a:pt x="2419" y="419"/>
                  <a:pt x="2419" y="426"/>
                  <a:pt x="2416" y="426"/>
                </a:cubicBezTo>
                <a:cubicBezTo>
                  <a:pt x="2412" y="426"/>
                  <a:pt x="2408" y="419"/>
                  <a:pt x="2408" y="419"/>
                </a:cubicBezTo>
                <a:cubicBezTo>
                  <a:pt x="2408" y="419"/>
                  <a:pt x="2411" y="416"/>
                  <a:pt x="2410" y="414"/>
                </a:cubicBezTo>
                <a:cubicBezTo>
                  <a:pt x="2410" y="414"/>
                  <a:pt x="2410" y="414"/>
                  <a:pt x="2409" y="414"/>
                </a:cubicBezTo>
                <a:cubicBezTo>
                  <a:pt x="2408" y="414"/>
                  <a:pt x="2406" y="415"/>
                  <a:pt x="2406" y="415"/>
                </a:cubicBezTo>
                <a:cubicBezTo>
                  <a:pt x="2406" y="415"/>
                  <a:pt x="2405" y="414"/>
                  <a:pt x="2402" y="414"/>
                </a:cubicBezTo>
                <a:cubicBezTo>
                  <a:pt x="2399" y="414"/>
                  <a:pt x="2402" y="416"/>
                  <a:pt x="2400" y="417"/>
                </a:cubicBezTo>
                <a:cubicBezTo>
                  <a:pt x="2400" y="417"/>
                  <a:pt x="2400" y="417"/>
                  <a:pt x="2400" y="417"/>
                </a:cubicBezTo>
                <a:cubicBezTo>
                  <a:pt x="2399" y="417"/>
                  <a:pt x="2399" y="416"/>
                  <a:pt x="2398" y="416"/>
                </a:cubicBezTo>
                <a:cubicBezTo>
                  <a:pt x="2397" y="416"/>
                  <a:pt x="2396" y="416"/>
                  <a:pt x="2396" y="416"/>
                </a:cubicBezTo>
                <a:cubicBezTo>
                  <a:pt x="2396" y="416"/>
                  <a:pt x="2396" y="416"/>
                  <a:pt x="2396" y="416"/>
                </a:cubicBezTo>
                <a:cubicBezTo>
                  <a:pt x="2395" y="416"/>
                  <a:pt x="2389" y="419"/>
                  <a:pt x="2389" y="419"/>
                </a:cubicBezTo>
                <a:cubicBezTo>
                  <a:pt x="2389" y="419"/>
                  <a:pt x="2389" y="419"/>
                  <a:pt x="2386" y="418"/>
                </a:cubicBezTo>
                <a:cubicBezTo>
                  <a:pt x="2386" y="418"/>
                  <a:pt x="2385" y="422"/>
                  <a:pt x="2385" y="422"/>
                </a:cubicBezTo>
                <a:cubicBezTo>
                  <a:pt x="2384" y="422"/>
                  <a:pt x="2384" y="422"/>
                  <a:pt x="2384" y="422"/>
                </a:cubicBezTo>
                <a:cubicBezTo>
                  <a:pt x="2383" y="422"/>
                  <a:pt x="2380" y="420"/>
                  <a:pt x="2380" y="420"/>
                </a:cubicBezTo>
                <a:cubicBezTo>
                  <a:pt x="2380" y="420"/>
                  <a:pt x="2378" y="421"/>
                  <a:pt x="2377" y="421"/>
                </a:cubicBezTo>
                <a:cubicBezTo>
                  <a:pt x="2376" y="421"/>
                  <a:pt x="2375" y="417"/>
                  <a:pt x="2375" y="417"/>
                </a:cubicBezTo>
                <a:cubicBezTo>
                  <a:pt x="2375" y="417"/>
                  <a:pt x="2377" y="417"/>
                  <a:pt x="2378" y="417"/>
                </a:cubicBezTo>
                <a:cubicBezTo>
                  <a:pt x="2379" y="417"/>
                  <a:pt x="2384" y="408"/>
                  <a:pt x="2384" y="408"/>
                </a:cubicBezTo>
                <a:cubicBezTo>
                  <a:pt x="2384" y="408"/>
                  <a:pt x="2384" y="408"/>
                  <a:pt x="2388" y="405"/>
                </a:cubicBezTo>
                <a:cubicBezTo>
                  <a:pt x="2388" y="405"/>
                  <a:pt x="2388" y="405"/>
                  <a:pt x="2389" y="407"/>
                </a:cubicBezTo>
                <a:cubicBezTo>
                  <a:pt x="2389" y="407"/>
                  <a:pt x="2392" y="407"/>
                  <a:pt x="2392" y="407"/>
                </a:cubicBezTo>
                <a:cubicBezTo>
                  <a:pt x="2393" y="407"/>
                  <a:pt x="2400" y="404"/>
                  <a:pt x="2402" y="404"/>
                </a:cubicBezTo>
                <a:cubicBezTo>
                  <a:pt x="2402" y="404"/>
                  <a:pt x="2402" y="404"/>
                  <a:pt x="2402" y="404"/>
                </a:cubicBezTo>
                <a:cubicBezTo>
                  <a:pt x="2403" y="404"/>
                  <a:pt x="2404" y="404"/>
                  <a:pt x="2406" y="405"/>
                </a:cubicBezTo>
                <a:cubicBezTo>
                  <a:pt x="2407" y="405"/>
                  <a:pt x="2409" y="406"/>
                  <a:pt x="2409" y="406"/>
                </a:cubicBezTo>
                <a:cubicBezTo>
                  <a:pt x="2410" y="406"/>
                  <a:pt x="2410" y="406"/>
                  <a:pt x="2410" y="406"/>
                </a:cubicBezTo>
                <a:cubicBezTo>
                  <a:pt x="2411" y="406"/>
                  <a:pt x="2409" y="403"/>
                  <a:pt x="2408" y="401"/>
                </a:cubicBezTo>
                <a:cubicBezTo>
                  <a:pt x="2408" y="399"/>
                  <a:pt x="2410" y="396"/>
                  <a:pt x="2411" y="395"/>
                </a:cubicBezTo>
                <a:cubicBezTo>
                  <a:pt x="2411" y="394"/>
                  <a:pt x="2409" y="391"/>
                  <a:pt x="2408" y="390"/>
                </a:cubicBezTo>
                <a:cubicBezTo>
                  <a:pt x="2407" y="388"/>
                  <a:pt x="2412" y="387"/>
                  <a:pt x="2412" y="387"/>
                </a:cubicBezTo>
                <a:cubicBezTo>
                  <a:pt x="2412" y="387"/>
                  <a:pt x="2412" y="387"/>
                  <a:pt x="2411" y="389"/>
                </a:cubicBezTo>
                <a:cubicBezTo>
                  <a:pt x="2411" y="389"/>
                  <a:pt x="2411" y="391"/>
                  <a:pt x="2412" y="393"/>
                </a:cubicBezTo>
                <a:cubicBezTo>
                  <a:pt x="2413" y="394"/>
                  <a:pt x="2414" y="394"/>
                  <a:pt x="2415" y="394"/>
                </a:cubicBezTo>
                <a:cubicBezTo>
                  <a:pt x="2416" y="394"/>
                  <a:pt x="2416" y="394"/>
                  <a:pt x="2416" y="394"/>
                </a:cubicBezTo>
                <a:cubicBezTo>
                  <a:pt x="2416" y="394"/>
                  <a:pt x="2416" y="394"/>
                  <a:pt x="2416" y="392"/>
                </a:cubicBezTo>
                <a:cubicBezTo>
                  <a:pt x="2416" y="392"/>
                  <a:pt x="2420" y="391"/>
                  <a:pt x="2422" y="390"/>
                </a:cubicBezTo>
                <a:cubicBezTo>
                  <a:pt x="2424" y="389"/>
                  <a:pt x="2423" y="383"/>
                  <a:pt x="2423" y="383"/>
                </a:cubicBezTo>
                <a:cubicBezTo>
                  <a:pt x="2423" y="383"/>
                  <a:pt x="2423" y="383"/>
                  <a:pt x="2424" y="383"/>
                </a:cubicBezTo>
                <a:cubicBezTo>
                  <a:pt x="2424" y="383"/>
                  <a:pt x="2425" y="383"/>
                  <a:pt x="2426" y="383"/>
                </a:cubicBezTo>
                <a:cubicBezTo>
                  <a:pt x="2428" y="381"/>
                  <a:pt x="2424" y="379"/>
                  <a:pt x="2424" y="379"/>
                </a:cubicBezTo>
                <a:cubicBezTo>
                  <a:pt x="2424" y="379"/>
                  <a:pt x="2424" y="379"/>
                  <a:pt x="2424" y="376"/>
                </a:cubicBezTo>
                <a:cubicBezTo>
                  <a:pt x="2424" y="376"/>
                  <a:pt x="2425" y="372"/>
                  <a:pt x="2426" y="369"/>
                </a:cubicBezTo>
                <a:cubicBezTo>
                  <a:pt x="2426" y="367"/>
                  <a:pt x="2420" y="363"/>
                  <a:pt x="2420" y="363"/>
                </a:cubicBezTo>
                <a:cubicBezTo>
                  <a:pt x="2420" y="363"/>
                  <a:pt x="2420" y="363"/>
                  <a:pt x="2421" y="362"/>
                </a:cubicBezTo>
                <a:cubicBezTo>
                  <a:pt x="2421" y="362"/>
                  <a:pt x="2421" y="362"/>
                  <a:pt x="2418" y="356"/>
                </a:cubicBezTo>
                <a:cubicBezTo>
                  <a:pt x="2418" y="356"/>
                  <a:pt x="2418" y="356"/>
                  <a:pt x="2420" y="356"/>
                </a:cubicBezTo>
                <a:cubicBezTo>
                  <a:pt x="2420" y="356"/>
                  <a:pt x="2420" y="356"/>
                  <a:pt x="2417" y="351"/>
                </a:cubicBezTo>
                <a:cubicBezTo>
                  <a:pt x="2417" y="351"/>
                  <a:pt x="2417" y="351"/>
                  <a:pt x="2419" y="351"/>
                </a:cubicBezTo>
                <a:cubicBezTo>
                  <a:pt x="2419" y="351"/>
                  <a:pt x="2419" y="351"/>
                  <a:pt x="2422" y="355"/>
                </a:cubicBezTo>
                <a:cubicBezTo>
                  <a:pt x="2422" y="355"/>
                  <a:pt x="2422" y="355"/>
                  <a:pt x="2423" y="354"/>
                </a:cubicBezTo>
                <a:cubicBezTo>
                  <a:pt x="2423" y="354"/>
                  <a:pt x="2424" y="355"/>
                  <a:pt x="2425" y="355"/>
                </a:cubicBezTo>
                <a:cubicBezTo>
                  <a:pt x="2426" y="355"/>
                  <a:pt x="2424" y="351"/>
                  <a:pt x="2424" y="351"/>
                </a:cubicBezTo>
                <a:cubicBezTo>
                  <a:pt x="2424" y="351"/>
                  <a:pt x="2424" y="351"/>
                  <a:pt x="2423" y="352"/>
                </a:cubicBezTo>
                <a:cubicBezTo>
                  <a:pt x="2423" y="352"/>
                  <a:pt x="2421" y="352"/>
                  <a:pt x="2421" y="349"/>
                </a:cubicBezTo>
                <a:cubicBezTo>
                  <a:pt x="2422" y="349"/>
                  <a:pt x="2422" y="349"/>
                  <a:pt x="2422" y="349"/>
                </a:cubicBezTo>
                <a:cubicBezTo>
                  <a:pt x="2424" y="349"/>
                  <a:pt x="2426" y="350"/>
                  <a:pt x="2426" y="350"/>
                </a:cubicBezTo>
                <a:cubicBezTo>
                  <a:pt x="2426" y="350"/>
                  <a:pt x="2427" y="351"/>
                  <a:pt x="2427" y="353"/>
                </a:cubicBezTo>
                <a:cubicBezTo>
                  <a:pt x="2427" y="354"/>
                  <a:pt x="2429" y="357"/>
                  <a:pt x="2431" y="358"/>
                </a:cubicBezTo>
                <a:cubicBezTo>
                  <a:pt x="2432" y="360"/>
                  <a:pt x="2435" y="361"/>
                  <a:pt x="2435" y="361"/>
                </a:cubicBezTo>
                <a:cubicBezTo>
                  <a:pt x="2435" y="361"/>
                  <a:pt x="2435" y="361"/>
                  <a:pt x="2436" y="363"/>
                </a:cubicBezTo>
                <a:cubicBezTo>
                  <a:pt x="2436" y="363"/>
                  <a:pt x="2438" y="365"/>
                  <a:pt x="2439" y="366"/>
                </a:cubicBezTo>
                <a:cubicBezTo>
                  <a:pt x="2440" y="368"/>
                  <a:pt x="2441" y="372"/>
                  <a:pt x="2441" y="372"/>
                </a:cubicBezTo>
                <a:cubicBezTo>
                  <a:pt x="2441" y="372"/>
                  <a:pt x="2441" y="372"/>
                  <a:pt x="2439" y="373"/>
                </a:cubicBezTo>
                <a:cubicBezTo>
                  <a:pt x="2439" y="373"/>
                  <a:pt x="2439" y="373"/>
                  <a:pt x="2440" y="374"/>
                </a:cubicBezTo>
                <a:cubicBezTo>
                  <a:pt x="2440" y="374"/>
                  <a:pt x="2440" y="374"/>
                  <a:pt x="2441" y="379"/>
                </a:cubicBezTo>
                <a:cubicBezTo>
                  <a:pt x="2441" y="379"/>
                  <a:pt x="2441" y="379"/>
                  <a:pt x="2440" y="379"/>
                </a:cubicBezTo>
                <a:cubicBezTo>
                  <a:pt x="2439" y="379"/>
                  <a:pt x="2438" y="379"/>
                  <a:pt x="2438" y="381"/>
                </a:cubicBezTo>
                <a:cubicBezTo>
                  <a:pt x="2437" y="384"/>
                  <a:pt x="2441" y="387"/>
                  <a:pt x="2442" y="389"/>
                </a:cubicBezTo>
                <a:cubicBezTo>
                  <a:pt x="2443" y="391"/>
                  <a:pt x="2443" y="396"/>
                  <a:pt x="2443" y="398"/>
                </a:cubicBezTo>
                <a:cubicBezTo>
                  <a:pt x="2443" y="401"/>
                  <a:pt x="2449" y="404"/>
                  <a:pt x="2449" y="404"/>
                </a:cubicBezTo>
                <a:cubicBezTo>
                  <a:pt x="2446" y="405"/>
                  <a:pt x="2446" y="405"/>
                  <a:pt x="2446" y="405"/>
                </a:cubicBezTo>
                <a:cubicBezTo>
                  <a:pt x="2446" y="405"/>
                  <a:pt x="2448" y="411"/>
                  <a:pt x="2445" y="411"/>
                </a:cubicBezTo>
                <a:cubicBezTo>
                  <a:pt x="2444" y="411"/>
                  <a:pt x="2444" y="411"/>
                  <a:pt x="2444" y="411"/>
                </a:cubicBezTo>
                <a:cubicBezTo>
                  <a:pt x="2441" y="411"/>
                  <a:pt x="2444" y="407"/>
                  <a:pt x="2442" y="405"/>
                </a:cubicBezTo>
                <a:cubicBezTo>
                  <a:pt x="2442" y="404"/>
                  <a:pt x="2442" y="404"/>
                  <a:pt x="2441" y="404"/>
                </a:cubicBezTo>
                <a:cubicBezTo>
                  <a:pt x="2440" y="404"/>
                  <a:pt x="2440" y="408"/>
                  <a:pt x="2440" y="408"/>
                </a:cubicBezTo>
                <a:cubicBezTo>
                  <a:pt x="2440" y="408"/>
                  <a:pt x="2439" y="408"/>
                  <a:pt x="2439" y="408"/>
                </a:cubicBezTo>
                <a:cubicBezTo>
                  <a:pt x="2439" y="408"/>
                  <a:pt x="2438" y="408"/>
                  <a:pt x="2437" y="409"/>
                </a:cubicBezTo>
                <a:cubicBezTo>
                  <a:pt x="2436" y="410"/>
                  <a:pt x="2439" y="414"/>
                  <a:pt x="2437" y="415"/>
                </a:cubicBezTo>
                <a:close/>
                <a:moveTo>
                  <a:pt x="2429" y="786"/>
                </a:moveTo>
                <a:cubicBezTo>
                  <a:pt x="2429" y="786"/>
                  <a:pt x="2429" y="786"/>
                  <a:pt x="2425" y="782"/>
                </a:cubicBezTo>
                <a:cubicBezTo>
                  <a:pt x="2425" y="782"/>
                  <a:pt x="2425" y="782"/>
                  <a:pt x="2422" y="784"/>
                </a:cubicBezTo>
                <a:cubicBezTo>
                  <a:pt x="2422" y="784"/>
                  <a:pt x="2422" y="784"/>
                  <a:pt x="2420" y="778"/>
                </a:cubicBezTo>
                <a:cubicBezTo>
                  <a:pt x="2420" y="778"/>
                  <a:pt x="2417" y="781"/>
                  <a:pt x="2415" y="781"/>
                </a:cubicBezTo>
                <a:cubicBezTo>
                  <a:pt x="2414" y="781"/>
                  <a:pt x="2413" y="779"/>
                  <a:pt x="2413" y="779"/>
                </a:cubicBezTo>
                <a:cubicBezTo>
                  <a:pt x="2413" y="779"/>
                  <a:pt x="2412" y="782"/>
                  <a:pt x="2411" y="782"/>
                </a:cubicBezTo>
                <a:cubicBezTo>
                  <a:pt x="2411" y="782"/>
                  <a:pt x="2410" y="782"/>
                  <a:pt x="2410" y="782"/>
                </a:cubicBezTo>
                <a:cubicBezTo>
                  <a:pt x="2408" y="782"/>
                  <a:pt x="2408" y="779"/>
                  <a:pt x="2408" y="779"/>
                </a:cubicBezTo>
                <a:cubicBezTo>
                  <a:pt x="2408" y="779"/>
                  <a:pt x="2408" y="781"/>
                  <a:pt x="2407" y="781"/>
                </a:cubicBezTo>
                <a:cubicBezTo>
                  <a:pt x="2406" y="781"/>
                  <a:pt x="2406" y="781"/>
                  <a:pt x="2406" y="780"/>
                </a:cubicBezTo>
                <a:cubicBezTo>
                  <a:pt x="2405" y="780"/>
                  <a:pt x="2406" y="777"/>
                  <a:pt x="2408" y="776"/>
                </a:cubicBezTo>
                <a:cubicBezTo>
                  <a:pt x="2408" y="775"/>
                  <a:pt x="2409" y="775"/>
                  <a:pt x="2409" y="775"/>
                </a:cubicBezTo>
                <a:cubicBezTo>
                  <a:pt x="2409" y="775"/>
                  <a:pt x="2410" y="775"/>
                  <a:pt x="2410" y="775"/>
                </a:cubicBezTo>
                <a:cubicBezTo>
                  <a:pt x="2410" y="775"/>
                  <a:pt x="2410" y="775"/>
                  <a:pt x="2411" y="775"/>
                </a:cubicBezTo>
                <a:cubicBezTo>
                  <a:pt x="2411" y="775"/>
                  <a:pt x="2411" y="775"/>
                  <a:pt x="2411" y="775"/>
                </a:cubicBezTo>
                <a:cubicBezTo>
                  <a:pt x="2413" y="775"/>
                  <a:pt x="2415" y="773"/>
                  <a:pt x="2417" y="773"/>
                </a:cubicBezTo>
                <a:cubicBezTo>
                  <a:pt x="2417" y="773"/>
                  <a:pt x="2418" y="773"/>
                  <a:pt x="2418" y="773"/>
                </a:cubicBezTo>
                <a:cubicBezTo>
                  <a:pt x="2427" y="775"/>
                  <a:pt x="2428" y="779"/>
                  <a:pt x="2428" y="779"/>
                </a:cubicBezTo>
                <a:cubicBezTo>
                  <a:pt x="2428" y="779"/>
                  <a:pt x="2428" y="779"/>
                  <a:pt x="2427" y="781"/>
                </a:cubicBezTo>
                <a:cubicBezTo>
                  <a:pt x="2427" y="781"/>
                  <a:pt x="2427" y="781"/>
                  <a:pt x="2430" y="783"/>
                </a:cubicBezTo>
                <a:lnTo>
                  <a:pt x="2429" y="786"/>
                </a:lnTo>
                <a:close/>
                <a:moveTo>
                  <a:pt x="2457" y="814"/>
                </a:moveTo>
                <a:cubicBezTo>
                  <a:pt x="2457" y="814"/>
                  <a:pt x="2457" y="814"/>
                  <a:pt x="2456" y="808"/>
                </a:cubicBezTo>
                <a:cubicBezTo>
                  <a:pt x="2456" y="808"/>
                  <a:pt x="2456" y="808"/>
                  <a:pt x="2458" y="806"/>
                </a:cubicBezTo>
                <a:cubicBezTo>
                  <a:pt x="2459" y="802"/>
                  <a:pt x="2459" y="802"/>
                  <a:pt x="2459" y="802"/>
                </a:cubicBezTo>
                <a:cubicBezTo>
                  <a:pt x="2459" y="802"/>
                  <a:pt x="2459" y="802"/>
                  <a:pt x="2462" y="802"/>
                </a:cubicBezTo>
                <a:cubicBezTo>
                  <a:pt x="2462" y="802"/>
                  <a:pt x="2462" y="802"/>
                  <a:pt x="2460" y="806"/>
                </a:cubicBezTo>
                <a:cubicBezTo>
                  <a:pt x="2460" y="806"/>
                  <a:pt x="2460" y="806"/>
                  <a:pt x="2458" y="809"/>
                </a:cubicBezTo>
                <a:cubicBezTo>
                  <a:pt x="2458" y="809"/>
                  <a:pt x="2458" y="809"/>
                  <a:pt x="2460" y="809"/>
                </a:cubicBezTo>
                <a:cubicBezTo>
                  <a:pt x="2460" y="809"/>
                  <a:pt x="2460" y="809"/>
                  <a:pt x="2460" y="812"/>
                </a:cubicBezTo>
                <a:cubicBezTo>
                  <a:pt x="2460" y="812"/>
                  <a:pt x="2460" y="812"/>
                  <a:pt x="2458" y="812"/>
                </a:cubicBezTo>
                <a:cubicBezTo>
                  <a:pt x="2458" y="812"/>
                  <a:pt x="2458" y="812"/>
                  <a:pt x="2459" y="815"/>
                </a:cubicBezTo>
                <a:cubicBezTo>
                  <a:pt x="2459" y="815"/>
                  <a:pt x="2459" y="815"/>
                  <a:pt x="2457" y="814"/>
                </a:cubicBezTo>
                <a:close/>
                <a:moveTo>
                  <a:pt x="2467" y="886"/>
                </a:moveTo>
                <a:cubicBezTo>
                  <a:pt x="2466" y="886"/>
                  <a:pt x="2465" y="886"/>
                  <a:pt x="2464" y="885"/>
                </a:cubicBezTo>
                <a:cubicBezTo>
                  <a:pt x="2464" y="885"/>
                  <a:pt x="2465" y="879"/>
                  <a:pt x="2466" y="879"/>
                </a:cubicBezTo>
                <a:cubicBezTo>
                  <a:pt x="2467" y="879"/>
                  <a:pt x="2470" y="880"/>
                  <a:pt x="2470" y="880"/>
                </a:cubicBezTo>
                <a:cubicBezTo>
                  <a:pt x="2470" y="880"/>
                  <a:pt x="2470" y="880"/>
                  <a:pt x="2469" y="884"/>
                </a:cubicBezTo>
                <a:cubicBezTo>
                  <a:pt x="2469" y="884"/>
                  <a:pt x="2469" y="884"/>
                  <a:pt x="2470" y="885"/>
                </a:cubicBezTo>
                <a:cubicBezTo>
                  <a:pt x="2470" y="885"/>
                  <a:pt x="2468" y="886"/>
                  <a:pt x="2467" y="886"/>
                </a:cubicBezTo>
                <a:close/>
                <a:moveTo>
                  <a:pt x="2486" y="829"/>
                </a:moveTo>
                <a:cubicBezTo>
                  <a:pt x="2486" y="829"/>
                  <a:pt x="2486" y="822"/>
                  <a:pt x="2490" y="820"/>
                </a:cubicBezTo>
                <a:cubicBezTo>
                  <a:pt x="2492" y="820"/>
                  <a:pt x="2492" y="820"/>
                  <a:pt x="2493" y="820"/>
                </a:cubicBezTo>
                <a:cubicBezTo>
                  <a:pt x="2495" y="820"/>
                  <a:pt x="2496" y="820"/>
                  <a:pt x="2496" y="821"/>
                </a:cubicBezTo>
                <a:cubicBezTo>
                  <a:pt x="2496" y="821"/>
                  <a:pt x="2496" y="821"/>
                  <a:pt x="2496" y="821"/>
                </a:cubicBezTo>
                <a:cubicBezTo>
                  <a:pt x="2497" y="823"/>
                  <a:pt x="2497" y="823"/>
                  <a:pt x="2497" y="823"/>
                </a:cubicBezTo>
                <a:cubicBezTo>
                  <a:pt x="2497" y="823"/>
                  <a:pt x="2497" y="823"/>
                  <a:pt x="2496" y="827"/>
                </a:cubicBezTo>
                <a:cubicBezTo>
                  <a:pt x="2494" y="828"/>
                  <a:pt x="2493" y="828"/>
                  <a:pt x="2493" y="828"/>
                </a:cubicBezTo>
                <a:cubicBezTo>
                  <a:pt x="2493" y="828"/>
                  <a:pt x="2493" y="828"/>
                  <a:pt x="2486" y="829"/>
                </a:cubicBezTo>
                <a:close/>
                <a:moveTo>
                  <a:pt x="2243" y="1074"/>
                </a:moveTo>
                <a:cubicBezTo>
                  <a:pt x="2245" y="1074"/>
                  <a:pt x="2247" y="1074"/>
                  <a:pt x="2248" y="1072"/>
                </a:cubicBezTo>
                <a:cubicBezTo>
                  <a:pt x="2251" y="1069"/>
                  <a:pt x="2250" y="1063"/>
                  <a:pt x="2250" y="1063"/>
                </a:cubicBezTo>
                <a:cubicBezTo>
                  <a:pt x="2250" y="1063"/>
                  <a:pt x="2255" y="1058"/>
                  <a:pt x="2254" y="1055"/>
                </a:cubicBezTo>
                <a:cubicBezTo>
                  <a:pt x="2254" y="1052"/>
                  <a:pt x="2251" y="1051"/>
                  <a:pt x="2251" y="1051"/>
                </a:cubicBezTo>
                <a:cubicBezTo>
                  <a:pt x="2251" y="1051"/>
                  <a:pt x="2248" y="1044"/>
                  <a:pt x="2249" y="1043"/>
                </a:cubicBezTo>
                <a:cubicBezTo>
                  <a:pt x="2250" y="1042"/>
                  <a:pt x="2251" y="1042"/>
                  <a:pt x="2251" y="1042"/>
                </a:cubicBezTo>
                <a:cubicBezTo>
                  <a:pt x="2251" y="1042"/>
                  <a:pt x="2249" y="1033"/>
                  <a:pt x="2250" y="1032"/>
                </a:cubicBezTo>
                <a:cubicBezTo>
                  <a:pt x="2251" y="1031"/>
                  <a:pt x="2251" y="1027"/>
                  <a:pt x="2250" y="1025"/>
                </a:cubicBezTo>
                <a:cubicBezTo>
                  <a:pt x="2250" y="1024"/>
                  <a:pt x="2245" y="1020"/>
                  <a:pt x="2245" y="1019"/>
                </a:cubicBezTo>
                <a:cubicBezTo>
                  <a:pt x="2246" y="1017"/>
                  <a:pt x="2247" y="1013"/>
                  <a:pt x="2247" y="1013"/>
                </a:cubicBezTo>
                <a:cubicBezTo>
                  <a:pt x="2247" y="1013"/>
                  <a:pt x="2243" y="1007"/>
                  <a:pt x="2243" y="1004"/>
                </a:cubicBezTo>
                <a:cubicBezTo>
                  <a:pt x="2242" y="1002"/>
                  <a:pt x="2243" y="998"/>
                  <a:pt x="2243" y="998"/>
                </a:cubicBezTo>
                <a:cubicBezTo>
                  <a:pt x="2243" y="998"/>
                  <a:pt x="2243" y="998"/>
                  <a:pt x="2247" y="1001"/>
                </a:cubicBezTo>
                <a:cubicBezTo>
                  <a:pt x="2247" y="1001"/>
                  <a:pt x="2247" y="1001"/>
                  <a:pt x="2245" y="996"/>
                </a:cubicBezTo>
                <a:cubicBezTo>
                  <a:pt x="2245" y="996"/>
                  <a:pt x="2245" y="996"/>
                  <a:pt x="2247" y="996"/>
                </a:cubicBezTo>
                <a:cubicBezTo>
                  <a:pt x="2247" y="996"/>
                  <a:pt x="2251" y="1003"/>
                  <a:pt x="2253" y="1003"/>
                </a:cubicBezTo>
                <a:cubicBezTo>
                  <a:pt x="2253" y="1003"/>
                  <a:pt x="2253" y="1003"/>
                  <a:pt x="2253" y="1003"/>
                </a:cubicBezTo>
                <a:cubicBezTo>
                  <a:pt x="2254" y="1002"/>
                  <a:pt x="2249" y="994"/>
                  <a:pt x="2249" y="993"/>
                </a:cubicBezTo>
                <a:cubicBezTo>
                  <a:pt x="2249" y="992"/>
                  <a:pt x="2246" y="985"/>
                  <a:pt x="2248" y="983"/>
                </a:cubicBezTo>
                <a:cubicBezTo>
                  <a:pt x="2249" y="982"/>
                  <a:pt x="2253" y="978"/>
                  <a:pt x="2253" y="978"/>
                </a:cubicBezTo>
                <a:cubicBezTo>
                  <a:pt x="2253" y="978"/>
                  <a:pt x="2249" y="977"/>
                  <a:pt x="2250" y="974"/>
                </a:cubicBezTo>
                <a:cubicBezTo>
                  <a:pt x="2251" y="972"/>
                  <a:pt x="2254" y="967"/>
                  <a:pt x="2254" y="967"/>
                </a:cubicBezTo>
                <a:cubicBezTo>
                  <a:pt x="2254" y="967"/>
                  <a:pt x="2254" y="967"/>
                  <a:pt x="2256" y="960"/>
                </a:cubicBezTo>
                <a:cubicBezTo>
                  <a:pt x="2256" y="960"/>
                  <a:pt x="2256" y="960"/>
                  <a:pt x="2258" y="959"/>
                </a:cubicBezTo>
                <a:cubicBezTo>
                  <a:pt x="2258" y="959"/>
                  <a:pt x="2258" y="959"/>
                  <a:pt x="2257" y="967"/>
                </a:cubicBezTo>
                <a:cubicBezTo>
                  <a:pt x="2257" y="967"/>
                  <a:pt x="2264" y="959"/>
                  <a:pt x="2265" y="958"/>
                </a:cubicBezTo>
                <a:cubicBezTo>
                  <a:pt x="2266" y="957"/>
                  <a:pt x="2273" y="956"/>
                  <a:pt x="2273" y="956"/>
                </a:cubicBezTo>
                <a:cubicBezTo>
                  <a:pt x="2273" y="956"/>
                  <a:pt x="2275" y="951"/>
                  <a:pt x="2278" y="950"/>
                </a:cubicBezTo>
                <a:cubicBezTo>
                  <a:pt x="2280" y="949"/>
                  <a:pt x="2284" y="949"/>
                  <a:pt x="2284" y="949"/>
                </a:cubicBezTo>
                <a:cubicBezTo>
                  <a:pt x="2284" y="949"/>
                  <a:pt x="2286" y="947"/>
                  <a:pt x="2287" y="946"/>
                </a:cubicBezTo>
                <a:cubicBezTo>
                  <a:pt x="2289" y="945"/>
                  <a:pt x="2291" y="945"/>
                  <a:pt x="2291" y="945"/>
                </a:cubicBezTo>
                <a:cubicBezTo>
                  <a:pt x="2291" y="945"/>
                  <a:pt x="2291" y="945"/>
                  <a:pt x="2292" y="944"/>
                </a:cubicBezTo>
                <a:cubicBezTo>
                  <a:pt x="2292" y="944"/>
                  <a:pt x="2292" y="944"/>
                  <a:pt x="2298" y="944"/>
                </a:cubicBezTo>
                <a:cubicBezTo>
                  <a:pt x="2298" y="944"/>
                  <a:pt x="2298" y="944"/>
                  <a:pt x="2303" y="941"/>
                </a:cubicBezTo>
                <a:cubicBezTo>
                  <a:pt x="2303" y="941"/>
                  <a:pt x="2303" y="941"/>
                  <a:pt x="2309" y="942"/>
                </a:cubicBezTo>
                <a:cubicBezTo>
                  <a:pt x="2309" y="942"/>
                  <a:pt x="2319" y="941"/>
                  <a:pt x="2322" y="939"/>
                </a:cubicBezTo>
                <a:cubicBezTo>
                  <a:pt x="2325" y="937"/>
                  <a:pt x="2329" y="933"/>
                  <a:pt x="2329" y="933"/>
                </a:cubicBezTo>
                <a:cubicBezTo>
                  <a:pt x="2329" y="933"/>
                  <a:pt x="2328" y="931"/>
                  <a:pt x="2329" y="931"/>
                </a:cubicBezTo>
                <a:cubicBezTo>
                  <a:pt x="2330" y="930"/>
                  <a:pt x="2336" y="928"/>
                  <a:pt x="2337" y="926"/>
                </a:cubicBezTo>
                <a:cubicBezTo>
                  <a:pt x="2337" y="925"/>
                  <a:pt x="2334" y="924"/>
                  <a:pt x="2334" y="924"/>
                </a:cubicBezTo>
                <a:cubicBezTo>
                  <a:pt x="2334" y="924"/>
                  <a:pt x="2332" y="918"/>
                  <a:pt x="2335" y="915"/>
                </a:cubicBezTo>
                <a:cubicBezTo>
                  <a:pt x="2338" y="912"/>
                  <a:pt x="2341" y="910"/>
                  <a:pt x="2341" y="910"/>
                </a:cubicBezTo>
                <a:cubicBezTo>
                  <a:pt x="2341" y="910"/>
                  <a:pt x="2341" y="910"/>
                  <a:pt x="2343" y="907"/>
                </a:cubicBezTo>
                <a:cubicBezTo>
                  <a:pt x="2343" y="907"/>
                  <a:pt x="2343" y="907"/>
                  <a:pt x="2345" y="907"/>
                </a:cubicBezTo>
                <a:cubicBezTo>
                  <a:pt x="2345" y="907"/>
                  <a:pt x="2345" y="907"/>
                  <a:pt x="2345" y="911"/>
                </a:cubicBezTo>
                <a:cubicBezTo>
                  <a:pt x="2345" y="911"/>
                  <a:pt x="2345" y="911"/>
                  <a:pt x="2347" y="913"/>
                </a:cubicBezTo>
                <a:cubicBezTo>
                  <a:pt x="2347" y="913"/>
                  <a:pt x="2347" y="913"/>
                  <a:pt x="2348" y="922"/>
                </a:cubicBezTo>
                <a:cubicBezTo>
                  <a:pt x="2348" y="922"/>
                  <a:pt x="2348" y="922"/>
                  <a:pt x="2350" y="922"/>
                </a:cubicBezTo>
                <a:cubicBezTo>
                  <a:pt x="2350" y="922"/>
                  <a:pt x="2350" y="922"/>
                  <a:pt x="2349" y="917"/>
                </a:cubicBezTo>
                <a:cubicBezTo>
                  <a:pt x="2349" y="917"/>
                  <a:pt x="2349" y="917"/>
                  <a:pt x="2350" y="915"/>
                </a:cubicBezTo>
                <a:cubicBezTo>
                  <a:pt x="2350" y="915"/>
                  <a:pt x="2350" y="915"/>
                  <a:pt x="2350" y="911"/>
                </a:cubicBezTo>
                <a:cubicBezTo>
                  <a:pt x="2350" y="911"/>
                  <a:pt x="2347" y="908"/>
                  <a:pt x="2349" y="906"/>
                </a:cubicBezTo>
                <a:cubicBezTo>
                  <a:pt x="2349" y="906"/>
                  <a:pt x="2350" y="905"/>
                  <a:pt x="2350" y="905"/>
                </a:cubicBezTo>
                <a:cubicBezTo>
                  <a:pt x="2352" y="905"/>
                  <a:pt x="2353" y="906"/>
                  <a:pt x="2353" y="906"/>
                </a:cubicBezTo>
                <a:cubicBezTo>
                  <a:pt x="2353" y="906"/>
                  <a:pt x="2353" y="906"/>
                  <a:pt x="2362" y="906"/>
                </a:cubicBezTo>
                <a:cubicBezTo>
                  <a:pt x="2362" y="906"/>
                  <a:pt x="2362" y="906"/>
                  <a:pt x="2362" y="904"/>
                </a:cubicBezTo>
                <a:cubicBezTo>
                  <a:pt x="2362" y="904"/>
                  <a:pt x="2362" y="904"/>
                  <a:pt x="2360" y="904"/>
                </a:cubicBezTo>
                <a:cubicBezTo>
                  <a:pt x="2360" y="904"/>
                  <a:pt x="2360" y="904"/>
                  <a:pt x="2358" y="901"/>
                </a:cubicBezTo>
                <a:cubicBezTo>
                  <a:pt x="2358" y="901"/>
                  <a:pt x="2358" y="901"/>
                  <a:pt x="2360" y="900"/>
                </a:cubicBezTo>
                <a:cubicBezTo>
                  <a:pt x="2360" y="900"/>
                  <a:pt x="2360" y="900"/>
                  <a:pt x="2360" y="896"/>
                </a:cubicBezTo>
                <a:cubicBezTo>
                  <a:pt x="2360" y="896"/>
                  <a:pt x="2360" y="896"/>
                  <a:pt x="2366" y="898"/>
                </a:cubicBezTo>
                <a:cubicBezTo>
                  <a:pt x="2366" y="898"/>
                  <a:pt x="2364" y="895"/>
                  <a:pt x="2365" y="893"/>
                </a:cubicBezTo>
                <a:cubicBezTo>
                  <a:pt x="2366" y="892"/>
                  <a:pt x="2367" y="891"/>
                  <a:pt x="2368" y="891"/>
                </a:cubicBezTo>
                <a:cubicBezTo>
                  <a:pt x="2368" y="891"/>
                  <a:pt x="2369" y="891"/>
                  <a:pt x="2369" y="891"/>
                </a:cubicBezTo>
                <a:cubicBezTo>
                  <a:pt x="2369" y="891"/>
                  <a:pt x="2369" y="891"/>
                  <a:pt x="2371" y="889"/>
                </a:cubicBezTo>
                <a:cubicBezTo>
                  <a:pt x="2371" y="889"/>
                  <a:pt x="2371" y="889"/>
                  <a:pt x="2370" y="893"/>
                </a:cubicBezTo>
                <a:cubicBezTo>
                  <a:pt x="2370" y="893"/>
                  <a:pt x="2373" y="892"/>
                  <a:pt x="2373" y="890"/>
                </a:cubicBezTo>
                <a:cubicBezTo>
                  <a:pt x="2373" y="888"/>
                  <a:pt x="2372" y="886"/>
                  <a:pt x="2372" y="886"/>
                </a:cubicBezTo>
                <a:cubicBezTo>
                  <a:pt x="2372" y="886"/>
                  <a:pt x="2372" y="886"/>
                  <a:pt x="2375" y="886"/>
                </a:cubicBezTo>
                <a:cubicBezTo>
                  <a:pt x="2375" y="886"/>
                  <a:pt x="2375" y="886"/>
                  <a:pt x="2377" y="887"/>
                </a:cubicBezTo>
                <a:cubicBezTo>
                  <a:pt x="2377" y="887"/>
                  <a:pt x="2377" y="887"/>
                  <a:pt x="2376" y="883"/>
                </a:cubicBezTo>
                <a:cubicBezTo>
                  <a:pt x="2376" y="883"/>
                  <a:pt x="2376" y="883"/>
                  <a:pt x="2380" y="884"/>
                </a:cubicBezTo>
                <a:cubicBezTo>
                  <a:pt x="2380" y="884"/>
                  <a:pt x="2380" y="884"/>
                  <a:pt x="2381" y="882"/>
                </a:cubicBezTo>
                <a:cubicBezTo>
                  <a:pt x="2381" y="882"/>
                  <a:pt x="2380" y="882"/>
                  <a:pt x="2380" y="881"/>
                </a:cubicBezTo>
                <a:cubicBezTo>
                  <a:pt x="2380" y="880"/>
                  <a:pt x="2381" y="878"/>
                  <a:pt x="2383" y="878"/>
                </a:cubicBezTo>
                <a:cubicBezTo>
                  <a:pt x="2384" y="878"/>
                  <a:pt x="2384" y="879"/>
                  <a:pt x="2385" y="879"/>
                </a:cubicBezTo>
                <a:cubicBezTo>
                  <a:pt x="2387" y="880"/>
                  <a:pt x="2385" y="884"/>
                  <a:pt x="2385" y="884"/>
                </a:cubicBezTo>
                <a:cubicBezTo>
                  <a:pt x="2385" y="884"/>
                  <a:pt x="2385" y="884"/>
                  <a:pt x="2387" y="887"/>
                </a:cubicBezTo>
                <a:cubicBezTo>
                  <a:pt x="2387" y="887"/>
                  <a:pt x="2387" y="887"/>
                  <a:pt x="2387" y="887"/>
                </a:cubicBezTo>
                <a:cubicBezTo>
                  <a:pt x="2388" y="887"/>
                  <a:pt x="2390" y="887"/>
                  <a:pt x="2391" y="889"/>
                </a:cubicBezTo>
                <a:cubicBezTo>
                  <a:pt x="2391" y="891"/>
                  <a:pt x="2392" y="892"/>
                  <a:pt x="2392" y="892"/>
                </a:cubicBezTo>
                <a:cubicBezTo>
                  <a:pt x="2392" y="892"/>
                  <a:pt x="2392" y="892"/>
                  <a:pt x="2389" y="900"/>
                </a:cubicBezTo>
                <a:cubicBezTo>
                  <a:pt x="2389" y="900"/>
                  <a:pt x="2389" y="900"/>
                  <a:pt x="2392" y="900"/>
                </a:cubicBezTo>
                <a:cubicBezTo>
                  <a:pt x="2392" y="900"/>
                  <a:pt x="2392" y="900"/>
                  <a:pt x="2392" y="897"/>
                </a:cubicBezTo>
                <a:cubicBezTo>
                  <a:pt x="2392" y="897"/>
                  <a:pt x="2392" y="897"/>
                  <a:pt x="2394" y="896"/>
                </a:cubicBezTo>
                <a:cubicBezTo>
                  <a:pt x="2394" y="896"/>
                  <a:pt x="2394" y="896"/>
                  <a:pt x="2395" y="893"/>
                </a:cubicBezTo>
                <a:cubicBezTo>
                  <a:pt x="2395" y="893"/>
                  <a:pt x="2395" y="893"/>
                  <a:pt x="2400" y="896"/>
                </a:cubicBezTo>
                <a:cubicBezTo>
                  <a:pt x="2400" y="896"/>
                  <a:pt x="2400" y="896"/>
                  <a:pt x="2401" y="894"/>
                </a:cubicBezTo>
                <a:cubicBezTo>
                  <a:pt x="2401" y="894"/>
                  <a:pt x="2401" y="894"/>
                  <a:pt x="2405" y="894"/>
                </a:cubicBezTo>
                <a:cubicBezTo>
                  <a:pt x="2405" y="894"/>
                  <a:pt x="2405" y="894"/>
                  <a:pt x="2408" y="896"/>
                </a:cubicBezTo>
                <a:cubicBezTo>
                  <a:pt x="2408" y="896"/>
                  <a:pt x="2408" y="893"/>
                  <a:pt x="2406" y="892"/>
                </a:cubicBezTo>
                <a:cubicBezTo>
                  <a:pt x="2405" y="891"/>
                  <a:pt x="2401" y="890"/>
                  <a:pt x="2402" y="888"/>
                </a:cubicBezTo>
                <a:cubicBezTo>
                  <a:pt x="2403" y="887"/>
                  <a:pt x="2402" y="884"/>
                  <a:pt x="2402" y="884"/>
                </a:cubicBezTo>
                <a:cubicBezTo>
                  <a:pt x="2402" y="884"/>
                  <a:pt x="2402" y="884"/>
                  <a:pt x="2406" y="880"/>
                </a:cubicBezTo>
                <a:cubicBezTo>
                  <a:pt x="2406" y="880"/>
                  <a:pt x="2406" y="880"/>
                  <a:pt x="2412" y="879"/>
                </a:cubicBezTo>
                <a:cubicBezTo>
                  <a:pt x="2412" y="879"/>
                  <a:pt x="2408" y="878"/>
                  <a:pt x="2409" y="876"/>
                </a:cubicBezTo>
                <a:cubicBezTo>
                  <a:pt x="2409" y="874"/>
                  <a:pt x="2410" y="871"/>
                  <a:pt x="2410" y="871"/>
                </a:cubicBezTo>
                <a:cubicBezTo>
                  <a:pt x="2410" y="871"/>
                  <a:pt x="2419" y="866"/>
                  <a:pt x="2420" y="866"/>
                </a:cubicBezTo>
                <a:cubicBezTo>
                  <a:pt x="2420" y="866"/>
                  <a:pt x="2421" y="866"/>
                  <a:pt x="2422" y="866"/>
                </a:cubicBezTo>
                <a:cubicBezTo>
                  <a:pt x="2422" y="866"/>
                  <a:pt x="2423" y="866"/>
                  <a:pt x="2423" y="866"/>
                </a:cubicBezTo>
                <a:cubicBezTo>
                  <a:pt x="2424" y="866"/>
                  <a:pt x="2425" y="866"/>
                  <a:pt x="2425" y="866"/>
                </a:cubicBezTo>
                <a:cubicBezTo>
                  <a:pt x="2427" y="866"/>
                  <a:pt x="2429" y="866"/>
                  <a:pt x="2430" y="865"/>
                </a:cubicBezTo>
                <a:cubicBezTo>
                  <a:pt x="2432" y="864"/>
                  <a:pt x="2436" y="862"/>
                  <a:pt x="2436" y="862"/>
                </a:cubicBezTo>
                <a:cubicBezTo>
                  <a:pt x="2436" y="862"/>
                  <a:pt x="2436" y="862"/>
                  <a:pt x="2432" y="860"/>
                </a:cubicBezTo>
                <a:cubicBezTo>
                  <a:pt x="2432" y="860"/>
                  <a:pt x="2431" y="861"/>
                  <a:pt x="2430" y="861"/>
                </a:cubicBezTo>
                <a:cubicBezTo>
                  <a:pt x="2429" y="861"/>
                  <a:pt x="2429" y="861"/>
                  <a:pt x="2429" y="861"/>
                </a:cubicBezTo>
                <a:cubicBezTo>
                  <a:pt x="2427" y="861"/>
                  <a:pt x="2424" y="860"/>
                  <a:pt x="2424" y="859"/>
                </a:cubicBezTo>
                <a:cubicBezTo>
                  <a:pt x="2424" y="858"/>
                  <a:pt x="2426" y="858"/>
                  <a:pt x="2426" y="858"/>
                </a:cubicBezTo>
                <a:cubicBezTo>
                  <a:pt x="2427" y="858"/>
                  <a:pt x="2427" y="858"/>
                  <a:pt x="2427" y="858"/>
                </a:cubicBezTo>
                <a:cubicBezTo>
                  <a:pt x="2427" y="858"/>
                  <a:pt x="2425" y="856"/>
                  <a:pt x="2426" y="856"/>
                </a:cubicBezTo>
                <a:cubicBezTo>
                  <a:pt x="2427" y="856"/>
                  <a:pt x="2427" y="856"/>
                  <a:pt x="2427" y="856"/>
                </a:cubicBezTo>
                <a:cubicBezTo>
                  <a:pt x="2429" y="856"/>
                  <a:pt x="2432" y="857"/>
                  <a:pt x="2432" y="857"/>
                </a:cubicBezTo>
                <a:cubicBezTo>
                  <a:pt x="2432" y="857"/>
                  <a:pt x="2432" y="855"/>
                  <a:pt x="2433" y="855"/>
                </a:cubicBezTo>
                <a:cubicBezTo>
                  <a:pt x="2433" y="855"/>
                  <a:pt x="2433" y="855"/>
                  <a:pt x="2433" y="855"/>
                </a:cubicBezTo>
                <a:cubicBezTo>
                  <a:pt x="2435" y="856"/>
                  <a:pt x="2436" y="860"/>
                  <a:pt x="2436" y="860"/>
                </a:cubicBezTo>
                <a:cubicBezTo>
                  <a:pt x="2436" y="860"/>
                  <a:pt x="2441" y="860"/>
                  <a:pt x="2442" y="860"/>
                </a:cubicBezTo>
                <a:cubicBezTo>
                  <a:pt x="2443" y="860"/>
                  <a:pt x="2443" y="860"/>
                  <a:pt x="2443" y="860"/>
                </a:cubicBezTo>
                <a:cubicBezTo>
                  <a:pt x="2444" y="860"/>
                  <a:pt x="2448" y="864"/>
                  <a:pt x="2448" y="864"/>
                </a:cubicBezTo>
                <a:cubicBezTo>
                  <a:pt x="2448" y="864"/>
                  <a:pt x="2448" y="864"/>
                  <a:pt x="2453" y="864"/>
                </a:cubicBezTo>
                <a:cubicBezTo>
                  <a:pt x="2453" y="864"/>
                  <a:pt x="2453" y="864"/>
                  <a:pt x="2454" y="866"/>
                </a:cubicBezTo>
                <a:cubicBezTo>
                  <a:pt x="2454" y="866"/>
                  <a:pt x="2454" y="866"/>
                  <a:pt x="2455" y="865"/>
                </a:cubicBezTo>
                <a:cubicBezTo>
                  <a:pt x="2455" y="865"/>
                  <a:pt x="2455" y="865"/>
                  <a:pt x="2459" y="864"/>
                </a:cubicBezTo>
                <a:cubicBezTo>
                  <a:pt x="2459" y="864"/>
                  <a:pt x="2459" y="864"/>
                  <a:pt x="2459" y="867"/>
                </a:cubicBezTo>
                <a:cubicBezTo>
                  <a:pt x="2459" y="867"/>
                  <a:pt x="2463" y="863"/>
                  <a:pt x="2466" y="863"/>
                </a:cubicBezTo>
                <a:cubicBezTo>
                  <a:pt x="2466" y="863"/>
                  <a:pt x="2466" y="863"/>
                  <a:pt x="2466" y="863"/>
                </a:cubicBezTo>
                <a:cubicBezTo>
                  <a:pt x="2469" y="863"/>
                  <a:pt x="2471" y="867"/>
                  <a:pt x="2471" y="867"/>
                </a:cubicBezTo>
                <a:cubicBezTo>
                  <a:pt x="2471" y="867"/>
                  <a:pt x="2471" y="867"/>
                  <a:pt x="2467" y="872"/>
                </a:cubicBezTo>
                <a:cubicBezTo>
                  <a:pt x="2467" y="872"/>
                  <a:pt x="2467" y="876"/>
                  <a:pt x="2466" y="876"/>
                </a:cubicBezTo>
                <a:cubicBezTo>
                  <a:pt x="2466" y="876"/>
                  <a:pt x="2465" y="876"/>
                  <a:pt x="2465" y="876"/>
                </a:cubicBezTo>
                <a:cubicBezTo>
                  <a:pt x="2464" y="876"/>
                  <a:pt x="2462" y="875"/>
                  <a:pt x="2462" y="875"/>
                </a:cubicBezTo>
                <a:cubicBezTo>
                  <a:pt x="2462" y="875"/>
                  <a:pt x="2462" y="875"/>
                  <a:pt x="2460" y="877"/>
                </a:cubicBezTo>
                <a:cubicBezTo>
                  <a:pt x="2460" y="877"/>
                  <a:pt x="2460" y="877"/>
                  <a:pt x="2461" y="883"/>
                </a:cubicBezTo>
                <a:cubicBezTo>
                  <a:pt x="2461" y="883"/>
                  <a:pt x="2459" y="883"/>
                  <a:pt x="2458" y="885"/>
                </a:cubicBezTo>
                <a:cubicBezTo>
                  <a:pt x="2456" y="887"/>
                  <a:pt x="2457" y="889"/>
                  <a:pt x="2457" y="889"/>
                </a:cubicBezTo>
                <a:cubicBezTo>
                  <a:pt x="2457" y="889"/>
                  <a:pt x="2457" y="889"/>
                  <a:pt x="2455" y="892"/>
                </a:cubicBezTo>
                <a:cubicBezTo>
                  <a:pt x="2455" y="892"/>
                  <a:pt x="2455" y="892"/>
                  <a:pt x="2458" y="897"/>
                </a:cubicBezTo>
                <a:cubicBezTo>
                  <a:pt x="2458" y="897"/>
                  <a:pt x="2458" y="897"/>
                  <a:pt x="2459" y="897"/>
                </a:cubicBezTo>
                <a:cubicBezTo>
                  <a:pt x="2460" y="897"/>
                  <a:pt x="2462" y="897"/>
                  <a:pt x="2462" y="897"/>
                </a:cubicBezTo>
                <a:cubicBezTo>
                  <a:pt x="2463" y="898"/>
                  <a:pt x="2465" y="904"/>
                  <a:pt x="2469" y="905"/>
                </a:cubicBezTo>
                <a:cubicBezTo>
                  <a:pt x="2472" y="907"/>
                  <a:pt x="2480" y="909"/>
                  <a:pt x="2480" y="911"/>
                </a:cubicBezTo>
                <a:cubicBezTo>
                  <a:pt x="2481" y="913"/>
                  <a:pt x="2485" y="919"/>
                  <a:pt x="2485" y="919"/>
                </a:cubicBezTo>
                <a:cubicBezTo>
                  <a:pt x="2485" y="919"/>
                  <a:pt x="2492" y="917"/>
                  <a:pt x="2495" y="916"/>
                </a:cubicBezTo>
                <a:cubicBezTo>
                  <a:pt x="2498" y="915"/>
                  <a:pt x="2497" y="909"/>
                  <a:pt x="2497" y="909"/>
                </a:cubicBezTo>
                <a:cubicBezTo>
                  <a:pt x="2497" y="909"/>
                  <a:pt x="2502" y="904"/>
                  <a:pt x="2502" y="902"/>
                </a:cubicBezTo>
                <a:cubicBezTo>
                  <a:pt x="2503" y="899"/>
                  <a:pt x="2506" y="884"/>
                  <a:pt x="2506" y="884"/>
                </a:cubicBezTo>
                <a:cubicBezTo>
                  <a:pt x="2506" y="884"/>
                  <a:pt x="2505" y="880"/>
                  <a:pt x="2506" y="878"/>
                </a:cubicBezTo>
                <a:cubicBezTo>
                  <a:pt x="2506" y="877"/>
                  <a:pt x="2509" y="873"/>
                  <a:pt x="2509" y="873"/>
                </a:cubicBezTo>
                <a:cubicBezTo>
                  <a:pt x="2509" y="873"/>
                  <a:pt x="2509" y="873"/>
                  <a:pt x="2507" y="872"/>
                </a:cubicBezTo>
                <a:cubicBezTo>
                  <a:pt x="2507" y="872"/>
                  <a:pt x="2513" y="865"/>
                  <a:pt x="2513" y="863"/>
                </a:cubicBezTo>
                <a:cubicBezTo>
                  <a:pt x="2513" y="861"/>
                  <a:pt x="2511" y="856"/>
                  <a:pt x="2512" y="856"/>
                </a:cubicBezTo>
                <a:cubicBezTo>
                  <a:pt x="2513" y="855"/>
                  <a:pt x="2515" y="854"/>
                  <a:pt x="2515" y="854"/>
                </a:cubicBezTo>
                <a:cubicBezTo>
                  <a:pt x="2515" y="854"/>
                  <a:pt x="2515" y="854"/>
                  <a:pt x="2516" y="851"/>
                </a:cubicBezTo>
                <a:cubicBezTo>
                  <a:pt x="2516" y="851"/>
                  <a:pt x="2516" y="851"/>
                  <a:pt x="2519" y="850"/>
                </a:cubicBezTo>
                <a:cubicBezTo>
                  <a:pt x="2519" y="850"/>
                  <a:pt x="2519" y="850"/>
                  <a:pt x="2519" y="852"/>
                </a:cubicBezTo>
                <a:cubicBezTo>
                  <a:pt x="2519" y="852"/>
                  <a:pt x="2521" y="852"/>
                  <a:pt x="2522" y="853"/>
                </a:cubicBezTo>
                <a:cubicBezTo>
                  <a:pt x="2523" y="854"/>
                  <a:pt x="2522" y="856"/>
                  <a:pt x="2521" y="858"/>
                </a:cubicBezTo>
                <a:cubicBezTo>
                  <a:pt x="2521" y="859"/>
                  <a:pt x="2525" y="862"/>
                  <a:pt x="2525" y="862"/>
                </a:cubicBezTo>
                <a:cubicBezTo>
                  <a:pt x="2525" y="862"/>
                  <a:pt x="2525" y="862"/>
                  <a:pt x="2525" y="872"/>
                </a:cubicBezTo>
                <a:cubicBezTo>
                  <a:pt x="2525" y="872"/>
                  <a:pt x="2525" y="872"/>
                  <a:pt x="2527" y="875"/>
                </a:cubicBezTo>
                <a:cubicBezTo>
                  <a:pt x="2527" y="875"/>
                  <a:pt x="2525" y="879"/>
                  <a:pt x="2526" y="880"/>
                </a:cubicBezTo>
                <a:cubicBezTo>
                  <a:pt x="2526" y="882"/>
                  <a:pt x="2527" y="885"/>
                  <a:pt x="2527" y="885"/>
                </a:cubicBezTo>
                <a:cubicBezTo>
                  <a:pt x="2527" y="885"/>
                  <a:pt x="2528" y="882"/>
                  <a:pt x="2530" y="882"/>
                </a:cubicBezTo>
                <a:cubicBezTo>
                  <a:pt x="2530" y="882"/>
                  <a:pt x="2530" y="882"/>
                  <a:pt x="2530" y="882"/>
                </a:cubicBezTo>
                <a:cubicBezTo>
                  <a:pt x="2532" y="882"/>
                  <a:pt x="2534" y="885"/>
                  <a:pt x="2534" y="885"/>
                </a:cubicBezTo>
                <a:cubicBezTo>
                  <a:pt x="2534" y="885"/>
                  <a:pt x="2534" y="885"/>
                  <a:pt x="2537" y="886"/>
                </a:cubicBezTo>
                <a:cubicBezTo>
                  <a:pt x="2537" y="886"/>
                  <a:pt x="2538" y="893"/>
                  <a:pt x="2538" y="895"/>
                </a:cubicBezTo>
                <a:cubicBezTo>
                  <a:pt x="2538" y="896"/>
                  <a:pt x="2536" y="898"/>
                  <a:pt x="2536" y="901"/>
                </a:cubicBezTo>
                <a:cubicBezTo>
                  <a:pt x="2537" y="904"/>
                  <a:pt x="2541" y="912"/>
                  <a:pt x="2541" y="915"/>
                </a:cubicBezTo>
                <a:cubicBezTo>
                  <a:pt x="2541" y="919"/>
                  <a:pt x="2539" y="921"/>
                  <a:pt x="2539" y="925"/>
                </a:cubicBezTo>
                <a:cubicBezTo>
                  <a:pt x="2540" y="929"/>
                  <a:pt x="2545" y="935"/>
                  <a:pt x="2545" y="935"/>
                </a:cubicBezTo>
                <a:cubicBezTo>
                  <a:pt x="2545" y="935"/>
                  <a:pt x="2545" y="935"/>
                  <a:pt x="2546" y="934"/>
                </a:cubicBezTo>
                <a:cubicBezTo>
                  <a:pt x="2546" y="934"/>
                  <a:pt x="2556" y="939"/>
                  <a:pt x="2557" y="941"/>
                </a:cubicBezTo>
                <a:cubicBezTo>
                  <a:pt x="2558" y="944"/>
                  <a:pt x="2555" y="947"/>
                  <a:pt x="2556" y="949"/>
                </a:cubicBezTo>
                <a:cubicBezTo>
                  <a:pt x="2557" y="950"/>
                  <a:pt x="2560" y="951"/>
                  <a:pt x="2560" y="952"/>
                </a:cubicBezTo>
                <a:cubicBezTo>
                  <a:pt x="2560" y="954"/>
                  <a:pt x="2558" y="962"/>
                  <a:pt x="2558" y="962"/>
                </a:cubicBezTo>
                <a:cubicBezTo>
                  <a:pt x="2558" y="962"/>
                  <a:pt x="2558" y="962"/>
                  <a:pt x="2561" y="962"/>
                </a:cubicBezTo>
                <a:cubicBezTo>
                  <a:pt x="2561" y="962"/>
                  <a:pt x="2560" y="959"/>
                  <a:pt x="2562" y="959"/>
                </a:cubicBezTo>
                <a:cubicBezTo>
                  <a:pt x="2562" y="959"/>
                  <a:pt x="2562" y="959"/>
                  <a:pt x="2562" y="959"/>
                </a:cubicBezTo>
                <a:cubicBezTo>
                  <a:pt x="2564" y="959"/>
                  <a:pt x="2565" y="962"/>
                  <a:pt x="2565" y="962"/>
                </a:cubicBezTo>
                <a:cubicBezTo>
                  <a:pt x="2565" y="962"/>
                  <a:pt x="2569" y="963"/>
                  <a:pt x="2569" y="965"/>
                </a:cubicBezTo>
                <a:cubicBezTo>
                  <a:pt x="2568" y="968"/>
                  <a:pt x="2562" y="969"/>
                  <a:pt x="2562" y="969"/>
                </a:cubicBezTo>
                <a:cubicBezTo>
                  <a:pt x="2562" y="969"/>
                  <a:pt x="2566" y="970"/>
                  <a:pt x="2567" y="971"/>
                </a:cubicBezTo>
                <a:cubicBezTo>
                  <a:pt x="2567" y="973"/>
                  <a:pt x="2567" y="976"/>
                  <a:pt x="2567" y="976"/>
                </a:cubicBezTo>
                <a:cubicBezTo>
                  <a:pt x="2567" y="976"/>
                  <a:pt x="2567" y="976"/>
                  <a:pt x="2569" y="977"/>
                </a:cubicBezTo>
                <a:cubicBezTo>
                  <a:pt x="2569" y="977"/>
                  <a:pt x="2569" y="977"/>
                  <a:pt x="2569" y="980"/>
                </a:cubicBezTo>
                <a:cubicBezTo>
                  <a:pt x="2569" y="980"/>
                  <a:pt x="2572" y="980"/>
                  <a:pt x="2573" y="981"/>
                </a:cubicBezTo>
                <a:cubicBezTo>
                  <a:pt x="2573" y="982"/>
                  <a:pt x="2574" y="989"/>
                  <a:pt x="2574" y="989"/>
                </a:cubicBezTo>
                <a:cubicBezTo>
                  <a:pt x="2577" y="991"/>
                  <a:pt x="2577" y="991"/>
                  <a:pt x="2577" y="991"/>
                </a:cubicBezTo>
                <a:cubicBezTo>
                  <a:pt x="2577" y="991"/>
                  <a:pt x="2579" y="1002"/>
                  <a:pt x="2577" y="1005"/>
                </a:cubicBezTo>
                <a:cubicBezTo>
                  <a:pt x="2576" y="1007"/>
                  <a:pt x="2574" y="1011"/>
                  <a:pt x="2574" y="1013"/>
                </a:cubicBezTo>
                <a:cubicBezTo>
                  <a:pt x="2574" y="1016"/>
                  <a:pt x="2576" y="1018"/>
                  <a:pt x="2574" y="1021"/>
                </a:cubicBezTo>
                <a:cubicBezTo>
                  <a:pt x="2573" y="1025"/>
                  <a:pt x="2565" y="1040"/>
                  <a:pt x="2564" y="1041"/>
                </a:cubicBezTo>
                <a:cubicBezTo>
                  <a:pt x="2562" y="1042"/>
                  <a:pt x="2562" y="1048"/>
                  <a:pt x="2561" y="1049"/>
                </a:cubicBezTo>
                <a:cubicBezTo>
                  <a:pt x="2561" y="1050"/>
                  <a:pt x="2552" y="1061"/>
                  <a:pt x="2551" y="1062"/>
                </a:cubicBezTo>
                <a:cubicBezTo>
                  <a:pt x="2550" y="1063"/>
                  <a:pt x="2548" y="1063"/>
                  <a:pt x="2547" y="1063"/>
                </a:cubicBezTo>
                <a:cubicBezTo>
                  <a:pt x="2546" y="1063"/>
                  <a:pt x="2545" y="1063"/>
                  <a:pt x="2545" y="1063"/>
                </a:cubicBezTo>
                <a:cubicBezTo>
                  <a:pt x="2545" y="1063"/>
                  <a:pt x="2545" y="1069"/>
                  <a:pt x="2542" y="1070"/>
                </a:cubicBezTo>
                <a:cubicBezTo>
                  <a:pt x="2540" y="1071"/>
                  <a:pt x="2534" y="1078"/>
                  <a:pt x="2533" y="1079"/>
                </a:cubicBezTo>
                <a:cubicBezTo>
                  <a:pt x="2531" y="1081"/>
                  <a:pt x="2531" y="1086"/>
                  <a:pt x="2531" y="1086"/>
                </a:cubicBezTo>
                <a:cubicBezTo>
                  <a:pt x="2531" y="1086"/>
                  <a:pt x="2529" y="1089"/>
                  <a:pt x="2528" y="1091"/>
                </a:cubicBezTo>
                <a:cubicBezTo>
                  <a:pt x="2526" y="1093"/>
                  <a:pt x="2524" y="1094"/>
                  <a:pt x="2524" y="1094"/>
                </a:cubicBezTo>
                <a:cubicBezTo>
                  <a:pt x="2524" y="1094"/>
                  <a:pt x="2524" y="1094"/>
                  <a:pt x="2524" y="1096"/>
                </a:cubicBezTo>
                <a:cubicBezTo>
                  <a:pt x="2524" y="1096"/>
                  <a:pt x="2519" y="1099"/>
                  <a:pt x="2518" y="1101"/>
                </a:cubicBezTo>
                <a:cubicBezTo>
                  <a:pt x="2518" y="1103"/>
                  <a:pt x="2517" y="1111"/>
                  <a:pt x="2513" y="1113"/>
                </a:cubicBezTo>
                <a:cubicBezTo>
                  <a:pt x="2509" y="1114"/>
                  <a:pt x="2502" y="1116"/>
                  <a:pt x="2502" y="1116"/>
                </a:cubicBezTo>
                <a:cubicBezTo>
                  <a:pt x="2502" y="1116"/>
                  <a:pt x="2502" y="1116"/>
                  <a:pt x="2501" y="1114"/>
                </a:cubicBezTo>
                <a:cubicBezTo>
                  <a:pt x="2501" y="1114"/>
                  <a:pt x="2501" y="1114"/>
                  <a:pt x="2496" y="1115"/>
                </a:cubicBezTo>
                <a:cubicBezTo>
                  <a:pt x="2496" y="1115"/>
                  <a:pt x="2496" y="1115"/>
                  <a:pt x="2497" y="1117"/>
                </a:cubicBezTo>
                <a:cubicBezTo>
                  <a:pt x="2497" y="1117"/>
                  <a:pt x="2489" y="1122"/>
                  <a:pt x="2487" y="1124"/>
                </a:cubicBezTo>
                <a:cubicBezTo>
                  <a:pt x="2486" y="1125"/>
                  <a:pt x="2482" y="1126"/>
                  <a:pt x="2482" y="1126"/>
                </a:cubicBezTo>
                <a:cubicBezTo>
                  <a:pt x="2482" y="1126"/>
                  <a:pt x="2482" y="1126"/>
                  <a:pt x="2481" y="1128"/>
                </a:cubicBezTo>
                <a:cubicBezTo>
                  <a:pt x="2481" y="1128"/>
                  <a:pt x="2481" y="1128"/>
                  <a:pt x="2481" y="1128"/>
                </a:cubicBezTo>
                <a:cubicBezTo>
                  <a:pt x="2480" y="1128"/>
                  <a:pt x="2480" y="1128"/>
                  <a:pt x="2479" y="1127"/>
                </a:cubicBezTo>
                <a:cubicBezTo>
                  <a:pt x="2478" y="1125"/>
                  <a:pt x="2478" y="1123"/>
                  <a:pt x="2478" y="1123"/>
                </a:cubicBezTo>
                <a:cubicBezTo>
                  <a:pt x="2478" y="1123"/>
                  <a:pt x="2478" y="1123"/>
                  <a:pt x="2475" y="1123"/>
                </a:cubicBezTo>
                <a:cubicBezTo>
                  <a:pt x="2475" y="1123"/>
                  <a:pt x="2475" y="1123"/>
                  <a:pt x="2477" y="1120"/>
                </a:cubicBezTo>
                <a:cubicBezTo>
                  <a:pt x="2477" y="1120"/>
                  <a:pt x="2477" y="1120"/>
                  <a:pt x="2475" y="1120"/>
                </a:cubicBezTo>
                <a:cubicBezTo>
                  <a:pt x="2475" y="1120"/>
                  <a:pt x="2475" y="1115"/>
                  <a:pt x="2473" y="1115"/>
                </a:cubicBezTo>
                <a:cubicBezTo>
                  <a:pt x="2473" y="1115"/>
                  <a:pt x="2473" y="1115"/>
                  <a:pt x="2473" y="1115"/>
                </a:cubicBezTo>
                <a:cubicBezTo>
                  <a:pt x="2470" y="1117"/>
                  <a:pt x="2471" y="1119"/>
                  <a:pt x="2471" y="1119"/>
                </a:cubicBezTo>
                <a:cubicBezTo>
                  <a:pt x="2471" y="1119"/>
                  <a:pt x="2463" y="1125"/>
                  <a:pt x="2460" y="1125"/>
                </a:cubicBezTo>
                <a:cubicBezTo>
                  <a:pt x="2459" y="1125"/>
                  <a:pt x="2459" y="1125"/>
                  <a:pt x="2459" y="1125"/>
                </a:cubicBezTo>
                <a:cubicBezTo>
                  <a:pt x="2456" y="1124"/>
                  <a:pt x="2455" y="1121"/>
                  <a:pt x="2453" y="1121"/>
                </a:cubicBezTo>
                <a:cubicBezTo>
                  <a:pt x="2452" y="1120"/>
                  <a:pt x="2452" y="1120"/>
                  <a:pt x="2452" y="1120"/>
                </a:cubicBezTo>
                <a:cubicBezTo>
                  <a:pt x="2451" y="1120"/>
                  <a:pt x="2450" y="1121"/>
                  <a:pt x="2449" y="1121"/>
                </a:cubicBezTo>
                <a:cubicBezTo>
                  <a:pt x="2449" y="1121"/>
                  <a:pt x="2448" y="1121"/>
                  <a:pt x="2447" y="1121"/>
                </a:cubicBezTo>
                <a:cubicBezTo>
                  <a:pt x="2447" y="1121"/>
                  <a:pt x="2446" y="1121"/>
                  <a:pt x="2446" y="1121"/>
                </a:cubicBezTo>
                <a:cubicBezTo>
                  <a:pt x="2443" y="1120"/>
                  <a:pt x="2440" y="1116"/>
                  <a:pt x="2439" y="1116"/>
                </a:cubicBezTo>
                <a:cubicBezTo>
                  <a:pt x="2438" y="1115"/>
                  <a:pt x="2432" y="1111"/>
                  <a:pt x="2434" y="1109"/>
                </a:cubicBezTo>
                <a:cubicBezTo>
                  <a:pt x="2435" y="1107"/>
                  <a:pt x="2440" y="1104"/>
                  <a:pt x="2439" y="1102"/>
                </a:cubicBezTo>
                <a:cubicBezTo>
                  <a:pt x="2439" y="1101"/>
                  <a:pt x="2436" y="1095"/>
                  <a:pt x="2436" y="1095"/>
                </a:cubicBezTo>
                <a:cubicBezTo>
                  <a:pt x="2436" y="1095"/>
                  <a:pt x="2436" y="1095"/>
                  <a:pt x="2439" y="1093"/>
                </a:cubicBezTo>
                <a:cubicBezTo>
                  <a:pt x="2439" y="1093"/>
                  <a:pt x="2439" y="1093"/>
                  <a:pt x="2438" y="1092"/>
                </a:cubicBezTo>
                <a:cubicBezTo>
                  <a:pt x="2438" y="1092"/>
                  <a:pt x="2432" y="1092"/>
                  <a:pt x="2431" y="1091"/>
                </a:cubicBezTo>
                <a:cubicBezTo>
                  <a:pt x="2430" y="1090"/>
                  <a:pt x="2430" y="1088"/>
                  <a:pt x="2431" y="1087"/>
                </a:cubicBezTo>
                <a:cubicBezTo>
                  <a:pt x="2433" y="1087"/>
                  <a:pt x="2435" y="1085"/>
                  <a:pt x="2435" y="1084"/>
                </a:cubicBezTo>
                <a:cubicBezTo>
                  <a:pt x="2435" y="1082"/>
                  <a:pt x="2434" y="1078"/>
                  <a:pt x="2434" y="1078"/>
                </a:cubicBezTo>
                <a:cubicBezTo>
                  <a:pt x="2434" y="1078"/>
                  <a:pt x="2432" y="1080"/>
                  <a:pt x="2430" y="1082"/>
                </a:cubicBezTo>
                <a:cubicBezTo>
                  <a:pt x="2429" y="1083"/>
                  <a:pt x="2429" y="1085"/>
                  <a:pt x="2428" y="1086"/>
                </a:cubicBezTo>
                <a:cubicBezTo>
                  <a:pt x="2426" y="1087"/>
                  <a:pt x="2423" y="1088"/>
                  <a:pt x="2421" y="1088"/>
                </a:cubicBezTo>
                <a:cubicBezTo>
                  <a:pt x="2421" y="1088"/>
                  <a:pt x="2420" y="1088"/>
                  <a:pt x="2420" y="1087"/>
                </a:cubicBezTo>
                <a:cubicBezTo>
                  <a:pt x="2419" y="1086"/>
                  <a:pt x="2423" y="1085"/>
                  <a:pt x="2424" y="1084"/>
                </a:cubicBezTo>
                <a:cubicBezTo>
                  <a:pt x="2425" y="1083"/>
                  <a:pt x="2426" y="1080"/>
                  <a:pt x="2426" y="1080"/>
                </a:cubicBezTo>
                <a:cubicBezTo>
                  <a:pt x="2426" y="1080"/>
                  <a:pt x="2430" y="1075"/>
                  <a:pt x="2431" y="1075"/>
                </a:cubicBezTo>
                <a:cubicBezTo>
                  <a:pt x="2432" y="1074"/>
                  <a:pt x="2434" y="1073"/>
                  <a:pt x="2434" y="1073"/>
                </a:cubicBezTo>
                <a:cubicBezTo>
                  <a:pt x="2434" y="1073"/>
                  <a:pt x="2434" y="1073"/>
                  <a:pt x="2432" y="1069"/>
                </a:cubicBezTo>
                <a:cubicBezTo>
                  <a:pt x="2432" y="1069"/>
                  <a:pt x="2432" y="1069"/>
                  <a:pt x="2433" y="1068"/>
                </a:cubicBezTo>
                <a:cubicBezTo>
                  <a:pt x="2433" y="1068"/>
                  <a:pt x="2433" y="1068"/>
                  <a:pt x="2435" y="1068"/>
                </a:cubicBezTo>
                <a:cubicBezTo>
                  <a:pt x="2435" y="1068"/>
                  <a:pt x="2440" y="1065"/>
                  <a:pt x="2440" y="1064"/>
                </a:cubicBezTo>
                <a:cubicBezTo>
                  <a:pt x="2439" y="1062"/>
                  <a:pt x="2439" y="1058"/>
                  <a:pt x="2439" y="1058"/>
                </a:cubicBezTo>
                <a:cubicBezTo>
                  <a:pt x="2439" y="1058"/>
                  <a:pt x="2438" y="1063"/>
                  <a:pt x="2436" y="1064"/>
                </a:cubicBezTo>
                <a:cubicBezTo>
                  <a:pt x="2435" y="1064"/>
                  <a:pt x="2431" y="1064"/>
                  <a:pt x="2431" y="1064"/>
                </a:cubicBezTo>
                <a:cubicBezTo>
                  <a:pt x="2431" y="1064"/>
                  <a:pt x="2431" y="1064"/>
                  <a:pt x="2429" y="1070"/>
                </a:cubicBezTo>
                <a:cubicBezTo>
                  <a:pt x="2429" y="1070"/>
                  <a:pt x="2429" y="1070"/>
                  <a:pt x="2426" y="1070"/>
                </a:cubicBezTo>
                <a:cubicBezTo>
                  <a:pt x="2426" y="1070"/>
                  <a:pt x="2422" y="1076"/>
                  <a:pt x="2420" y="1077"/>
                </a:cubicBezTo>
                <a:cubicBezTo>
                  <a:pt x="2418" y="1077"/>
                  <a:pt x="2414" y="1079"/>
                  <a:pt x="2414" y="1081"/>
                </a:cubicBezTo>
                <a:cubicBezTo>
                  <a:pt x="2414" y="1083"/>
                  <a:pt x="2415" y="1085"/>
                  <a:pt x="2415" y="1085"/>
                </a:cubicBezTo>
                <a:cubicBezTo>
                  <a:pt x="2415" y="1085"/>
                  <a:pt x="2415" y="1085"/>
                  <a:pt x="2413" y="1086"/>
                </a:cubicBezTo>
                <a:cubicBezTo>
                  <a:pt x="2413" y="1086"/>
                  <a:pt x="2413" y="1085"/>
                  <a:pt x="2411" y="1085"/>
                </a:cubicBezTo>
                <a:cubicBezTo>
                  <a:pt x="2410" y="1084"/>
                  <a:pt x="2408" y="1084"/>
                  <a:pt x="2408" y="1084"/>
                </a:cubicBezTo>
                <a:cubicBezTo>
                  <a:pt x="2408" y="1084"/>
                  <a:pt x="2408" y="1084"/>
                  <a:pt x="2407" y="1080"/>
                </a:cubicBezTo>
                <a:cubicBezTo>
                  <a:pt x="2407" y="1080"/>
                  <a:pt x="2409" y="1081"/>
                  <a:pt x="2410" y="1081"/>
                </a:cubicBezTo>
                <a:cubicBezTo>
                  <a:pt x="2411" y="1081"/>
                  <a:pt x="2412" y="1081"/>
                  <a:pt x="2411" y="1080"/>
                </a:cubicBezTo>
                <a:cubicBezTo>
                  <a:pt x="2411" y="1078"/>
                  <a:pt x="2410" y="1074"/>
                  <a:pt x="2410" y="1074"/>
                </a:cubicBezTo>
                <a:cubicBezTo>
                  <a:pt x="2410" y="1074"/>
                  <a:pt x="2410" y="1074"/>
                  <a:pt x="2407" y="1069"/>
                </a:cubicBezTo>
                <a:cubicBezTo>
                  <a:pt x="2407" y="1069"/>
                  <a:pt x="2407" y="1069"/>
                  <a:pt x="2406" y="1070"/>
                </a:cubicBezTo>
                <a:cubicBezTo>
                  <a:pt x="2406" y="1070"/>
                  <a:pt x="2406" y="1070"/>
                  <a:pt x="2403" y="1067"/>
                </a:cubicBezTo>
                <a:cubicBezTo>
                  <a:pt x="2403" y="1067"/>
                  <a:pt x="2407" y="1063"/>
                  <a:pt x="2406" y="1061"/>
                </a:cubicBezTo>
                <a:cubicBezTo>
                  <a:pt x="2406" y="1060"/>
                  <a:pt x="2405" y="1060"/>
                  <a:pt x="2405" y="1060"/>
                </a:cubicBezTo>
                <a:cubicBezTo>
                  <a:pt x="2404" y="1060"/>
                  <a:pt x="2404" y="1060"/>
                  <a:pt x="2404" y="1060"/>
                </a:cubicBezTo>
                <a:cubicBezTo>
                  <a:pt x="2404" y="1060"/>
                  <a:pt x="2404" y="1060"/>
                  <a:pt x="2404" y="1057"/>
                </a:cubicBezTo>
                <a:cubicBezTo>
                  <a:pt x="2404" y="1057"/>
                  <a:pt x="2403" y="1058"/>
                  <a:pt x="2402" y="1058"/>
                </a:cubicBezTo>
                <a:cubicBezTo>
                  <a:pt x="2402" y="1058"/>
                  <a:pt x="2402" y="1058"/>
                  <a:pt x="2401" y="1058"/>
                </a:cubicBezTo>
                <a:cubicBezTo>
                  <a:pt x="2400" y="1057"/>
                  <a:pt x="2399" y="1054"/>
                  <a:pt x="2399" y="1054"/>
                </a:cubicBezTo>
                <a:cubicBezTo>
                  <a:pt x="2399" y="1054"/>
                  <a:pt x="2399" y="1055"/>
                  <a:pt x="2397" y="1055"/>
                </a:cubicBezTo>
                <a:cubicBezTo>
                  <a:pt x="2397" y="1055"/>
                  <a:pt x="2396" y="1055"/>
                  <a:pt x="2395" y="1055"/>
                </a:cubicBezTo>
                <a:cubicBezTo>
                  <a:pt x="2392" y="1054"/>
                  <a:pt x="2387" y="1049"/>
                  <a:pt x="2387" y="1049"/>
                </a:cubicBezTo>
                <a:cubicBezTo>
                  <a:pt x="2387" y="1049"/>
                  <a:pt x="2387" y="1049"/>
                  <a:pt x="2386" y="1050"/>
                </a:cubicBezTo>
                <a:cubicBezTo>
                  <a:pt x="2386" y="1050"/>
                  <a:pt x="2371" y="1051"/>
                  <a:pt x="2367" y="1052"/>
                </a:cubicBezTo>
                <a:cubicBezTo>
                  <a:pt x="2364" y="1053"/>
                  <a:pt x="2356" y="1059"/>
                  <a:pt x="2352" y="1059"/>
                </a:cubicBezTo>
                <a:cubicBezTo>
                  <a:pt x="2352" y="1059"/>
                  <a:pt x="2352" y="1059"/>
                  <a:pt x="2352" y="1059"/>
                </a:cubicBezTo>
                <a:cubicBezTo>
                  <a:pt x="2349" y="1058"/>
                  <a:pt x="2348" y="1057"/>
                  <a:pt x="2346" y="1057"/>
                </a:cubicBezTo>
                <a:cubicBezTo>
                  <a:pt x="2346" y="1057"/>
                  <a:pt x="2346" y="1057"/>
                  <a:pt x="2345" y="1057"/>
                </a:cubicBezTo>
                <a:cubicBezTo>
                  <a:pt x="2343" y="1058"/>
                  <a:pt x="2336" y="1061"/>
                  <a:pt x="2335" y="1062"/>
                </a:cubicBezTo>
                <a:cubicBezTo>
                  <a:pt x="2334" y="1062"/>
                  <a:pt x="2334" y="1062"/>
                  <a:pt x="2333" y="1062"/>
                </a:cubicBezTo>
                <a:cubicBezTo>
                  <a:pt x="2333" y="1062"/>
                  <a:pt x="2332" y="1062"/>
                  <a:pt x="2331" y="1062"/>
                </a:cubicBezTo>
                <a:cubicBezTo>
                  <a:pt x="2331" y="1062"/>
                  <a:pt x="2330" y="1062"/>
                  <a:pt x="2329" y="1062"/>
                </a:cubicBezTo>
                <a:cubicBezTo>
                  <a:pt x="2327" y="1062"/>
                  <a:pt x="2326" y="1062"/>
                  <a:pt x="2324" y="1063"/>
                </a:cubicBezTo>
                <a:cubicBezTo>
                  <a:pt x="2322" y="1065"/>
                  <a:pt x="2321" y="1070"/>
                  <a:pt x="2320" y="1070"/>
                </a:cubicBezTo>
                <a:cubicBezTo>
                  <a:pt x="2319" y="1071"/>
                  <a:pt x="2317" y="1071"/>
                  <a:pt x="2317" y="1071"/>
                </a:cubicBezTo>
                <a:cubicBezTo>
                  <a:pt x="2317" y="1071"/>
                  <a:pt x="2318" y="1075"/>
                  <a:pt x="2315" y="1075"/>
                </a:cubicBezTo>
                <a:cubicBezTo>
                  <a:pt x="2315" y="1075"/>
                  <a:pt x="2315" y="1076"/>
                  <a:pt x="2314" y="1076"/>
                </a:cubicBezTo>
                <a:cubicBezTo>
                  <a:pt x="2312" y="1076"/>
                  <a:pt x="2309" y="1074"/>
                  <a:pt x="2308" y="1074"/>
                </a:cubicBezTo>
                <a:cubicBezTo>
                  <a:pt x="2306" y="1074"/>
                  <a:pt x="2305" y="1076"/>
                  <a:pt x="2303" y="1076"/>
                </a:cubicBezTo>
                <a:cubicBezTo>
                  <a:pt x="2303" y="1076"/>
                  <a:pt x="2303" y="1076"/>
                  <a:pt x="2303" y="1076"/>
                </a:cubicBezTo>
                <a:cubicBezTo>
                  <a:pt x="2301" y="1076"/>
                  <a:pt x="2297" y="1075"/>
                  <a:pt x="2297" y="1075"/>
                </a:cubicBezTo>
                <a:cubicBezTo>
                  <a:pt x="2297" y="1075"/>
                  <a:pt x="2291" y="1078"/>
                  <a:pt x="2289" y="1078"/>
                </a:cubicBezTo>
                <a:cubicBezTo>
                  <a:pt x="2289" y="1078"/>
                  <a:pt x="2289" y="1078"/>
                  <a:pt x="2289" y="1078"/>
                </a:cubicBezTo>
                <a:cubicBezTo>
                  <a:pt x="2288" y="1078"/>
                  <a:pt x="2286" y="1076"/>
                  <a:pt x="2284" y="1076"/>
                </a:cubicBezTo>
                <a:cubicBezTo>
                  <a:pt x="2281" y="1076"/>
                  <a:pt x="2277" y="1080"/>
                  <a:pt x="2277" y="1080"/>
                </a:cubicBezTo>
                <a:cubicBezTo>
                  <a:pt x="2277" y="1080"/>
                  <a:pt x="2277" y="1080"/>
                  <a:pt x="2272" y="1081"/>
                </a:cubicBezTo>
                <a:cubicBezTo>
                  <a:pt x="2272" y="1081"/>
                  <a:pt x="2272" y="1081"/>
                  <a:pt x="2271" y="1083"/>
                </a:cubicBezTo>
                <a:cubicBezTo>
                  <a:pt x="2271" y="1083"/>
                  <a:pt x="2271" y="1083"/>
                  <a:pt x="2267" y="1083"/>
                </a:cubicBezTo>
                <a:cubicBezTo>
                  <a:pt x="2267" y="1083"/>
                  <a:pt x="2268" y="1086"/>
                  <a:pt x="2266" y="1086"/>
                </a:cubicBezTo>
                <a:cubicBezTo>
                  <a:pt x="2264" y="1086"/>
                  <a:pt x="2260" y="1087"/>
                  <a:pt x="2258" y="1087"/>
                </a:cubicBezTo>
                <a:cubicBezTo>
                  <a:pt x="2257" y="1087"/>
                  <a:pt x="2257" y="1087"/>
                  <a:pt x="2256" y="1087"/>
                </a:cubicBezTo>
                <a:cubicBezTo>
                  <a:pt x="2254" y="1086"/>
                  <a:pt x="2252" y="1084"/>
                  <a:pt x="2252" y="1084"/>
                </a:cubicBezTo>
                <a:cubicBezTo>
                  <a:pt x="2252" y="1084"/>
                  <a:pt x="2252" y="1084"/>
                  <a:pt x="2249" y="1085"/>
                </a:cubicBezTo>
                <a:cubicBezTo>
                  <a:pt x="2249" y="1085"/>
                  <a:pt x="2248" y="1083"/>
                  <a:pt x="2246" y="1082"/>
                </a:cubicBezTo>
                <a:cubicBezTo>
                  <a:pt x="2245" y="1081"/>
                  <a:pt x="2239" y="1080"/>
                  <a:pt x="2239" y="1080"/>
                </a:cubicBezTo>
                <a:cubicBezTo>
                  <a:pt x="2239" y="1080"/>
                  <a:pt x="2239" y="1080"/>
                  <a:pt x="2240" y="1074"/>
                </a:cubicBezTo>
                <a:cubicBezTo>
                  <a:pt x="2240" y="1074"/>
                  <a:pt x="2241" y="1074"/>
                  <a:pt x="2243" y="1074"/>
                </a:cubicBezTo>
                <a:close/>
                <a:moveTo>
                  <a:pt x="2415" y="1091"/>
                </a:moveTo>
                <a:cubicBezTo>
                  <a:pt x="2416" y="1091"/>
                  <a:pt x="2416" y="1091"/>
                  <a:pt x="2416" y="1091"/>
                </a:cubicBezTo>
                <a:cubicBezTo>
                  <a:pt x="2418" y="1091"/>
                  <a:pt x="2419" y="1093"/>
                  <a:pt x="2419" y="1093"/>
                </a:cubicBezTo>
                <a:cubicBezTo>
                  <a:pt x="2419" y="1093"/>
                  <a:pt x="2419" y="1093"/>
                  <a:pt x="2423" y="1093"/>
                </a:cubicBezTo>
                <a:cubicBezTo>
                  <a:pt x="2423" y="1093"/>
                  <a:pt x="2423" y="1093"/>
                  <a:pt x="2422" y="1094"/>
                </a:cubicBezTo>
                <a:cubicBezTo>
                  <a:pt x="2422" y="1094"/>
                  <a:pt x="2422" y="1094"/>
                  <a:pt x="2420" y="1094"/>
                </a:cubicBezTo>
                <a:cubicBezTo>
                  <a:pt x="2420" y="1094"/>
                  <a:pt x="2420" y="1094"/>
                  <a:pt x="2419" y="1094"/>
                </a:cubicBezTo>
                <a:cubicBezTo>
                  <a:pt x="2419" y="1094"/>
                  <a:pt x="2419" y="1094"/>
                  <a:pt x="2418" y="1094"/>
                </a:cubicBezTo>
                <a:cubicBezTo>
                  <a:pt x="2418" y="1094"/>
                  <a:pt x="2415" y="1096"/>
                  <a:pt x="2413" y="1096"/>
                </a:cubicBezTo>
                <a:cubicBezTo>
                  <a:pt x="2413" y="1096"/>
                  <a:pt x="2412" y="1095"/>
                  <a:pt x="2411" y="1094"/>
                </a:cubicBezTo>
                <a:cubicBezTo>
                  <a:pt x="2410" y="1093"/>
                  <a:pt x="2413" y="1092"/>
                  <a:pt x="2415" y="1091"/>
                </a:cubicBezTo>
                <a:close/>
                <a:moveTo>
                  <a:pt x="2451" y="1130"/>
                </a:moveTo>
                <a:cubicBezTo>
                  <a:pt x="2455" y="1129"/>
                  <a:pt x="2455" y="1129"/>
                  <a:pt x="2455" y="1129"/>
                </a:cubicBezTo>
                <a:cubicBezTo>
                  <a:pt x="2455" y="1129"/>
                  <a:pt x="2455" y="1129"/>
                  <a:pt x="2449" y="1134"/>
                </a:cubicBezTo>
                <a:cubicBezTo>
                  <a:pt x="2449" y="1134"/>
                  <a:pt x="2449" y="1134"/>
                  <a:pt x="2451" y="1130"/>
                </a:cubicBezTo>
                <a:close/>
                <a:moveTo>
                  <a:pt x="2449" y="1155"/>
                </a:moveTo>
                <a:cubicBezTo>
                  <a:pt x="2449" y="1155"/>
                  <a:pt x="2449" y="1155"/>
                  <a:pt x="2449" y="1155"/>
                </a:cubicBezTo>
                <a:cubicBezTo>
                  <a:pt x="2451" y="1154"/>
                  <a:pt x="2452" y="1153"/>
                  <a:pt x="2451" y="1151"/>
                </a:cubicBezTo>
                <a:cubicBezTo>
                  <a:pt x="2450" y="1149"/>
                  <a:pt x="2451" y="1148"/>
                  <a:pt x="2451" y="1147"/>
                </a:cubicBezTo>
                <a:cubicBezTo>
                  <a:pt x="2452" y="1146"/>
                  <a:pt x="2452" y="1143"/>
                  <a:pt x="2452" y="1143"/>
                </a:cubicBezTo>
                <a:cubicBezTo>
                  <a:pt x="2452" y="1143"/>
                  <a:pt x="2452" y="1143"/>
                  <a:pt x="2451" y="1141"/>
                </a:cubicBezTo>
                <a:cubicBezTo>
                  <a:pt x="2451" y="1141"/>
                  <a:pt x="2451" y="1141"/>
                  <a:pt x="2452" y="1139"/>
                </a:cubicBezTo>
                <a:cubicBezTo>
                  <a:pt x="2452" y="1139"/>
                  <a:pt x="2455" y="1142"/>
                  <a:pt x="2455" y="1142"/>
                </a:cubicBezTo>
                <a:cubicBezTo>
                  <a:pt x="2455" y="1142"/>
                  <a:pt x="2456" y="1142"/>
                  <a:pt x="2456" y="1142"/>
                </a:cubicBezTo>
                <a:cubicBezTo>
                  <a:pt x="2457" y="1142"/>
                  <a:pt x="2458" y="1141"/>
                  <a:pt x="2458" y="1141"/>
                </a:cubicBezTo>
                <a:cubicBezTo>
                  <a:pt x="2458" y="1141"/>
                  <a:pt x="2458" y="1141"/>
                  <a:pt x="2460" y="1145"/>
                </a:cubicBezTo>
                <a:cubicBezTo>
                  <a:pt x="2460" y="1145"/>
                  <a:pt x="2460" y="1145"/>
                  <a:pt x="2465" y="1145"/>
                </a:cubicBezTo>
                <a:cubicBezTo>
                  <a:pt x="2465" y="1145"/>
                  <a:pt x="2465" y="1145"/>
                  <a:pt x="2467" y="1147"/>
                </a:cubicBezTo>
                <a:cubicBezTo>
                  <a:pt x="2467" y="1147"/>
                  <a:pt x="2467" y="1147"/>
                  <a:pt x="2468" y="1146"/>
                </a:cubicBezTo>
                <a:cubicBezTo>
                  <a:pt x="2468" y="1146"/>
                  <a:pt x="2471" y="1145"/>
                  <a:pt x="2472" y="1145"/>
                </a:cubicBezTo>
                <a:cubicBezTo>
                  <a:pt x="2472" y="1145"/>
                  <a:pt x="2472" y="1145"/>
                  <a:pt x="2472" y="1145"/>
                </a:cubicBezTo>
                <a:cubicBezTo>
                  <a:pt x="2473" y="1145"/>
                  <a:pt x="2474" y="1146"/>
                  <a:pt x="2474" y="1146"/>
                </a:cubicBezTo>
                <a:cubicBezTo>
                  <a:pt x="2474" y="1146"/>
                  <a:pt x="2475" y="1143"/>
                  <a:pt x="2477" y="1143"/>
                </a:cubicBezTo>
                <a:cubicBezTo>
                  <a:pt x="2477" y="1143"/>
                  <a:pt x="2477" y="1143"/>
                  <a:pt x="2477" y="1144"/>
                </a:cubicBezTo>
                <a:cubicBezTo>
                  <a:pt x="2479" y="1145"/>
                  <a:pt x="2476" y="1148"/>
                  <a:pt x="2474" y="1150"/>
                </a:cubicBezTo>
                <a:cubicBezTo>
                  <a:pt x="2473" y="1152"/>
                  <a:pt x="2474" y="1156"/>
                  <a:pt x="2472" y="1156"/>
                </a:cubicBezTo>
                <a:cubicBezTo>
                  <a:pt x="2471" y="1157"/>
                  <a:pt x="2471" y="1157"/>
                  <a:pt x="2470" y="1157"/>
                </a:cubicBezTo>
                <a:cubicBezTo>
                  <a:pt x="2469" y="1157"/>
                  <a:pt x="2468" y="1157"/>
                  <a:pt x="2468" y="1157"/>
                </a:cubicBezTo>
                <a:cubicBezTo>
                  <a:pt x="2468" y="1157"/>
                  <a:pt x="2468" y="1157"/>
                  <a:pt x="2466" y="1160"/>
                </a:cubicBezTo>
                <a:cubicBezTo>
                  <a:pt x="2466" y="1160"/>
                  <a:pt x="2469" y="1162"/>
                  <a:pt x="2468" y="1163"/>
                </a:cubicBezTo>
                <a:cubicBezTo>
                  <a:pt x="2466" y="1164"/>
                  <a:pt x="2462" y="1169"/>
                  <a:pt x="2462" y="1169"/>
                </a:cubicBezTo>
                <a:cubicBezTo>
                  <a:pt x="2462" y="1169"/>
                  <a:pt x="2462" y="1169"/>
                  <a:pt x="2460" y="1168"/>
                </a:cubicBezTo>
                <a:cubicBezTo>
                  <a:pt x="2460" y="1168"/>
                  <a:pt x="2462" y="1166"/>
                  <a:pt x="2461" y="1165"/>
                </a:cubicBezTo>
                <a:cubicBezTo>
                  <a:pt x="2461" y="1165"/>
                  <a:pt x="2460" y="1165"/>
                  <a:pt x="2460" y="1165"/>
                </a:cubicBezTo>
                <a:cubicBezTo>
                  <a:pt x="2459" y="1165"/>
                  <a:pt x="2458" y="1167"/>
                  <a:pt x="2456" y="1168"/>
                </a:cubicBezTo>
                <a:cubicBezTo>
                  <a:pt x="2456" y="1168"/>
                  <a:pt x="2456" y="1168"/>
                  <a:pt x="2455" y="1168"/>
                </a:cubicBezTo>
                <a:cubicBezTo>
                  <a:pt x="2455" y="1168"/>
                  <a:pt x="2454" y="1168"/>
                  <a:pt x="2454" y="1168"/>
                </a:cubicBezTo>
                <a:cubicBezTo>
                  <a:pt x="2453" y="1168"/>
                  <a:pt x="2453" y="1168"/>
                  <a:pt x="2453" y="1168"/>
                </a:cubicBezTo>
                <a:cubicBezTo>
                  <a:pt x="2452" y="1168"/>
                  <a:pt x="2452" y="1168"/>
                  <a:pt x="2452" y="1168"/>
                </a:cubicBezTo>
                <a:cubicBezTo>
                  <a:pt x="2451" y="1168"/>
                  <a:pt x="2449" y="1169"/>
                  <a:pt x="2449" y="1169"/>
                </a:cubicBezTo>
                <a:cubicBezTo>
                  <a:pt x="2449" y="1169"/>
                  <a:pt x="2449" y="1169"/>
                  <a:pt x="2448" y="1166"/>
                </a:cubicBezTo>
                <a:cubicBezTo>
                  <a:pt x="2448" y="1166"/>
                  <a:pt x="2448" y="1166"/>
                  <a:pt x="2450" y="1165"/>
                </a:cubicBezTo>
                <a:cubicBezTo>
                  <a:pt x="2450" y="1165"/>
                  <a:pt x="2450" y="1165"/>
                  <a:pt x="2448" y="1164"/>
                </a:cubicBezTo>
                <a:cubicBezTo>
                  <a:pt x="2448" y="1164"/>
                  <a:pt x="2446" y="1161"/>
                  <a:pt x="2446" y="1158"/>
                </a:cubicBezTo>
                <a:cubicBezTo>
                  <a:pt x="2446" y="1156"/>
                  <a:pt x="2447" y="1153"/>
                  <a:pt x="2447" y="1153"/>
                </a:cubicBezTo>
                <a:cubicBezTo>
                  <a:pt x="2447" y="1153"/>
                  <a:pt x="2448" y="1155"/>
                  <a:pt x="2449" y="1155"/>
                </a:cubicBezTo>
                <a:close/>
                <a:moveTo>
                  <a:pt x="2480" y="1133"/>
                </a:moveTo>
                <a:cubicBezTo>
                  <a:pt x="2480" y="1133"/>
                  <a:pt x="2480" y="1133"/>
                  <a:pt x="2482" y="1137"/>
                </a:cubicBezTo>
                <a:cubicBezTo>
                  <a:pt x="2482" y="1137"/>
                  <a:pt x="2481" y="1138"/>
                  <a:pt x="2480" y="1138"/>
                </a:cubicBezTo>
                <a:cubicBezTo>
                  <a:pt x="2480" y="1138"/>
                  <a:pt x="2480" y="1138"/>
                  <a:pt x="2479" y="1138"/>
                </a:cubicBezTo>
                <a:cubicBezTo>
                  <a:pt x="2478" y="1137"/>
                  <a:pt x="2477" y="1137"/>
                  <a:pt x="2477" y="1135"/>
                </a:cubicBezTo>
                <a:cubicBezTo>
                  <a:pt x="2478" y="1134"/>
                  <a:pt x="2480" y="1133"/>
                  <a:pt x="2480" y="1133"/>
                </a:cubicBezTo>
                <a:close/>
                <a:moveTo>
                  <a:pt x="2482" y="1140"/>
                </a:moveTo>
                <a:cubicBezTo>
                  <a:pt x="2483" y="1140"/>
                  <a:pt x="2483" y="1140"/>
                  <a:pt x="2483" y="1140"/>
                </a:cubicBezTo>
                <a:cubicBezTo>
                  <a:pt x="2484" y="1141"/>
                  <a:pt x="2482" y="1142"/>
                  <a:pt x="2481" y="1142"/>
                </a:cubicBezTo>
                <a:cubicBezTo>
                  <a:pt x="2480" y="1142"/>
                  <a:pt x="2480" y="1142"/>
                  <a:pt x="2480" y="1142"/>
                </a:cubicBezTo>
                <a:cubicBezTo>
                  <a:pt x="2480" y="1142"/>
                  <a:pt x="2481" y="1140"/>
                  <a:pt x="2482" y="1140"/>
                </a:cubicBezTo>
                <a:close/>
              </a:path>
            </a:pathLst>
          </a:custGeom>
          <a:solidFill>
            <a:schemeClr val="accent1"/>
          </a:solidFill>
          <a:ln w="9525">
            <a:noFill/>
            <a:round/>
            <a:headEnd/>
            <a:tailEnd/>
          </a:ln>
          <a:effectLst/>
        </p:spPr>
        <p:txBody>
          <a:bodyPr vert="horz" wrap="square" lIns="121920" tIns="60960" rIns="121920" bIns="60960" numCol="1" anchor="b" anchorCtr="0" compatLnSpc="1">
            <a:prstTxWarp prst="textNoShape">
              <a:avLst/>
            </a:prstTxWarp>
          </a:bodyPr>
          <a:lstStyle/>
          <a:p>
            <a:endParaRPr lang="en-GB" sz="5333" b="1" kern="0">
              <a:solidFill>
                <a:srgbClr val="717171">
                  <a:lumMod val="60000"/>
                  <a:lumOff val="40000"/>
                </a:srgbClr>
              </a:solidFill>
              <a:ea typeface="MS PGothic"/>
            </a:endParaRPr>
          </a:p>
        </p:txBody>
      </p:sp>
      <p:sp>
        <p:nvSpPr>
          <p:cNvPr id="19" name="Arc 18">
            <a:extLst>
              <a:ext uri="{FF2B5EF4-FFF2-40B4-BE49-F238E27FC236}">
                <a16:creationId xmlns:a16="http://schemas.microsoft.com/office/drawing/2014/main" id="{1D06E364-A10B-4AD4-B764-E3B720159576}"/>
              </a:ext>
            </a:extLst>
          </p:cNvPr>
          <p:cNvSpPr/>
          <p:nvPr/>
        </p:nvSpPr>
        <p:spPr>
          <a:xfrm>
            <a:off x="4267200" y="2010835"/>
            <a:ext cx="2770293" cy="2770293"/>
          </a:xfrm>
          <a:prstGeom prst="arc">
            <a:avLst>
              <a:gd name="adj1" fmla="val 13030668"/>
              <a:gd name="adj2" fmla="val 18388605"/>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2400"/>
          </a:p>
        </p:txBody>
      </p:sp>
      <p:sp>
        <p:nvSpPr>
          <p:cNvPr id="20" name="Arc 19">
            <a:extLst>
              <a:ext uri="{FF2B5EF4-FFF2-40B4-BE49-F238E27FC236}">
                <a16:creationId xmlns:a16="http://schemas.microsoft.com/office/drawing/2014/main" id="{F1EF9056-BB73-46BD-B8DD-1B9E080F9E5C}"/>
              </a:ext>
            </a:extLst>
          </p:cNvPr>
          <p:cNvSpPr/>
          <p:nvPr/>
        </p:nvSpPr>
        <p:spPr>
          <a:xfrm>
            <a:off x="8621890" y="1947334"/>
            <a:ext cx="3079751" cy="3079751"/>
          </a:xfrm>
          <a:prstGeom prst="arc">
            <a:avLst>
              <a:gd name="adj1" fmla="val 5350839"/>
              <a:gd name="adj2" fmla="val 10417212"/>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
        <p:nvSpPr>
          <p:cNvPr id="21" name="Arc 20">
            <a:extLst>
              <a:ext uri="{FF2B5EF4-FFF2-40B4-BE49-F238E27FC236}">
                <a16:creationId xmlns:a16="http://schemas.microsoft.com/office/drawing/2014/main" id="{6E6C2DFD-21FF-4718-BA46-5FD0D88F8AA6}"/>
              </a:ext>
            </a:extLst>
          </p:cNvPr>
          <p:cNvSpPr/>
          <p:nvPr/>
        </p:nvSpPr>
        <p:spPr>
          <a:xfrm>
            <a:off x="6593418" y="1363133"/>
            <a:ext cx="2413001" cy="2413001"/>
          </a:xfrm>
          <a:prstGeom prst="arc">
            <a:avLst>
              <a:gd name="adj1" fmla="val 3406488"/>
              <a:gd name="adj2" fmla="val 10769956"/>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2400"/>
          </a:p>
        </p:txBody>
      </p:sp>
      <p:sp>
        <p:nvSpPr>
          <p:cNvPr id="23" name="Arc 22">
            <a:extLst>
              <a:ext uri="{FF2B5EF4-FFF2-40B4-BE49-F238E27FC236}">
                <a16:creationId xmlns:a16="http://schemas.microsoft.com/office/drawing/2014/main" id="{289A8946-5D65-4108-BC94-19D77865385F}"/>
              </a:ext>
            </a:extLst>
          </p:cNvPr>
          <p:cNvSpPr/>
          <p:nvPr/>
        </p:nvSpPr>
        <p:spPr>
          <a:xfrm>
            <a:off x="6608235" y="2281768"/>
            <a:ext cx="448733" cy="448733"/>
          </a:xfrm>
          <a:prstGeom prst="arc">
            <a:avLst>
              <a:gd name="adj1" fmla="val 2598877"/>
              <a:gd name="adj2" fmla="val 10113037"/>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
        <p:nvSpPr>
          <p:cNvPr id="24" name="Arc 23">
            <a:extLst>
              <a:ext uri="{FF2B5EF4-FFF2-40B4-BE49-F238E27FC236}">
                <a16:creationId xmlns:a16="http://schemas.microsoft.com/office/drawing/2014/main" id="{2890EE50-7102-41CC-AADF-7C6A6A468E1E}"/>
              </a:ext>
            </a:extLst>
          </p:cNvPr>
          <p:cNvSpPr/>
          <p:nvPr/>
        </p:nvSpPr>
        <p:spPr>
          <a:xfrm>
            <a:off x="6646333" y="2421467"/>
            <a:ext cx="203200" cy="203200"/>
          </a:xfrm>
          <a:prstGeom prst="arc">
            <a:avLst>
              <a:gd name="adj1" fmla="val 3029945"/>
              <a:gd name="adj2" fmla="val 10113037"/>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
        <p:nvSpPr>
          <p:cNvPr id="25" name="Arc 24">
            <a:extLst>
              <a:ext uri="{FF2B5EF4-FFF2-40B4-BE49-F238E27FC236}">
                <a16:creationId xmlns:a16="http://schemas.microsoft.com/office/drawing/2014/main" id="{284183EB-5162-43D6-A9AB-FC3F92601416}"/>
              </a:ext>
            </a:extLst>
          </p:cNvPr>
          <p:cNvSpPr/>
          <p:nvPr/>
        </p:nvSpPr>
        <p:spPr>
          <a:xfrm>
            <a:off x="7027333" y="1262592"/>
            <a:ext cx="2370667" cy="2317749"/>
          </a:xfrm>
          <a:prstGeom prst="arc">
            <a:avLst>
              <a:gd name="adj1" fmla="val 4708842"/>
              <a:gd name="adj2" fmla="val 10098924"/>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2400"/>
          </a:p>
        </p:txBody>
      </p:sp>
      <p:sp>
        <p:nvSpPr>
          <p:cNvPr id="26" name="Arc 25">
            <a:extLst>
              <a:ext uri="{FF2B5EF4-FFF2-40B4-BE49-F238E27FC236}">
                <a16:creationId xmlns:a16="http://schemas.microsoft.com/office/drawing/2014/main" id="{DC02F068-DB41-46CA-8534-F7C4B63309EB}"/>
              </a:ext>
            </a:extLst>
          </p:cNvPr>
          <p:cNvSpPr/>
          <p:nvPr/>
        </p:nvSpPr>
        <p:spPr>
          <a:xfrm>
            <a:off x="6845301" y="1207559"/>
            <a:ext cx="2370667" cy="2441575"/>
          </a:xfrm>
          <a:prstGeom prst="arc">
            <a:avLst>
              <a:gd name="adj1" fmla="val 4213443"/>
              <a:gd name="adj2" fmla="val 10279823"/>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2400"/>
          </a:p>
        </p:txBody>
      </p:sp>
      <p:sp>
        <p:nvSpPr>
          <p:cNvPr id="27" name="Arc 26">
            <a:extLst>
              <a:ext uri="{FF2B5EF4-FFF2-40B4-BE49-F238E27FC236}">
                <a16:creationId xmlns:a16="http://schemas.microsoft.com/office/drawing/2014/main" id="{E309F612-9DF6-4718-9884-D41C3CD53929}"/>
              </a:ext>
            </a:extLst>
          </p:cNvPr>
          <p:cNvSpPr/>
          <p:nvPr/>
        </p:nvSpPr>
        <p:spPr>
          <a:xfrm>
            <a:off x="6540498" y="388988"/>
            <a:ext cx="5118103" cy="4887509"/>
          </a:xfrm>
          <a:prstGeom prst="arc">
            <a:avLst>
              <a:gd name="adj1" fmla="val 3845685"/>
              <a:gd name="adj2" fmla="val 11170311"/>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2400"/>
          </a:p>
        </p:txBody>
      </p:sp>
      <p:sp>
        <p:nvSpPr>
          <p:cNvPr id="28" name="Arc 27">
            <a:extLst>
              <a:ext uri="{FF2B5EF4-FFF2-40B4-BE49-F238E27FC236}">
                <a16:creationId xmlns:a16="http://schemas.microsoft.com/office/drawing/2014/main" id="{79D74306-371D-4D87-9076-1F5A63ABF213}"/>
              </a:ext>
            </a:extLst>
          </p:cNvPr>
          <p:cNvSpPr/>
          <p:nvPr/>
        </p:nvSpPr>
        <p:spPr>
          <a:xfrm>
            <a:off x="4402669" y="-192616"/>
            <a:ext cx="4669367" cy="4629151"/>
          </a:xfrm>
          <a:prstGeom prst="arc">
            <a:avLst>
              <a:gd name="adj1" fmla="val 2464001"/>
              <a:gd name="adj2" fmla="val 9792260"/>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2400"/>
          </a:p>
        </p:txBody>
      </p:sp>
      <p:sp>
        <p:nvSpPr>
          <p:cNvPr id="29" name="Arc 28">
            <a:extLst>
              <a:ext uri="{FF2B5EF4-FFF2-40B4-BE49-F238E27FC236}">
                <a16:creationId xmlns:a16="http://schemas.microsoft.com/office/drawing/2014/main" id="{68D78B89-3F2A-4DE4-87ED-DB9B64B557F9}"/>
              </a:ext>
            </a:extLst>
          </p:cNvPr>
          <p:cNvSpPr/>
          <p:nvPr/>
        </p:nvSpPr>
        <p:spPr>
          <a:xfrm>
            <a:off x="4404784" y="-1085849"/>
            <a:ext cx="7863417" cy="6534149"/>
          </a:xfrm>
          <a:prstGeom prst="arc">
            <a:avLst>
              <a:gd name="adj1" fmla="val 3436617"/>
              <a:gd name="adj2" fmla="val 10249132"/>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2400"/>
          </a:p>
        </p:txBody>
      </p:sp>
      <p:sp>
        <p:nvSpPr>
          <p:cNvPr id="30" name="Arc 29">
            <a:extLst>
              <a:ext uri="{FF2B5EF4-FFF2-40B4-BE49-F238E27FC236}">
                <a16:creationId xmlns:a16="http://schemas.microsoft.com/office/drawing/2014/main" id="{66BB77A3-0814-47BB-B0D2-61EE81A56364}"/>
              </a:ext>
            </a:extLst>
          </p:cNvPr>
          <p:cNvSpPr/>
          <p:nvPr/>
        </p:nvSpPr>
        <p:spPr>
          <a:xfrm>
            <a:off x="4110568" y="1494368"/>
            <a:ext cx="4538133" cy="4986867"/>
          </a:xfrm>
          <a:prstGeom prst="arc">
            <a:avLst>
              <a:gd name="adj1" fmla="val 13076401"/>
              <a:gd name="adj2" fmla="val 20726767"/>
            </a:avLst>
          </a:prstGeom>
          <a:ln w="6350" cap="rnd" cmpd="sng">
            <a:solidFill>
              <a:schemeClr val="bg1"/>
            </a:solidFill>
            <a:prstDash val="sysDash"/>
            <a:headEnd type="none" w="sm" len="sm"/>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2400"/>
          </a:p>
        </p:txBody>
      </p:sp>
      <p:sp>
        <p:nvSpPr>
          <p:cNvPr id="7" name="Circle: Hollow 6">
            <a:extLst>
              <a:ext uri="{FF2B5EF4-FFF2-40B4-BE49-F238E27FC236}">
                <a16:creationId xmlns:a16="http://schemas.microsoft.com/office/drawing/2014/main" id="{20AB114F-60C9-4E0D-BBF4-8C5B3BCC4DEB}"/>
              </a:ext>
            </a:extLst>
          </p:cNvPr>
          <p:cNvSpPr/>
          <p:nvPr/>
        </p:nvSpPr>
        <p:spPr>
          <a:xfrm>
            <a:off x="4404080" y="2590800"/>
            <a:ext cx="152400" cy="152400"/>
          </a:xfrm>
          <a:prstGeom prst="donu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solidFill>
                <a:schemeClr val="tx1"/>
              </a:solidFill>
            </a:endParaRPr>
          </a:p>
        </p:txBody>
      </p:sp>
      <p:sp>
        <p:nvSpPr>
          <p:cNvPr id="8" name="Circle: Hollow 7">
            <a:extLst>
              <a:ext uri="{FF2B5EF4-FFF2-40B4-BE49-F238E27FC236}">
                <a16:creationId xmlns:a16="http://schemas.microsoft.com/office/drawing/2014/main" id="{774E709B-AB91-42B1-95D4-81EFD51C423F}"/>
              </a:ext>
            </a:extLst>
          </p:cNvPr>
          <p:cNvSpPr/>
          <p:nvPr/>
        </p:nvSpPr>
        <p:spPr>
          <a:xfrm>
            <a:off x="6519336" y="2345267"/>
            <a:ext cx="152400" cy="152400"/>
          </a:xfrm>
          <a:prstGeom prst="donu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solidFill>
                <a:schemeClr val="tx1"/>
              </a:solidFill>
            </a:endParaRPr>
          </a:p>
        </p:txBody>
      </p:sp>
      <p:sp>
        <p:nvSpPr>
          <p:cNvPr id="9" name="Circle: Hollow 8">
            <a:extLst>
              <a:ext uri="{FF2B5EF4-FFF2-40B4-BE49-F238E27FC236}">
                <a16:creationId xmlns:a16="http://schemas.microsoft.com/office/drawing/2014/main" id="{B1A4DA12-8A96-4BA4-8EAE-0FC477D9782A}"/>
              </a:ext>
            </a:extLst>
          </p:cNvPr>
          <p:cNvSpPr/>
          <p:nvPr/>
        </p:nvSpPr>
        <p:spPr>
          <a:xfrm>
            <a:off x="6795915" y="2421467"/>
            <a:ext cx="152400" cy="152400"/>
          </a:xfrm>
          <a:prstGeom prst="donu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solidFill>
                <a:schemeClr val="tx1"/>
              </a:solidFill>
            </a:endParaRPr>
          </a:p>
        </p:txBody>
      </p:sp>
      <p:sp>
        <p:nvSpPr>
          <p:cNvPr id="10" name="Circle: Hollow 9">
            <a:extLst>
              <a:ext uri="{FF2B5EF4-FFF2-40B4-BE49-F238E27FC236}">
                <a16:creationId xmlns:a16="http://schemas.microsoft.com/office/drawing/2014/main" id="{2744B40E-1F7B-4C8D-A4EF-4F4183DAAB7E}"/>
              </a:ext>
            </a:extLst>
          </p:cNvPr>
          <p:cNvSpPr/>
          <p:nvPr/>
        </p:nvSpPr>
        <p:spPr>
          <a:xfrm>
            <a:off x="6966660" y="2489200"/>
            <a:ext cx="152400" cy="152400"/>
          </a:xfrm>
          <a:prstGeom prst="donu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solidFill>
                <a:schemeClr val="tx1"/>
              </a:solidFill>
            </a:endParaRPr>
          </a:p>
        </p:txBody>
      </p:sp>
      <p:sp>
        <p:nvSpPr>
          <p:cNvPr id="11" name="Circle: Hollow 10">
            <a:extLst>
              <a:ext uri="{FF2B5EF4-FFF2-40B4-BE49-F238E27FC236}">
                <a16:creationId xmlns:a16="http://schemas.microsoft.com/office/drawing/2014/main" id="{5EAFFBA8-5888-48A5-9DC6-26DE9E015384}"/>
              </a:ext>
            </a:extLst>
          </p:cNvPr>
          <p:cNvSpPr/>
          <p:nvPr/>
        </p:nvSpPr>
        <p:spPr>
          <a:xfrm>
            <a:off x="8496306" y="3445933"/>
            <a:ext cx="152400" cy="152400"/>
          </a:xfrm>
          <a:prstGeom prst="donu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solidFill>
                <a:schemeClr val="tx1"/>
              </a:solidFill>
            </a:endParaRPr>
          </a:p>
        </p:txBody>
      </p:sp>
      <p:sp>
        <p:nvSpPr>
          <p:cNvPr id="12" name="Circle: Hollow 11">
            <a:extLst>
              <a:ext uri="{FF2B5EF4-FFF2-40B4-BE49-F238E27FC236}">
                <a16:creationId xmlns:a16="http://schemas.microsoft.com/office/drawing/2014/main" id="{891D6604-1170-4D2C-9EDC-358EB734D466}"/>
              </a:ext>
            </a:extLst>
          </p:cNvPr>
          <p:cNvSpPr/>
          <p:nvPr/>
        </p:nvSpPr>
        <p:spPr>
          <a:xfrm>
            <a:off x="10233385" y="4944533"/>
            <a:ext cx="152400" cy="152400"/>
          </a:xfrm>
          <a:prstGeom prst="donu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solidFill>
                <a:schemeClr val="tx1"/>
              </a:solidFill>
            </a:endParaRPr>
          </a:p>
        </p:txBody>
      </p:sp>
      <p:sp>
        <p:nvSpPr>
          <p:cNvPr id="13" name="Rectangle 12">
            <a:extLst>
              <a:ext uri="{FF2B5EF4-FFF2-40B4-BE49-F238E27FC236}">
                <a16:creationId xmlns:a16="http://schemas.microsoft.com/office/drawing/2014/main" id="{C9B6B33C-4935-4E4F-A1C9-668FF694D6BD}"/>
              </a:ext>
            </a:extLst>
          </p:cNvPr>
          <p:cNvSpPr/>
          <p:nvPr/>
        </p:nvSpPr>
        <p:spPr>
          <a:xfrm>
            <a:off x="2721250" y="2480045"/>
            <a:ext cx="1639936" cy="307777"/>
          </a:xfrm>
          <a:prstGeom prst="rect">
            <a:avLst/>
          </a:prstGeom>
        </p:spPr>
        <p:txBody>
          <a:bodyPr wrap="none">
            <a:spAutoFit/>
          </a:bodyPr>
          <a:lstStyle/>
          <a:p>
            <a:r>
              <a:rPr lang="en-US" sz="1400">
                <a:solidFill>
                  <a:schemeClr val="bg1"/>
                </a:solidFill>
              </a:rPr>
              <a:t>Waterloo, </a:t>
            </a:r>
            <a:r>
              <a:rPr lang="en-US" sz="1400" b="1">
                <a:solidFill>
                  <a:schemeClr val="bg1"/>
                </a:solidFill>
              </a:rPr>
              <a:t>Canada</a:t>
            </a:r>
          </a:p>
        </p:txBody>
      </p:sp>
      <p:sp>
        <p:nvSpPr>
          <p:cNvPr id="14" name="Rectangle 13">
            <a:extLst>
              <a:ext uri="{FF2B5EF4-FFF2-40B4-BE49-F238E27FC236}">
                <a16:creationId xmlns:a16="http://schemas.microsoft.com/office/drawing/2014/main" id="{5DEE82B2-8DBA-4CC8-AAB6-36766185629E}"/>
              </a:ext>
            </a:extLst>
          </p:cNvPr>
          <p:cNvSpPr/>
          <p:nvPr/>
        </p:nvSpPr>
        <p:spPr>
          <a:xfrm>
            <a:off x="5362694" y="2247060"/>
            <a:ext cx="1110946" cy="307777"/>
          </a:xfrm>
          <a:prstGeom prst="rect">
            <a:avLst/>
          </a:prstGeom>
        </p:spPr>
        <p:txBody>
          <a:bodyPr wrap="none">
            <a:spAutoFit/>
          </a:bodyPr>
          <a:lstStyle/>
          <a:p>
            <a:r>
              <a:rPr lang="en-US" sz="1400">
                <a:solidFill>
                  <a:schemeClr val="bg1"/>
                </a:solidFill>
              </a:rPr>
              <a:t>Marlow, </a:t>
            </a:r>
            <a:r>
              <a:rPr lang="en-US" sz="1400" b="1">
                <a:solidFill>
                  <a:schemeClr val="bg1"/>
                </a:solidFill>
              </a:rPr>
              <a:t>UK</a:t>
            </a:r>
          </a:p>
        </p:txBody>
      </p:sp>
      <p:sp>
        <p:nvSpPr>
          <p:cNvPr id="15" name="Rectangle 14">
            <a:extLst>
              <a:ext uri="{FF2B5EF4-FFF2-40B4-BE49-F238E27FC236}">
                <a16:creationId xmlns:a16="http://schemas.microsoft.com/office/drawing/2014/main" id="{B275C16F-3153-4596-B5F5-DE7625B550AC}"/>
              </a:ext>
            </a:extLst>
          </p:cNvPr>
          <p:cNvSpPr/>
          <p:nvPr/>
        </p:nvSpPr>
        <p:spPr>
          <a:xfrm>
            <a:off x="7113035" y="2421467"/>
            <a:ext cx="1766830" cy="307777"/>
          </a:xfrm>
          <a:prstGeom prst="rect">
            <a:avLst/>
          </a:prstGeom>
        </p:spPr>
        <p:txBody>
          <a:bodyPr wrap="none">
            <a:spAutoFit/>
          </a:bodyPr>
          <a:lstStyle/>
          <a:p>
            <a:r>
              <a:rPr lang="en-US" sz="1400">
                <a:solidFill>
                  <a:schemeClr val="bg1"/>
                </a:solidFill>
              </a:rPr>
              <a:t>Budapest, </a:t>
            </a:r>
            <a:r>
              <a:rPr lang="en-US" sz="1400" b="1">
                <a:solidFill>
                  <a:schemeClr val="bg1"/>
                </a:solidFill>
              </a:rPr>
              <a:t>Hungary</a:t>
            </a:r>
          </a:p>
        </p:txBody>
      </p:sp>
      <p:sp>
        <p:nvSpPr>
          <p:cNvPr id="16" name="Rectangle 15">
            <a:extLst>
              <a:ext uri="{FF2B5EF4-FFF2-40B4-BE49-F238E27FC236}">
                <a16:creationId xmlns:a16="http://schemas.microsoft.com/office/drawing/2014/main" id="{08E08F99-2F8F-4712-B7BD-5C0963535D8D}"/>
              </a:ext>
            </a:extLst>
          </p:cNvPr>
          <p:cNvSpPr/>
          <p:nvPr/>
        </p:nvSpPr>
        <p:spPr>
          <a:xfrm>
            <a:off x="8610494" y="3342940"/>
            <a:ext cx="1119218" cy="307777"/>
          </a:xfrm>
          <a:prstGeom prst="rect">
            <a:avLst/>
          </a:prstGeom>
        </p:spPr>
        <p:txBody>
          <a:bodyPr wrap="none">
            <a:spAutoFit/>
          </a:bodyPr>
          <a:lstStyle/>
          <a:p>
            <a:r>
              <a:rPr lang="en-US" sz="1400">
                <a:solidFill>
                  <a:schemeClr val="bg1"/>
                </a:solidFill>
              </a:rPr>
              <a:t>Pune, </a:t>
            </a:r>
            <a:r>
              <a:rPr lang="en-US" sz="1400" b="1">
                <a:solidFill>
                  <a:schemeClr val="bg1"/>
                </a:solidFill>
              </a:rPr>
              <a:t>India</a:t>
            </a:r>
          </a:p>
        </p:txBody>
      </p:sp>
      <p:sp>
        <p:nvSpPr>
          <p:cNvPr id="18" name="Rectangle 17">
            <a:extLst>
              <a:ext uri="{FF2B5EF4-FFF2-40B4-BE49-F238E27FC236}">
                <a16:creationId xmlns:a16="http://schemas.microsoft.com/office/drawing/2014/main" id="{CED4D900-06DD-40A0-AF98-0978A6FC7881}"/>
              </a:ext>
            </a:extLst>
          </p:cNvPr>
          <p:cNvSpPr/>
          <p:nvPr/>
        </p:nvSpPr>
        <p:spPr>
          <a:xfrm>
            <a:off x="6917632" y="2183712"/>
            <a:ext cx="1655903" cy="307777"/>
          </a:xfrm>
          <a:prstGeom prst="rect">
            <a:avLst/>
          </a:prstGeom>
        </p:spPr>
        <p:txBody>
          <a:bodyPr wrap="none">
            <a:spAutoFit/>
          </a:bodyPr>
          <a:lstStyle/>
          <a:p>
            <a:r>
              <a:rPr lang="en-GB" sz="1400" err="1">
                <a:solidFill>
                  <a:schemeClr val="bg1"/>
                </a:solidFill>
              </a:rPr>
              <a:t>Wetzlar</a:t>
            </a:r>
            <a:r>
              <a:rPr lang="en-GB" sz="1400">
                <a:solidFill>
                  <a:schemeClr val="bg1"/>
                </a:solidFill>
              </a:rPr>
              <a:t>, </a:t>
            </a:r>
            <a:r>
              <a:rPr lang="en-GB" sz="1400" b="1">
                <a:solidFill>
                  <a:schemeClr val="bg1"/>
                </a:solidFill>
              </a:rPr>
              <a:t>Germany</a:t>
            </a:r>
          </a:p>
        </p:txBody>
      </p:sp>
      <p:sp>
        <p:nvSpPr>
          <p:cNvPr id="17" name="Rectangle 16">
            <a:extLst>
              <a:ext uri="{FF2B5EF4-FFF2-40B4-BE49-F238E27FC236}">
                <a16:creationId xmlns:a16="http://schemas.microsoft.com/office/drawing/2014/main" id="{CD80E19F-1CE2-4181-A9D7-5A1C68F58905}"/>
              </a:ext>
            </a:extLst>
          </p:cNvPr>
          <p:cNvSpPr/>
          <p:nvPr/>
        </p:nvSpPr>
        <p:spPr>
          <a:xfrm>
            <a:off x="9612971" y="4563264"/>
            <a:ext cx="1634871" cy="307777"/>
          </a:xfrm>
          <a:prstGeom prst="rect">
            <a:avLst/>
          </a:prstGeom>
        </p:spPr>
        <p:txBody>
          <a:bodyPr wrap="none">
            <a:spAutoFit/>
          </a:bodyPr>
          <a:lstStyle/>
          <a:p>
            <a:r>
              <a:rPr lang="en-US" sz="1400">
                <a:solidFill>
                  <a:schemeClr val="bg1"/>
                </a:solidFill>
              </a:rPr>
              <a:t>Sydney, </a:t>
            </a:r>
            <a:r>
              <a:rPr lang="en-US" sz="1400" b="1">
                <a:solidFill>
                  <a:schemeClr val="bg1"/>
                </a:solidFill>
              </a:rPr>
              <a:t>Australia</a:t>
            </a:r>
          </a:p>
        </p:txBody>
      </p:sp>
      <p:sp>
        <p:nvSpPr>
          <p:cNvPr id="2" name="Rectangle 1">
            <a:extLst>
              <a:ext uri="{FF2B5EF4-FFF2-40B4-BE49-F238E27FC236}">
                <a16:creationId xmlns:a16="http://schemas.microsoft.com/office/drawing/2014/main" id="{16A7E619-2F1D-4DB4-933A-33061EE77A1B}"/>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22" name="Rectangle 21">
            <a:extLst>
              <a:ext uri="{FF2B5EF4-FFF2-40B4-BE49-F238E27FC236}">
                <a16:creationId xmlns:a16="http://schemas.microsoft.com/office/drawing/2014/main" id="{1B0F314F-CA19-4C0C-84DA-38AB22A57E74}"/>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Tree>
    <p:extLst>
      <p:ext uri="{BB962C8B-B14F-4D97-AF65-F5344CB8AC3E}">
        <p14:creationId xmlns:p14="http://schemas.microsoft.com/office/powerpoint/2010/main" val="59251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91EB0-9E72-8947-A6E7-0DBE6BAD5BB4}"/>
              </a:ext>
            </a:extLst>
          </p:cNvPr>
          <p:cNvSpPr>
            <a:spLocks noGrp="1"/>
          </p:cNvSpPr>
          <p:nvPr>
            <p:ph type="title"/>
          </p:nvPr>
        </p:nvSpPr>
        <p:spPr/>
        <p:txBody>
          <a:bodyPr/>
          <a:lstStyle/>
          <a:p>
            <a:r>
              <a:rPr lang="en-US"/>
              <a:t>Kofax Support Services Programs</a:t>
            </a:r>
          </a:p>
        </p:txBody>
      </p:sp>
      <p:graphicFrame>
        <p:nvGraphicFramePr>
          <p:cNvPr id="6" name="Table 5">
            <a:extLst>
              <a:ext uri="{FF2B5EF4-FFF2-40B4-BE49-F238E27FC236}">
                <a16:creationId xmlns:a16="http://schemas.microsoft.com/office/drawing/2014/main" id="{82F28092-3163-491A-9C6C-958765017E76}"/>
              </a:ext>
            </a:extLst>
          </p:cNvPr>
          <p:cNvGraphicFramePr>
            <a:graphicFrameLocks noGrp="1"/>
          </p:cNvGraphicFramePr>
          <p:nvPr/>
        </p:nvGraphicFramePr>
        <p:xfrm>
          <a:off x="762001" y="1253577"/>
          <a:ext cx="10741429" cy="4866640"/>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3423335">
                  <a:extLst>
                    <a:ext uri="{9D8B030D-6E8A-4147-A177-3AD203B41FA5}">
                      <a16:colId xmlns:a16="http://schemas.microsoft.com/office/drawing/2014/main" val="3199389073"/>
                    </a:ext>
                  </a:extLst>
                </a:gridCol>
                <a:gridCol w="235712">
                  <a:extLst>
                    <a:ext uri="{9D8B030D-6E8A-4147-A177-3AD203B41FA5}">
                      <a16:colId xmlns:a16="http://schemas.microsoft.com/office/drawing/2014/main" val="1754290469"/>
                    </a:ext>
                  </a:extLst>
                </a:gridCol>
                <a:gridCol w="3423335">
                  <a:extLst>
                    <a:ext uri="{9D8B030D-6E8A-4147-A177-3AD203B41FA5}">
                      <a16:colId xmlns:a16="http://schemas.microsoft.com/office/drawing/2014/main" val="3959975149"/>
                    </a:ext>
                  </a:extLst>
                </a:gridCol>
                <a:gridCol w="235712">
                  <a:extLst>
                    <a:ext uri="{9D8B030D-6E8A-4147-A177-3AD203B41FA5}">
                      <a16:colId xmlns:a16="http://schemas.microsoft.com/office/drawing/2014/main" val="2168192621"/>
                    </a:ext>
                  </a:extLst>
                </a:gridCol>
                <a:gridCol w="3423335">
                  <a:extLst>
                    <a:ext uri="{9D8B030D-6E8A-4147-A177-3AD203B41FA5}">
                      <a16:colId xmlns:a16="http://schemas.microsoft.com/office/drawing/2014/main" val="355340860"/>
                    </a:ext>
                  </a:extLst>
                </a:gridCol>
              </a:tblGrid>
              <a:tr h="232584">
                <a:tc>
                  <a:txBody>
                    <a:bodyPr/>
                    <a:lstStyle/>
                    <a:p>
                      <a:r>
                        <a:rPr lang="en-US" sz="1600" b="1" u="none">
                          <a:solidFill>
                            <a:schemeClr val="bg1"/>
                          </a:solidFill>
                        </a:rPr>
                        <a:t>Partner Support Service</a:t>
                      </a:r>
                    </a:p>
                    <a:p>
                      <a:pPr marL="0" indent="0">
                        <a:buFont typeface="Wingdings" panose="05000000000000000000" pitchFamily="2" charset="2"/>
                        <a:buNone/>
                      </a:pPr>
                      <a:r>
                        <a:rPr lang="en-US" sz="1100" i="0">
                          <a:solidFill>
                            <a:schemeClr val="bg1"/>
                          </a:solidFill>
                        </a:rPr>
                        <a:t>Basic support services where partner </a:t>
                      </a:r>
                      <a:br>
                        <a:rPr lang="en-US" sz="1100" i="0">
                          <a:solidFill>
                            <a:schemeClr val="bg1"/>
                          </a:solidFill>
                        </a:rPr>
                      </a:br>
                      <a:r>
                        <a:rPr lang="en-US" sz="1100" i="0">
                          <a:solidFill>
                            <a:schemeClr val="bg1"/>
                          </a:solidFill>
                        </a:rPr>
                        <a:t>provides Level 1 &amp; Level 2</a:t>
                      </a:r>
                    </a:p>
                  </a:txBody>
                  <a:tcPr marL="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marL="342900" indent="-342900">
                        <a:buFont typeface="Wingdings" panose="05000000000000000000" pitchFamily="2" charset="2"/>
                        <a:buChar char="§"/>
                      </a:pPr>
                      <a:endParaRPr lang="en-US" sz="1600" i="0">
                        <a:solidFill>
                          <a:schemeClr val="bg1"/>
                        </a:solidFill>
                      </a:endParaRPr>
                    </a:p>
                  </a:txBody>
                  <a:tcPr marL="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r>
                        <a:rPr lang="en-US" sz="1600" b="1" u="none">
                          <a:solidFill>
                            <a:schemeClr val="bg1"/>
                          </a:solidFill>
                        </a:rPr>
                        <a:t>Kofax Direct Support Service</a:t>
                      </a:r>
                    </a:p>
                    <a:p>
                      <a:pPr marL="0" indent="0" algn="l" defTabSz="914400" rtl="0" eaLnBrk="1" latinLnBrk="0" hangingPunct="1">
                        <a:buFont typeface="Wingdings" panose="05000000000000000000" pitchFamily="2" charset="2"/>
                        <a:buNone/>
                      </a:pPr>
                      <a:r>
                        <a:rPr lang="en-US" sz="1100" i="0" kern="1200">
                          <a:solidFill>
                            <a:schemeClr val="bg1"/>
                          </a:solidFill>
                          <a:latin typeface="+mn-lt"/>
                          <a:ea typeface="+mn-ea"/>
                          <a:cs typeface="+mn-cs"/>
                        </a:rPr>
                        <a:t>Premium service where Kofax provides all support </a:t>
                      </a:r>
                    </a:p>
                  </a:txBody>
                  <a:tcPr marL="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marL="342900" marR="0" lvl="0" indent="-342900" algn="l" defTabSz="609585"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a:ln>
                          <a:noFill/>
                        </a:ln>
                        <a:solidFill>
                          <a:schemeClr val="bg1"/>
                        </a:solidFill>
                        <a:effectLst/>
                        <a:uLnTx/>
                        <a:uFillTx/>
                        <a:latin typeface="+mn-lt"/>
                        <a:ea typeface="+mn-ea"/>
                        <a:cs typeface="+mn-cs"/>
                      </a:endParaRPr>
                    </a:p>
                  </a:txBody>
                  <a:tcPr marL="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mn-lt"/>
                          <a:ea typeface="+mn-ea"/>
                          <a:cs typeface="+mn-cs"/>
                        </a:rPr>
                        <a:t>Premier Support Service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i="0" kern="1200" noProof="0">
                          <a:solidFill>
                            <a:schemeClr val="bg1"/>
                          </a:solidFill>
                          <a:latin typeface="+mn-lt"/>
                          <a:ea typeface="+mn-ea"/>
                          <a:cs typeface="+mn-cs"/>
                        </a:rPr>
                        <a:t>Add-on option for Partner and Kofax Direct Support</a:t>
                      </a:r>
                    </a:p>
                  </a:txBody>
                  <a:tcPr marL="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353572863"/>
                  </a:ext>
                </a:extLst>
              </a:tr>
              <a:tr h="832351">
                <a:tc>
                  <a:txBody>
                    <a:bodyPr/>
                    <a:lstStyle/>
                    <a:p>
                      <a:pPr marL="182880" marR="0" lvl="0" indent="-182880" algn="l" rtl="0">
                        <a:lnSpc>
                          <a:spcPts val="1600"/>
                        </a:lnSpc>
                        <a:spcBef>
                          <a:spcPts val="0"/>
                        </a:spcBef>
                        <a:spcAft>
                          <a:spcPts val="0"/>
                        </a:spcAft>
                        <a:buFont typeface="Arial" panose="020B0604020202020204" pitchFamily="34" charset="0"/>
                        <a:buChar char="•"/>
                      </a:pPr>
                      <a:r>
                        <a:rPr kumimoji="0" lang="en-US" sz="1300" b="0" i="0" u="none" strike="noStrike" kern="1200" cap="none" spc="0" normalizeH="0" baseline="0" noProof="0">
                          <a:ln>
                            <a:noFill/>
                          </a:ln>
                          <a:solidFill>
                            <a:srgbClr val="333333"/>
                          </a:solidFill>
                          <a:effectLst/>
                          <a:uLnTx/>
                          <a:uFillTx/>
                          <a:latin typeface="+mn-lt"/>
                          <a:ea typeface="+mn-ea"/>
                          <a:cs typeface="+mn-cs"/>
                        </a:rPr>
                        <a:t>Customer contacts partner/reseller </a:t>
                      </a:r>
                      <a:r>
                        <a:rPr lang="en-US" sz="1300" b="0" i="0" u="none" strike="noStrike" kern="1200" cap="none" spc="0" baseline="0" noProof="0">
                          <a:solidFill>
                            <a:srgbClr val="333333"/>
                          </a:solidFill>
                          <a:latin typeface="+mn-lt"/>
                          <a:ea typeface="+mn-ea"/>
                          <a:cs typeface="+mn-cs"/>
                        </a:rPr>
                        <a:t>for any questions or issues</a:t>
                      </a:r>
                      <a:endParaRPr kumimoji="0" lang="en-US" sz="1300" b="0" i="0" u="none" strike="noStrike" kern="1200" cap="none" spc="0" normalizeH="0" baseline="0" noProof="0">
                        <a:ln>
                          <a:noFill/>
                        </a:ln>
                        <a:solidFill>
                          <a:srgbClr val="333333"/>
                        </a:solidFill>
                        <a:effectLst/>
                        <a:uLnTx/>
                        <a:uFillTx/>
                        <a:latin typeface="+mn-lt"/>
                        <a:ea typeface="+mn-ea"/>
                        <a:cs typeface="+mn-cs"/>
                      </a:endParaRPr>
                    </a:p>
                    <a:p>
                      <a:pPr marL="182880" marR="0" lvl="0" indent="-182880" algn="l" defTabSz="609585" rtl="0" eaLnBrk="1" fontAlgn="auto" latinLnBrk="0" hangingPunct="1">
                        <a:lnSpc>
                          <a:spcPts val="1600"/>
                        </a:lnSpc>
                        <a:spcBef>
                          <a:spcPts val="0"/>
                        </a:spcBef>
                        <a:spcAft>
                          <a:spcPts val="0"/>
                        </a:spcAft>
                        <a:buClrTx/>
                        <a:buSzTx/>
                        <a:buFont typeface="Arial" panose="020B0604020202020204" pitchFamily="34" charset="0"/>
                        <a:buNone/>
                        <a:tabLst/>
                        <a:defRPr/>
                      </a:pPr>
                      <a:endParaRPr kumimoji="0" lang="en-US" sz="1300" b="0" i="0" u="none" strike="noStrike" kern="1200" cap="none" spc="0" normalizeH="0" baseline="0" noProof="0">
                        <a:ln>
                          <a:noFill/>
                        </a:ln>
                        <a:solidFill>
                          <a:srgbClr val="333333"/>
                        </a:solidFill>
                        <a:effectLst/>
                        <a:uLnTx/>
                        <a:uFillTx/>
                        <a:latin typeface="+mn-lt"/>
                        <a:ea typeface="+mn-ea"/>
                        <a:cs typeface="+mn-cs"/>
                      </a:endParaRPr>
                    </a:p>
                    <a:p>
                      <a:pPr marL="182880" marR="0" lvl="0" indent="-182880" algn="l" rtl="0">
                        <a:lnSpc>
                          <a:spcPts val="1600"/>
                        </a:lnSpc>
                        <a:spcBef>
                          <a:spcPts val="0"/>
                        </a:spcBef>
                        <a:spcAft>
                          <a:spcPts val="0"/>
                        </a:spcAft>
                        <a:buFont typeface="Arial" panose="020B0604020202020204" pitchFamily="34" charset="0"/>
                        <a:buChar char="•"/>
                      </a:pPr>
                      <a:r>
                        <a:rPr kumimoji="0" lang="en-US" sz="1300" b="0" i="0" u="none" strike="noStrike" kern="1200" cap="none" spc="0" normalizeH="0" baseline="0" noProof="0">
                          <a:ln>
                            <a:noFill/>
                          </a:ln>
                          <a:solidFill>
                            <a:srgbClr val="333333"/>
                          </a:solidFill>
                          <a:effectLst/>
                          <a:uLnTx/>
                          <a:uFillTx/>
                          <a:latin typeface="+mn-lt"/>
                          <a:ea typeface="+mn-ea"/>
                          <a:cs typeface="+mn-cs"/>
                        </a:rPr>
                        <a:t>Partner/reseller provides </a:t>
                      </a:r>
                      <a:r>
                        <a:rPr lang="en-US" sz="1300" b="0" i="0" u="none" strike="noStrike" kern="1200" cap="none" spc="0" baseline="0" noProof="0">
                          <a:solidFill>
                            <a:srgbClr val="333333"/>
                          </a:solidFill>
                          <a:latin typeface="+mn-lt"/>
                          <a:ea typeface="+mn-ea"/>
                          <a:cs typeface="+mn-cs"/>
                        </a:rPr>
                        <a:t>Level 1 &amp; 2</a:t>
                      </a:r>
                      <a:r>
                        <a:rPr kumimoji="0" lang="en-US" sz="1300" b="0" i="0" u="none" strike="noStrike" kern="1200" cap="none" spc="0" normalizeH="0" baseline="0" noProof="0">
                          <a:ln>
                            <a:noFill/>
                          </a:ln>
                          <a:solidFill>
                            <a:srgbClr val="333333"/>
                          </a:solidFill>
                          <a:effectLst/>
                          <a:uLnTx/>
                          <a:uFillTx/>
                          <a:latin typeface="+mn-lt"/>
                          <a:ea typeface="+mn-ea"/>
                          <a:cs typeface="+mn-cs"/>
                        </a:rPr>
                        <a:t> support</a:t>
                      </a:r>
                      <a:r>
                        <a:rPr lang="en-US" sz="1300" b="0" i="0" u="none" strike="noStrike" kern="1200" cap="none" spc="0" baseline="0" noProof="0">
                          <a:solidFill>
                            <a:srgbClr val="333333"/>
                          </a:solidFill>
                          <a:latin typeface="+mn-lt"/>
                          <a:ea typeface="+mn-ea"/>
                          <a:cs typeface="+mn-cs"/>
                        </a:rPr>
                        <a:t>, </a:t>
                      </a:r>
                      <a:r>
                        <a:rPr kumimoji="0" lang="en-US" sz="1300" b="0" i="0" u="none" strike="noStrike" kern="1200" cap="none" spc="0" normalizeH="0" baseline="0" noProof="0">
                          <a:ln>
                            <a:noFill/>
                          </a:ln>
                          <a:solidFill>
                            <a:srgbClr val="333333"/>
                          </a:solidFill>
                          <a:effectLst/>
                          <a:uLnTx/>
                          <a:uFillTx/>
                          <a:latin typeface="+mn-lt"/>
                          <a:ea typeface="+mn-ea"/>
                          <a:cs typeface="+mn-cs"/>
                        </a:rPr>
                        <a:t>with escalation to Kofax </a:t>
                      </a:r>
                      <a:r>
                        <a:rPr lang="en-US" sz="1300" b="0" i="0" u="none" strike="noStrike" kern="1200" cap="none" spc="0" baseline="0" noProof="0">
                          <a:solidFill>
                            <a:srgbClr val="333333"/>
                          </a:solidFill>
                          <a:latin typeface="+mn-lt"/>
                          <a:ea typeface="+mn-ea"/>
                          <a:cs typeface="+mn-cs"/>
                        </a:rPr>
                        <a:t>Support</a:t>
                      </a:r>
                      <a:r>
                        <a:rPr kumimoji="0" lang="en-US" sz="1300" b="0" i="0" u="none" strike="noStrike" kern="1200" cap="none" spc="0" normalizeH="0" baseline="0" noProof="0">
                          <a:ln>
                            <a:noFill/>
                          </a:ln>
                          <a:solidFill>
                            <a:srgbClr val="333333"/>
                          </a:solidFill>
                          <a:effectLst/>
                          <a:uLnTx/>
                          <a:uFillTx/>
                          <a:latin typeface="+mn-lt"/>
                          <a:ea typeface="+mn-ea"/>
                          <a:cs typeface="+mn-cs"/>
                        </a:rPr>
                        <a:t> for </a:t>
                      </a:r>
                      <a:r>
                        <a:rPr lang="en-US" sz="1300" b="0" i="0" u="none" strike="noStrike" kern="1200" cap="none" spc="0" baseline="0" noProof="0">
                          <a:solidFill>
                            <a:srgbClr val="333333"/>
                          </a:solidFill>
                          <a:latin typeface="+mn-lt"/>
                          <a:ea typeface="+mn-ea"/>
                          <a:cs typeface="+mn-cs"/>
                        </a:rPr>
                        <a:t>Level 3; only partners/resellers with a Kofax contract may contact Kofax</a:t>
                      </a:r>
                      <a:endParaRPr kumimoji="0" lang="en-US" sz="1300" b="0" i="0" u="none" strike="noStrike" kern="1200" cap="none" spc="0" normalizeH="0" baseline="0" noProof="0">
                        <a:ln>
                          <a:noFill/>
                        </a:ln>
                        <a:solidFill>
                          <a:srgbClr val="333333"/>
                        </a:solidFill>
                        <a:effectLst/>
                        <a:uLnTx/>
                        <a:uFillTx/>
                        <a:latin typeface="+mn-lt"/>
                        <a:ea typeface="+mn-ea"/>
                        <a:cs typeface="+mn-cs"/>
                      </a:endParaRPr>
                    </a:p>
                    <a:p>
                      <a:pPr marL="182880" marR="0" lvl="0" indent="-182880" algn="l" defTabSz="609585" eaLnBrk="1" fontAlgn="auto" latinLnBrk="0" hangingPunct="1">
                        <a:lnSpc>
                          <a:spcPts val="1600"/>
                        </a:lnSpc>
                        <a:spcBef>
                          <a:spcPts val="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a:ln>
                          <a:noFill/>
                        </a:ln>
                        <a:solidFill>
                          <a:srgbClr val="333333"/>
                        </a:solidFill>
                        <a:effectLst/>
                        <a:uLnTx/>
                        <a:uFillTx/>
                        <a:latin typeface="+mn-lt"/>
                        <a:ea typeface="+mn-ea"/>
                        <a:cs typeface="+mn-cs"/>
                      </a:endParaRPr>
                    </a:p>
                    <a:p>
                      <a:pPr marL="182880" marR="0" lvl="0" indent="-182880" algn="l">
                        <a:lnSpc>
                          <a:spcPts val="1600"/>
                        </a:lnSpc>
                        <a:spcBef>
                          <a:spcPts val="0"/>
                        </a:spcBef>
                        <a:spcAft>
                          <a:spcPts val="0"/>
                        </a:spcAft>
                        <a:buFont typeface="Arial" panose="020B0604020202020204" pitchFamily="34" charset="0"/>
                        <a:buChar char="•"/>
                      </a:pPr>
                      <a:r>
                        <a:rPr lang="en-US" sz="1300" b="0" i="0" u="none" strike="noStrike" kern="1200" cap="none" spc="0" baseline="0" noProof="0">
                          <a:solidFill>
                            <a:srgbClr val="333333"/>
                          </a:solidFill>
                          <a:latin typeface="+mn-lt"/>
                          <a:ea typeface="+mn-ea"/>
                          <a:cs typeface="+mn-cs"/>
                        </a:rPr>
                        <a:t>Partner/reseller remains point of contact for end customer until issue is resolved</a:t>
                      </a:r>
                    </a:p>
                    <a:p>
                      <a:pPr marL="182880" marR="0" lvl="0" indent="-182880" algn="l" rtl="0">
                        <a:lnSpc>
                          <a:spcPts val="1600"/>
                        </a:lnSpc>
                        <a:spcBef>
                          <a:spcPts val="0"/>
                        </a:spcBef>
                        <a:spcAft>
                          <a:spcPts val="0"/>
                        </a:spcAft>
                        <a:buFont typeface="Arial" panose="020B0604020202020204" pitchFamily="34" charset="0"/>
                        <a:buChar char="•"/>
                      </a:pPr>
                      <a:endParaRPr lang="en-US" sz="1300" b="0" i="0" u="none" strike="noStrike" kern="1200" cap="none" spc="0" baseline="0" noProof="0">
                        <a:solidFill>
                          <a:srgbClr val="333333"/>
                        </a:solidFill>
                        <a:latin typeface="+mn-lt"/>
                        <a:ea typeface="+mn-ea"/>
                        <a:cs typeface="+mn-cs"/>
                      </a:endParaRPr>
                    </a:p>
                    <a:p>
                      <a:pPr marL="182880" marR="0" lvl="0" indent="-182880" algn="l" rtl="0">
                        <a:lnSpc>
                          <a:spcPts val="1600"/>
                        </a:lnSpc>
                        <a:spcBef>
                          <a:spcPts val="0"/>
                        </a:spcBef>
                        <a:spcAft>
                          <a:spcPts val="0"/>
                        </a:spcAft>
                        <a:buFont typeface="Arial" panose="020B0604020202020204" pitchFamily="34" charset="0"/>
                        <a:buChar char="•"/>
                      </a:pPr>
                      <a:r>
                        <a:rPr kumimoji="0" lang="en-US" sz="1300" b="0" i="0" u="none" strike="noStrike" kern="1200" cap="none" spc="0" normalizeH="0" baseline="0" noProof="0">
                          <a:ln>
                            <a:noFill/>
                          </a:ln>
                          <a:solidFill>
                            <a:srgbClr val="333333"/>
                          </a:solidFill>
                          <a:effectLst/>
                          <a:uLnTx/>
                          <a:uFillTx/>
                          <a:latin typeface="+mn-lt"/>
                          <a:ea typeface="+mn-ea"/>
                          <a:cs typeface="+mn-cs"/>
                        </a:rPr>
                        <a:t>Kofax support hours are</a:t>
                      </a:r>
                      <a:r>
                        <a:rPr lang="en-US" sz="1300" b="0" i="0" u="none" strike="noStrike" kern="1200" cap="none" spc="0" baseline="0" noProof="0">
                          <a:solidFill>
                            <a:srgbClr val="333333"/>
                          </a:solidFill>
                          <a:latin typeface="+mn-lt"/>
                          <a:ea typeface="+mn-ea"/>
                          <a:cs typeface="+mn-cs"/>
                        </a:rPr>
                        <a:t> Monday-Friday, 8am to 5pm local time </a:t>
                      </a:r>
                      <a:r>
                        <a:rPr kumimoji="0" lang="en-US" sz="1300" b="0" i="0" u="none" strike="noStrike" kern="1200" cap="none" spc="0" normalizeH="0" baseline="0" noProof="0">
                          <a:ln>
                            <a:noFill/>
                          </a:ln>
                          <a:solidFill>
                            <a:srgbClr val="333333"/>
                          </a:solidFill>
                          <a:effectLst/>
                          <a:uLnTx/>
                          <a:uFillTx/>
                          <a:latin typeface="+mn-lt"/>
                          <a:ea typeface="+mn-ea"/>
                          <a:cs typeface="+mn-cs"/>
                        </a:rPr>
                        <a:t>for </a:t>
                      </a:r>
                      <a:r>
                        <a:rPr lang="en-US" sz="1300" b="0" i="0" u="none" strike="noStrike" kern="1200" cap="none" spc="0" baseline="0" noProof="0">
                          <a:solidFill>
                            <a:srgbClr val="333333"/>
                          </a:solidFill>
                          <a:latin typeface="+mn-lt"/>
                          <a:ea typeface="+mn-ea"/>
                          <a:cs typeface="+mn-cs"/>
                        </a:rPr>
                        <a:t>escalation</a:t>
                      </a:r>
                      <a:endParaRPr kumimoji="0" lang="en-US" sz="1300" b="0" i="0" u="none" strike="noStrike" kern="1200" cap="none" spc="0" normalizeH="0" baseline="0" noProof="0">
                        <a:ln>
                          <a:noFill/>
                        </a:ln>
                        <a:solidFill>
                          <a:srgbClr val="333333"/>
                        </a:solidFill>
                        <a:effectLst/>
                        <a:uLnTx/>
                        <a:uFillTx/>
                        <a:latin typeface="+mn-lt"/>
                        <a:ea typeface="+mn-ea"/>
                        <a:cs typeface="+mn-cs"/>
                      </a:endParaRPr>
                    </a:p>
                    <a:p>
                      <a:pPr marL="0" indent="0">
                        <a:buFont typeface="Arial" panose="020B0604020202020204" pitchFamily="34" charset="0"/>
                        <a:buNone/>
                      </a:pPr>
                      <a:endParaRPr lang="en-US" sz="1400"/>
                    </a:p>
                  </a:txBody>
                  <a:tcPr marT="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indent="-182880">
                        <a:lnSpc>
                          <a:spcPts val="1600"/>
                        </a:lnSpc>
                        <a:buFont typeface="Arial" panose="020B0604020202020204" pitchFamily="34" charset="0"/>
                        <a:buChar char="•"/>
                      </a:pPr>
                      <a:r>
                        <a:rPr lang="en-US" sz="1300"/>
                        <a:t>Kofax provides all levels of support, without any obligation on the partner or reseller.</a:t>
                      </a:r>
                    </a:p>
                    <a:p>
                      <a:pPr marL="182880" lvl="0" indent="-182880">
                        <a:lnSpc>
                          <a:spcPts val="1600"/>
                        </a:lnSpc>
                        <a:buFont typeface="Arial" panose="020B0604020202020204" pitchFamily="34" charset="0"/>
                        <a:buChar char="•"/>
                      </a:pPr>
                      <a:endParaRPr lang="en-US" sz="1300"/>
                    </a:p>
                    <a:p>
                      <a:pPr marL="182880" lvl="0" indent="-182880">
                        <a:lnSpc>
                          <a:spcPts val="1600"/>
                        </a:lnSpc>
                        <a:buFont typeface="Arial" panose="020B0604020202020204" pitchFamily="34" charset="0"/>
                        <a:buChar char="•"/>
                      </a:pPr>
                      <a:r>
                        <a:rPr lang="en-US" sz="1300"/>
                        <a:t>Partner, Reseller or System Integrators can contact Kofax support on behalf of the customer; the customer may also contact Kofax directly </a:t>
                      </a:r>
                    </a:p>
                    <a:p>
                      <a:pPr marL="182880" lvl="0" indent="-182880">
                        <a:lnSpc>
                          <a:spcPts val="1600"/>
                        </a:lnSpc>
                        <a:buFont typeface="Arial" panose="020B0604020202020204" pitchFamily="34" charset="0"/>
                        <a:buChar char="•"/>
                      </a:pPr>
                      <a:endParaRPr lang="en-US" sz="1300"/>
                    </a:p>
                    <a:p>
                      <a:pPr marL="182880" indent="-182880">
                        <a:lnSpc>
                          <a:spcPts val="1600"/>
                        </a:lnSpc>
                        <a:buFont typeface="Arial" panose="020B0604020202020204" pitchFamily="34" charset="0"/>
                        <a:buChar char="•"/>
                      </a:pPr>
                      <a:r>
                        <a:rPr lang="en-US" sz="1300"/>
                        <a:t>Essential for customers with complex environments, or with multiple hardware brands</a:t>
                      </a:r>
                    </a:p>
                    <a:p>
                      <a:pPr marL="182880" indent="-182880">
                        <a:lnSpc>
                          <a:spcPts val="1600"/>
                        </a:lnSpc>
                        <a:buFont typeface="Arial" panose="020B0604020202020204" pitchFamily="34" charset="0"/>
                        <a:buChar char="•"/>
                      </a:pPr>
                      <a:endParaRPr lang="en-US" sz="1300"/>
                    </a:p>
                    <a:p>
                      <a:pPr marL="182880" marR="0" lvl="0" indent="-182880" algn="l" rtl="0">
                        <a:lnSpc>
                          <a:spcPts val="1600"/>
                        </a:lnSpc>
                        <a:spcBef>
                          <a:spcPts val="0"/>
                        </a:spcBef>
                        <a:spcAft>
                          <a:spcPts val="0"/>
                        </a:spcAft>
                        <a:buFont typeface="Arial" panose="020B0604020202020204" pitchFamily="34" charset="0"/>
                        <a:buChar char="•"/>
                      </a:pPr>
                      <a:r>
                        <a:rPr lang="en-US" sz="1300" b="0" i="0" u="none" strike="noStrike" noProof="0">
                          <a:solidFill>
                            <a:srgbClr val="333333"/>
                          </a:solidFill>
                          <a:latin typeface="Arial"/>
                        </a:rPr>
                        <a:t>Kofax support hours are Monday-Friday, 8am to 5pm local time for escalation</a:t>
                      </a:r>
                    </a:p>
                    <a:p>
                      <a:pPr marL="0" indent="0">
                        <a:buFont typeface="Arial" panose="020B0604020202020204" pitchFamily="34" charset="0"/>
                        <a:buNone/>
                      </a:pPr>
                      <a:endParaRPr lang="en-US" sz="1400"/>
                    </a:p>
                  </a:txBody>
                  <a:tcPr marT="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52485" lvl="1" indent="-342900">
                        <a:buFont typeface="Arial" panose="020B0604020202020204" pitchFamily="34" charset="0"/>
                        <a:buChar char="•"/>
                      </a:pPr>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182880" indent="-182880">
                        <a:lnSpc>
                          <a:spcPct val="100000"/>
                        </a:lnSpc>
                        <a:spcAft>
                          <a:spcPts val="400"/>
                        </a:spcAft>
                        <a:buFont typeface="Arial" panose="020B0604020202020204" pitchFamily="34" charset="0"/>
                        <a:buChar char="•"/>
                      </a:pPr>
                      <a:r>
                        <a:rPr lang="en-US" sz="1200" b="0"/>
                        <a:t>Essential for customers with mission critical, 24x7 operations, or highly customized deployments</a:t>
                      </a:r>
                    </a:p>
                    <a:p>
                      <a:pPr marL="182880" indent="-182880">
                        <a:lnSpc>
                          <a:spcPct val="100000"/>
                        </a:lnSpc>
                        <a:spcAft>
                          <a:spcPts val="400"/>
                        </a:spcAft>
                        <a:buFont typeface="Arial" panose="020B0604020202020204" pitchFamily="34" charset="0"/>
                        <a:buChar char="•"/>
                      </a:pPr>
                      <a:r>
                        <a:rPr lang="en-US" sz="1200" b="0"/>
                        <a:t>Includes a designated Technical Account Manager (TAM)</a:t>
                      </a:r>
                    </a:p>
                    <a:p>
                      <a:pPr marL="457200" lvl="1" indent="-171450">
                        <a:lnSpc>
                          <a:spcPct val="100000"/>
                        </a:lnSpc>
                        <a:spcAft>
                          <a:spcPts val="400"/>
                        </a:spcAft>
                        <a:buFont typeface="Arial" panose="020B0604020202020204" pitchFamily="34" charset="0"/>
                        <a:buChar char="˗"/>
                      </a:pPr>
                      <a:r>
                        <a:rPr lang="en-US" sz="1200" b="0"/>
                        <a:t>Kofax single point of escalation to coordinate between customer, vendor and Kofax.</a:t>
                      </a:r>
                    </a:p>
                    <a:p>
                      <a:pPr marL="457200" lvl="1" indent="-171450">
                        <a:lnSpc>
                          <a:spcPct val="100000"/>
                        </a:lnSpc>
                        <a:spcAft>
                          <a:spcPts val="400"/>
                        </a:spcAft>
                        <a:buFont typeface="Arial" panose="020B0604020202020204" pitchFamily="34" charset="0"/>
                        <a:buChar char="˗"/>
                      </a:pPr>
                      <a:r>
                        <a:rPr lang="en-US" sz="1200" b="0"/>
                        <a:t>TAM develops intimate knowledge of customer deployment and relationships with key resources</a:t>
                      </a:r>
                    </a:p>
                    <a:p>
                      <a:pPr marL="457200" lvl="1" indent="-171450">
                        <a:lnSpc>
                          <a:spcPct val="100000"/>
                        </a:lnSpc>
                        <a:spcAft>
                          <a:spcPts val="400"/>
                        </a:spcAft>
                        <a:buFont typeface="Arial" panose="020B0604020202020204" pitchFamily="34" charset="0"/>
                        <a:buChar char="˗"/>
                      </a:pPr>
                      <a:r>
                        <a:rPr lang="en-US" sz="1200" b="0"/>
                        <a:t>Regularly scheduled open incident reviews</a:t>
                      </a:r>
                    </a:p>
                    <a:p>
                      <a:pPr marL="182880" indent="-182880">
                        <a:lnSpc>
                          <a:spcPct val="100000"/>
                        </a:lnSpc>
                        <a:spcAft>
                          <a:spcPts val="400"/>
                        </a:spcAft>
                        <a:buFont typeface="Arial" panose="020B0604020202020204" pitchFamily="34" charset="0"/>
                        <a:buChar char="•"/>
                      </a:pPr>
                      <a:r>
                        <a:rPr lang="en-US" sz="1200" b="0"/>
                        <a:t>Can be added to Partner or Direct support packages</a:t>
                      </a:r>
                    </a:p>
                    <a:p>
                      <a:pPr marL="182880" marR="0" lvl="0" indent="-182880" algn="l" defTabSz="609585"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200" b="0"/>
                        <a:t>Includes Annual Content Control &amp; Systems Assessment (CCSA) performed by Kofax</a:t>
                      </a:r>
                    </a:p>
                    <a:p>
                      <a:pPr marL="182880" marR="0" lvl="0" indent="-182880" algn="l" rtl="0">
                        <a:lnSpc>
                          <a:spcPct val="100000"/>
                        </a:lnSpc>
                        <a:spcBef>
                          <a:spcPts val="0"/>
                        </a:spcBef>
                        <a:spcAft>
                          <a:spcPts val="400"/>
                        </a:spcAft>
                        <a:buFont typeface="Arial" panose="020B0604020202020204" pitchFamily="34" charset="0"/>
                        <a:buChar char="•"/>
                      </a:pPr>
                      <a:r>
                        <a:rPr lang="en-US" sz="1200" b="0"/>
                        <a:t>Includes 24x7 availability for Severity 1 issues</a:t>
                      </a:r>
                    </a:p>
                  </a:txBody>
                  <a:tcPr marT="182880"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81013631"/>
                  </a:ext>
                </a:extLst>
              </a:tr>
            </a:tbl>
          </a:graphicData>
        </a:graphic>
      </p:graphicFrame>
    </p:spTree>
    <p:extLst>
      <p:ext uri="{BB962C8B-B14F-4D97-AF65-F5344CB8AC3E}">
        <p14:creationId xmlns:p14="http://schemas.microsoft.com/office/powerpoint/2010/main" val="11196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18E6BEF-9D7B-4DBE-9E42-30429F1F812A}"/>
              </a:ext>
            </a:extLst>
          </p:cNvPr>
          <p:cNvGraphicFramePr>
            <a:graphicFrameLocks noGrp="1"/>
          </p:cNvGraphicFramePr>
          <p:nvPr/>
        </p:nvGraphicFramePr>
        <p:xfrm>
          <a:off x="762001" y="1122950"/>
          <a:ext cx="10661651" cy="4431686"/>
        </p:xfrm>
        <a:graphic>
          <a:graphicData uri="http://schemas.openxmlformats.org/drawingml/2006/table">
            <a:tbl>
              <a:tblPr firstRow="1" bandRow="1">
                <a:tableStyleId>{2D5ABB26-0587-4C30-8999-92F81FD0307C}</a:tableStyleId>
              </a:tblPr>
              <a:tblGrid>
                <a:gridCol w="4895849">
                  <a:extLst>
                    <a:ext uri="{9D8B030D-6E8A-4147-A177-3AD203B41FA5}">
                      <a16:colId xmlns:a16="http://schemas.microsoft.com/office/drawing/2014/main" val="3959975149"/>
                    </a:ext>
                  </a:extLst>
                </a:gridCol>
                <a:gridCol w="558800">
                  <a:extLst>
                    <a:ext uri="{9D8B030D-6E8A-4147-A177-3AD203B41FA5}">
                      <a16:colId xmlns:a16="http://schemas.microsoft.com/office/drawing/2014/main" val="1843756001"/>
                    </a:ext>
                  </a:extLst>
                </a:gridCol>
                <a:gridCol w="5207002">
                  <a:extLst>
                    <a:ext uri="{9D8B030D-6E8A-4147-A177-3AD203B41FA5}">
                      <a16:colId xmlns:a16="http://schemas.microsoft.com/office/drawing/2014/main" val="355340860"/>
                    </a:ext>
                  </a:extLst>
                </a:gridCol>
              </a:tblGrid>
              <a:tr h="530246">
                <a:tc gridSpan="3">
                  <a:txBody>
                    <a:bodyPr/>
                    <a:lstStyle/>
                    <a:p>
                      <a:pPr algn="l"/>
                      <a:r>
                        <a:rPr lang="en-US" sz="2000" b="1" u="sng" dirty="0">
                          <a:solidFill>
                            <a:schemeClr val="bg1"/>
                          </a:solidFill>
                        </a:rPr>
                        <a:t>Packaged Programs for ControlSuite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c hMerge="1">
                  <a:txBody>
                    <a:bodyPr/>
                    <a:lstStyle/>
                    <a:p>
                      <a:pPr marL="342900" marR="0" lvl="0" indent="-342900" algn="l" defTabSz="609585"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2000" b="1" u="sng"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lang="en-US" sz="2000" b="1" u="sng"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3353572863"/>
                  </a:ext>
                </a:extLst>
              </a:tr>
              <a:tr h="326898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i="1" dirty="0">
                          <a:solidFill>
                            <a:srgbClr val="FFFF00"/>
                          </a:solidFill>
                          <a:effectLst>
                            <a:outerShdw blurRad="38100" dist="38100" dir="2700000" algn="tl">
                              <a:srgbClr val="000000">
                                <a:alpha val="43137"/>
                              </a:srgbClr>
                            </a:outerShdw>
                          </a:effectLst>
                        </a:rPr>
                        <a:t>NEW!</a:t>
                      </a:r>
                    </a:p>
                    <a:p>
                      <a:pPr marL="342900" indent="-342900">
                        <a:buFont typeface="Arial" panose="020B0604020202020204" pitchFamily="34" charset="0"/>
                        <a:buChar char="•"/>
                      </a:pPr>
                      <a:r>
                        <a:rPr lang="en-US" sz="1600" b="1" dirty="0"/>
                        <a:t>ControlSuite QuickStart for SMB</a:t>
                      </a:r>
                    </a:p>
                    <a:p>
                      <a:pPr marL="742950" lvl="1" indent="-342900">
                        <a:buFont typeface="Arial" panose="020B0604020202020204" pitchFamily="34" charset="0"/>
                        <a:buChar char="•"/>
                      </a:pPr>
                      <a:r>
                        <a:rPr lang="en-US" sz="1600" dirty="0"/>
                        <a:t>For new customers with small environments</a:t>
                      </a:r>
                    </a:p>
                    <a:p>
                      <a:pPr marL="742950" lvl="1" indent="-342900">
                        <a:buFont typeface="Arial" panose="020B0604020202020204" pitchFamily="34" charset="0"/>
                        <a:buChar char="•"/>
                      </a:pPr>
                      <a:r>
                        <a:rPr lang="en-US" sz="1600" dirty="0"/>
                        <a:t>Quick and basic</a:t>
                      </a:r>
                    </a:p>
                    <a:p>
                      <a:pPr marL="742950" lvl="1" indent="-342900">
                        <a:buFont typeface="Arial" panose="020B0604020202020204" pitchFamily="34" charset="0"/>
                        <a:buChar char="•"/>
                      </a:pPr>
                      <a:r>
                        <a:rPr lang="en-US" sz="1600" dirty="0"/>
                        <a:t>2 to 5 Day engagements</a:t>
                      </a:r>
                    </a:p>
                    <a:p>
                      <a:pPr marL="742950" lvl="1" indent="-342900">
                        <a:buFont typeface="Arial" panose="020B0604020202020204" pitchFamily="34" charset="0"/>
                        <a:buChar char="•"/>
                      </a:pPr>
                      <a:r>
                        <a:rPr lang="en-US" sz="1600" dirty="0"/>
                        <a:t>1 to 2 servers</a:t>
                      </a:r>
                    </a:p>
                    <a:p>
                      <a:pPr marL="742950" lvl="1" indent="-342900">
                        <a:buFont typeface="Arial" panose="020B0604020202020204" pitchFamily="34" charset="0"/>
                        <a:buChar char="•"/>
                      </a:pPr>
                      <a:r>
                        <a:rPr lang="en-US" sz="1600" dirty="0"/>
                        <a:t>3 to 5 devices</a:t>
                      </a:r>
                    </a:p>
                    <a:p>
                      <a:pPr marL="742950" lvl="1" indent="-342900">
                        <a:buFont typeface="Arial" panose="020B0604020202020204" pitchFamily="34" charset="0"/>
                        <a:buChar char="•"/>
                      </a:pPr>
                      <a:r>
                        <a:rPr lang="en-US" sz="1600" dirty="0"/>
                        <a:t>2 to 3 workflows</a:t>
                      </a:r>
                    </a:p>
                    <a:p>
                      <a:pPr marL="742950" lvl="1" indent="-342900">
                        <a:buFont typeface="Arial" panose="020B0604020202020204" pitchFamily="34" charset="0"/>
                        <a:buChar char="•"/>
                      </a:pPr>
                      <a:endParaRPr lang="en-US" sz="1600" dirty="0"/>
                    </a:p>
                    <a:p>
                      <a:pPr marL="742950" lvl="1" indent="-342900">
                        <a:buFont typeface="Arial" panose="020B0604020202020204" pitchFamily="34" charset="0"/>
                        <a:buChar char="•"/>
                      </a:pPr>
                      <a:r>
                        <a:rPr lang="en-US" sz="1600" dirty="0"/>
                        <a:t>Available for</a:t>
                      </a:r>
                    </a:p>
                    <a:p>
                      <a:pPr marL="971550" lvl="2" indent="-171450">
                        <a:buFont typeface="Arial" panose="020B0604020202020204" pitchFamily="34" charset="0"/>
                        <a:buChar char="•"/>
                      </a:pPr>
                      <a:r>
                        <a:rPr lang="en-US" sz="1600" dirty="0"/>
                        <a:t>AutoStore Foundations/Enterprise</a:t>
                      </a:r>
                    </a:p>
                    <a:p>
                      <a:pPr marL="9715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Equitrac Foundations/Enterprise</a:t>
                      </a:r>
                    </a:p>
                    <a:p>
                      <a:pPr marL="9715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Output Manager Foundations/Enterprise</a:t>
                      </a:r>
                    </a:p>
                    <a:p>
                      <a:pPr marL="9715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ControlSuite Foundations/Enterprise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952485" lvl="1" indent="-342900">
                        <a:buFont typeface="Arial" panose="020B0604020202020204" pitchFamily="34" charset="0"/>
                        <a:buChar cha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600" b="1" dirty="0"/>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333333"/>
                          </a:solidFill>
                          <a:effectLst/>
                          <a:uLnTx/>
                          <a:uFillTx/>
                          <a:latin typeface="+mn-lt"/>
                          <a:ea typeface="+mn-ea"/>
                          <a:cs typeface="+mn-cs"/>
                        </a:rPr>
                        <a:t>Add-on Capability Services </a:t>
                      </a:r>
                      <a:r>
                        <a:rPr kumimoji="0" lang="en-US" sz="1600" b="0" i="0" u="none" strike="noStrike" kern="1200" cap="none" spc="0" normalizeH="0" baseline="0" noProof="0" dirty="0">
                          <a:ln>
                            <a:noFill/>
                          </a:ln>
                          <a:solidFill>
                            <a:srgbClr val="333333"/>
                          </a:solidFill>
                          <a:effectLst/>
                          <a:uLnTx/>
                          <a:uFillTx/>
                          <a:latin typeface="+mn-lt"/>
                          <a:ea typeface="+mn-ea"/>
                          <a:cs typeface="+mn-cs"/>
                        </a:rPr>
                        <a:t>(ACS)</a:t>
                      </a:r>
                    </a:p>
                    <a:p>
                      <a:pPr marL="800100" marR="0" lvl="1"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33333"/>
                          </a:solidFill>
                          <a:effectLst/>
                          <a:uLnTx/>
                          <a:uFillTx/>
                          <a:latin typeface="+mn-lt"/>
                          <a:ea typeface="+mn-ea"/>
                          <a:cs typeface="+mn-cs"/>
                        </a:rPr>
                        <a:t>Device and workflow add-ons</a:t>
                      </a:r>
                    </a:p>
                    <a:p>
                      <a:pPr marL="800100" marR="0" lvl="1"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33333"/>
                          </a:solidFill>
                          <a:effectLst/>
                          <a:uLnTx/>
                          <a:uFillTx/>
                          <a:latin typeface="+mn-lt"/>
                          <a:ea typeface="+mn-ea"/>
                          <a:cs typeface="+mn-cs"/>
                        </a:rPr>
                        <a:t>Can stack/combine with other programs</a:t>
                      </a:r>
                    </a:p>
                    <a:p>
                      <a:pPr marL="800100" marR="0" lvl="1"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333333"/>
                        </a:solidFill>
                        <a:effectLst/>
                        <a:uLnTx/>
                        <a:uFillTx/>
                        <a:latin typeface="+mn-lt"/>
                        <a:ea typeface="+mn-ea"/>
                        <a:cs typeface="+mn-cs"/>
                      </a:endParaRP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333333"/>
                          </a:solidFill>
                          <a:effectLst/>
                          <a:uLnTx/>
                          <a:uFillTx/>
                          <a:latin typeface="+mn-lt"/>
                          <a:ea typeface="+mn-ea"/>
                          <a:cs typeface="+mn-cs"/>
                        </a:rPr>
                        <a:t>Desktop Capture Automation</a:t>
                      </a:r>
                    </a:p>
                    <a:p>
                      <a:pPr marL="800100" marR="0" lvl="1"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33333"/>
                          </a:solidFill>
                          <a:effectLst/>
                          <a:uLnTx/>
                          <a:uFillTx/>
                          <a:latin typeface="+mn-lt"/>
                          <a:ea typeface="+mn-ea"/>
                          <a:cs typeface="+mn-cs"/>
                        </a:rPr>
                        <a:t>Desktop scanning with AutoStore &amp; QuickCapture</a:t>
                      </a:r>
                    </a:p>
                    <a:p>
                      <a:pPr marL="800100" marR="0" lvl="1"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333333"/>
                        </a:solidFill>
                        <a:effectLst/>
                        <a:uLnTx/>
                        <a:uFillTx/>
                        <a:latin typeface="+mn-lt"/>
                        <a:ea typeface="+mn-ea"/>
                        <a:cs typeface="+mn-cs"/>
                      </a:endParaRP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333333"/>
                          </a:solidFill>
                          <a:effectLst/>
                          <a:uLnTx/>
                          <a:uFillTx/>
                          <a:latin typeface="+mn-lt"/>
                          <a:ea typeface="+mn-ea"/>
                          <a:cs typeface="+mn-cs"/>
                        </a:rPr>
                        <a:t>Content Control &amp; System Assessment</a:t>
                      </a:r>
                    </a:p>
                    <a:p>
                      <a:pPr marL="800100" marR="0" lvl="1"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33333"/>
                          </a:solidFill>
                          <a:effectLst/>
                          <a:uLnTx/>
                          <a:uFillTx/>
                          <a:latin typeface="+mn-lt"/>
                          <a:ea typeface="+mn-ea"/>
                          <a:cs typeface="+mn-cs"/>
                        </a:rPr>
                        <a:t>Business process review</a:t>
                      </a:r>
                    </a:p>
                    <a:p>
                      <a:pPr marL="800100" marR="0" lvl="1"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33333"/>
                          </a:solidFill>
                          <a:effectLst/>
                          <a:uLnTx/>
                          <a:uFillTx/>
                          <a:latin typeface="+mn-lt"/>
                          <a:ea typeface="+mn-ea"/>
                          <a:cs typeface="+mn-cs"/>
                        </a:rPr>
                        <a:t>System performance checkup</a:t>
                      </a: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srgbClr val="333333"/>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81013631"/>
                  </a:ext>
                </a:extLst>
              </a:tr>
              <a:tr h="369538">
                <a:tc>
                  <a:txBody>
                    <a:bodyPr/>
                    <a:lstStyle/>
                    <a:p>
                      <a:pPr marL="0" indent="0">
                        <a:buFont typeface="Arial" panose="020B0604020202020204" pitchFamily="34" charset="0"/>
                        <a:buNone/>
                      </a:pP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952485" lvl="1" indent="-342900">
                        <a:buFont typeface="Arial" panose="020B0604020202020204" pitchFamily="34" charset="0"/>
                        <a:buChar cha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42900" indent="-342900">
                        <a:buFont typeface="Arial" panose="020B0604020202020204" pitchFamily="34" charset="0"/>
                        <a:buChar char="•"/>
                      </a:pP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3831230"/>
                  </a:ext>
                </a:extLst>
              </a:tr>
            </a:tbl>
          </a:graphicData>
        </a:graphic>
      </p:graphicFrame>
      <p:sp>
        <p:nvSpPr>
          <p:cNvPr id="2" name="Title 1">
            <a:extLst>
              <a:ext uri="{FF2B5EF4-FFF2-40B4-BE49-F238E27FC236}">
                <a16:creationId xmlns:a16="http://schemas.microsoft.com/office/drawing/2014/main" id="{6650DF4F-452C-46B4-AAB3-6855AAA4D6CB}"/>
              </a:ext>
            </a:extLst>
          </p:cNvPr>
          <p:cNvSpPr>
            <a:spLocks noGrp="1"/>
          </p:cNvSpPr>
          <p:nvPr>
            <p:ph type="title"/>
          </p:nvPr>
        </p:nvSpPr>
        <p:spPr/>
        <p:txBody>
          <a:bodyPr/>
          <a:lstStyle/>
          <a:p>
            <a:r>
              <a:rPr lang="en-US"/>
              <a:t>Kofax Professional Services</a:t>
            </a:r>
          </a:p>
        </p:txBody>
      </p:sp>
      <p:sp>
        <p:nvSpPr>
          <p:cNvPr id="7" name="TextBox 6">
            <a:extLst>
              <a:ext uri="{FF2B5EF4-FFF2-40B4-BE49-F238E27FC236}">
                <a16:creationId xmlns:a16="http://schemas.microsoft.com/office/drawing/2014/main" id="{B7853B09-3C43-4D18-BC0D-199F4171B612}"/>
              </a:ext>
            </a:extLst>
          </p:cNvPr>
          <p:cNvSpPr txBox="1"/>
          <p:nvPr/>
        </p:nvSpPr>
        <p:spPr>
          <a:xfrm>
            <a:off x="762000" y="5569650"/>
            <a:ext cx="10661651" cy="1077218"/>
          </a:xfrm>
          <a:prstGeom prst="rect">
            <a:avLst/>
          </a:prstGeom>
          <a:noFill/>
        </p:spPr>
        <p:txBody>
          <a:bodyPr wrap="square" rtlCol="0">
            <a:spAutoFit/>
          </a:bodyPr>
          <a:lstStyle/>
          <a:p>
            <a:pPr marL="285750" indent="-285750">
              <a:buFont typeface="Wingdings" panose="05000000000000000000" pitchFamily="2" charset="2"/>
              <a:buChar char="q"/>
            </a:pPr>
            <a:r>
              <a:rPr lang="en-US" sz="1600" b="1" dirty="0"/>
              <a:t>Order off price list with SKU</a:t>
            </a:r>
          </a:p>
          <a:p>
            <a:pPr marL="285750" indent="-285750">
              <a:buFont typeface="Wingdings" panose="05000000000000000000" pitchFamily="2" charset="2"/>
              <a:buChar char="q"/>
            </a:pPr>
            <a:r>
              <a:rPr lang="en-US" sz="1600" b="1" dirty="0"/>
              <a:t>No estimate or SOW required</a:t>
            </a:r>
          </a:p>
          <a:p>
            <a:pPr marL="285750" indent="-285750">
              <a:buFont typeface="Wingdings" panose="05000000000000000000" pitchFamily="2" charset="2"/>
              <a:buChar char="q"/>
            </a:pPr>
            <a:r>
              <a:rPr lang="en-US" sz="1600" b="1" dirty="0"/>
              <a:t>Datasheets with full scope and deliverables available at Kofax.com</a:t>
            </a:r>
            <a:endParaRPr lang="en-US" sz="1600" dirty="0"/>
          </a:p>
          <a:p>
            <a:pPr marL="285750" indent="-285750">
              <a:buFont typeface="Wingdings" panose="05000000000000000000" pitchFamily="2" charset="2"/>
              <a:buChar char="q"/>
            </a:pPr>
            <a:endParaRPr lang="en-US" sz="1600" dirty="0"/>
          </a:p>
        </p:txBody>
      </p:sp>
    </p:spTree>
    <p:extLst>
      <p:ext uri="{BB962C8B-B14F-4D97-AF65-F5344CB8AC3E}">
        <p14:creationId xmlns:p14="http://schemas.microsoft.com/office/powerpoint/2010/main" val="1310278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94B268B-E568-4202-802D-9F89E67AD5EA}"/>
              </a:ext>
            </a:extLst>
          </p:cNvPr>
          <p:cNvPicPr>
            <a:picLocks noChangeAspect="1"/>
          </p:cNvPicPr>
          <p:nvPr/>
        </p:nvPicPr>
        <p:blipFill>
          <a:blip r:embed="rId3"/>
          <a:srcRect l="15823" t="96" r="15823" b="96"/>
          <a:stretch>
            <a:fillRect/>
          </a:stretch>
        </p:blipFill>
        <p:spPr>
          <a:xfrm>
            <a:off x="6359709" y="989783"/>
            <a:ext cx="4994492" cy="4994492"/>
          </a:xfrm>
          <a:custGeom>
            <a:avLst/>
            <a:gdLst>
              <a:gd name="connsiteX0" fmla="*/ 2497246 w 4994492"/>
              <a:gd name="connsiteY0" fmla="*/ 0 h 4994492"/>
              <a:gd name="connsiteX1" fmla="*/ 4994492 w 4994492"/>
              <a:gd name="connsiteY1" fmla="*/ 2497246 h 4994492"/>
              <a:gd name="connsiteX2" fmla="*/ 2497246 w 4994492"/>
              <a:gd name="connsiteY2" fmla="*/ 4994492 h 4994492"/>
              <a:gd name="connsiteX3" fmla="*/ 0 w 4994492"/>
              <a:gd name="connsiteY3" fmla="*/ 2497246 h 4994492"/>
              <a:gd name="connsiteX4" fmla="*/ 2497246 w 4994492"/>
              <a:gd name="connsiteY4" fmla="*/ 0 h 4994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4492" h="4994492">
                <a:moveTo>
                  <a:pt x="2497246" y="0"/>
                </a:moveTo>
                <a:cubicBezTo>
                  <a:pt x="3876437" y="0"/>
                  <a:pt x="4994492" y="1118055"/>
                  <a:pt x="4994492" y="2497246"/>
                </a:cubicBezTo>
                <a:cubicBezTo>
                  <a:pt x="4994492" y="3876437"/>
                  <a:pt x="3876437" y="4994492"/>
                  <a:pt x="2497246" y="4994492"/>
                </a:cubicBezTo>
                <a:cubicBezTo>
                  <a:pt x="1118055" y="4994492"/>
                  <a:pt x="0" y="3876437"/>
                  <a:pt x="0" y="2497246"/>
                </a:cubicBezTo>
                <a:cubicBezTo>
                  <a:pt x="0" y="1118055"/>
                  <a:pt x="1118055" y="0"/>
                  <a:pt x="2497246" y="0"/>
                </a:cubicBezTo>
                <a:close/>
              </a:path>
            </a:pathLst>
          </a:custGeom>
        </p:spPr>
      </p:pic>
      <p:sp>
        <p:nvSpPr>
          <p:cNvPr id="8" name="Title 7"/>
          <p:cNvSpPr>
            <a:spLocks noGrp="1"/>
          </p:cNvSpPr>
          <p:nvPr>
            <p:ph type="title"/>
          </p:nvPr>
        </p:nvSpPr>
        <p:spPr>
          <a:xfrm>
            <a:off x="638176" y="204376"/>
            <a:ext cx="10915649" cy="766090"/>
          </a:xfrm>
        </p:spPr>
        <p:txBody>
          <a:bodyPr/>
          <a:lstStyle/>
          <a:p>
            <a:r>
              <a:rPr lang="en-US"/>
              <a:t>The Future of Digital Work </a:t>
            </a:r>
          </a:p>
        </p:txBody>
      </p:sp>
      <p:sp>
        <p:nvSpPr>
          <p:cNvPr id="6" name="Oval 5">
            <a:extLst>
              <a:ext uri="{FF2B5EF4-FFF2-40B4-BE49-F238E27FC236}">
                <a16:creationId xmlns:a16="http://schemas.microsoft.com/office/drawing/2014/main" id="{0FFA0876-B7BE-45F8-95E6-30951785527F}"/>
              </a:ext>
            </a:extLst>
          </p:cNvPr>
          <p:cNvSpPr/>
          <p:nvPr/>
        </p:nvSpPr>
        <p:spPr>
          <a:xfrm>
            <a:off x="6333419" y="972365"/>
            <a:ext cx="5020782" cy="5020782"/>
          </a:xfrm>
          <a:prstGeom prst="ellipse">
            <a:avLst/>
          </a:prstGeom>
          <a:noFill/>
          <a:ln w="635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FE5C68-56D5-4B43-8BA7-426D40243CB9}"/>
              </a:ext>
            </a:extLst>
          </p:cNvPr>
          <p:cNvSpPr/>
          <p:nvPr/>
        </p:nvSpPr>
        <p:spPr>
          <a:xfrm>
            <a:off x="2462852" y="1311445"/>
            <a:ext cx="1710725" cy="1015663"/>
          </a:xfrm>
          <a:prstGeom prst="rect">
            <a:avLst/>
          </a:prstGeom>
        </p:spPr>
        <p:txBody>
          <a:bodyPr wrap="square">
            <a:spAutoFit/>
          </a:bodyPr>
          <a:lstStyle/>
          <a:p>
            <a:r>
              <a:rPr lang="en-US" sz="6000" b="1"/>
              <a:t>50</a:t>
            </a:r>
            <a:r>
              <a:rPr lang="en-US" sz="4000" b="1"/>
              <a:t>%</a:t>
            </a:r>
            <a:r>
              <a:rPr lang="en-US" sz="6000"/>
              <a:t> </a:t>
            </a:r>
          </a:p>
        </p:txBody>
      </p:sp>
      <p:sp>
        <p:nvSpPr>
          <p:cNvPr id="14" name="Rectangle 13">
            <a:extLst>
              <a:ext uri="{FF2B5EF4-FFF2-40B4-BE49-F238E27FC236}">
                <a16:creationId xmlns:a16="http://schemas.microsoft.com/office/drawing/2014/main" id="{F8928789-07CA-49B0-864B-E1F15EC8BD7C}"/>
              </a:ext>
            </a:extLst>
          </p:cNvPr>
          <p:cNvSpPr/>
          <p:nvPr/>
        </p:nvSpPr>
        <p:spPr>
          <a:xfrm>
            <a:off x="2405450" y="2143457"/>
            <a:ext cx="3005794" cy="1015663"/>
          </a:xfrm>
          <a:prstGeom prst="rect">
            <a:avLst/>
          </a:prstGeom>
        </p:spPr>
        <p:txBody>
          <a:bodyPr wrap="square">
            <a:spAutoFit/>
          </a:bodyPr>
          <a:lstStyle/>
          <a:p>
            <a:r>
              <a:rPr lang="en-US" sz="2000"/>
              <a:t>of structured, repeatable tasks will be </a:t>
            </a:r>
            <a:r>
              <a:rPr lang="en-US" sz="2000" b="1"/>
              <a:t>automated</a:t>
            </a:r>
            <a:r>
              <a:rPr lang="en-US" sz="2000"/>
              <a:t> </a:t>
            </a:r>
            <a:r>
              <a:rPr lang="en-US" sz="2000" b="1"/>
              <a:t>by 2024 </a:t>
            </a:r>
          </a:p>
        </p:txBody>
      </p:sp>
      <p:sp>
        <p:nvSpPr>
          <p:cNvPr id="15" name="Rectangle 14">
            <a:extLst>
              <a:ext uri="{FF2B5EF4-FFF2-40B4-BE49-F238E27FC236}">
                <a16:creationId xmlns:a16="http://schemas.microsoft.com/office/drawing/2014/main" id="{9BEFD3EC-FD41-41BE-BCE1-2620A2DE8E6C}"/>
              </a:ext>
            </a:extLst>
          </p:cNvPr>
          <p:cNvSpPr/>
          <p:nvPr/>
        </p:nvSpPr>
        <p:spPr>
          <a:xfrm>
            <a:off x="2462852" y="3301326"/>
            <a:ext cx="1710725" cy="1015663"/>
          </a:xfrm>
          <a:prstGeom prst="rect">
            <a:avLst/>
          </a:prstGeom>
        </p:spPr>
        <p:txBody>
          <a:bodyPr wrap="square">
            <a:spAutoFit/>
          </a:bodyPr>
          <a:lstStyle/>
          <a:p>
            <a:r>
              <a:rPr lang="en-US" sz="6000" b="1"/>
              <a:t>20</a:t>
            </a:r>
            <a:r>
              <a:rPr lang="en-US" sz="4000" b="1"/>
              <a:t>%</a:t>
            </a:r>
            <a:r>
              <a:rPr lang="en-US" sz="6000"/>
              <a:t> </a:t>
            </a:r>
          </a:p>
        </p:txBody>
      </p:sp>
      <p:sp>
        <p:nvSpPr>
          <p:cNvPr id="16" name="Rectangle 15">
            <a:extLst>
              <a:ext uri="{FF2B5EF4-FFF2-40B4-BE49-F238E27FC236}">
                <a16:creationId xmlns:a16="http://schemas.microsoft.com/office/drawing/2014/main" id="{7DF8D6A0-9E96-42B1-ABEE-2AE52BD52B23}"/>
              </a:ext>
            </a:extLst>
          </p:cNvPr>
          <p:cNvSpPr/>
          <p:nvPr/>
        </p:nvSpPr>
        <p:spPr>
          <a:xfrm>
            <a:off x="2405450" y="4180760"/>
            <a:ext cx="3690550" cy="1631216"/>
          </a:xfrm>
          <a:prstGeom prst="rect">
            <a:avLst/>
          </a:prstGeom>
        </p:spPr>
        <p:txBody>
          <a:bodyPr wrap="square">
            <a:spAutoFit/>
          </a:bodyPr>
          <a:lstStyle/>
          <a:p>
            <a:r>
              <a:rPr lang="en-US" sz="2000"/>
              <a:t>of workers in knowledge-intensive tasks will have </a:t>
            </a:r>
            <a:br>
              <a:rPr lang="en-US" sz="2000"/>
            </a:br>
            <a:r>
              <a:rPr lang="en-US" sz="2000" b="1"/>
              <a:t>AI-infused software </a:t>
            </a:r>
            <a:r>
              <a:rPr lang="en-US" sz="2000"/>
              <a:t>or other digitally-connected technology as a ‘coworker.’</a:t>
            </a:r>
          </a:p>
        </p:txBody>
      </p:sp>
      <p:grpSp>
        <p:nvGrpSpPr>
          <p:cNvPr id="22" name="Group 21">
            <a:extLst>
              <a:ext uri="{FF2B5EF4-FFF2-40B4-BE49-F238E27FC236}">
                <a16:creationId xmlns:a16="http://schemas.microsoft.com/office/drawing/2014/main" id="{574798F4-9A39-4ADC-A5F8-FC07499A20B8}"/>
              </a:ext>
            </a:extLst>
          </p:cNvPr>
          <p:cNvGrpSpPr/>
          <p:nvPr/>
        </p:nvGrpSpPr>
        <p:grpSpPr>
          <a:xfrm>
            <a:off x="1285559" y="3468504"/>
            <a:ext cx="1036320" cy="1036320"/>
            <a:chOff x="2087380" y="3468504"/>
            <a:chExt cx="1036320" cy="1036320"/>
          </a:xfrm>
        </p:grpSpPr>
        <p:sp>
          <p:nvSpPr>
            <p:cNvPr id="20" name="Oval 19">
              <a:extLst>
                <a:ext uri="{FF2B5EF4-FFF2-40B4-BE49-F238E27FC236}">
                  <a16:creationId xmlns:a16="http://schemas.microsoft.com/office/drawing/2014/main" id="{029A547F-54F2-44E3-87BE-B6AB24A1409E}"/>
                </a:ext>
              </a:extLst>
            </p:cNvPr>
            <p:cNvSpPr/>
            <p:nvPr/>
          </p:nvSpPr>
          <p:spPr>
            <a:xfrm>
              <a:off x="2087380" y="3468504"/>
              <a:ext cx="1036320" cy="10363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Head with gears">
              <a:extLst>
                <a:ext uri="{FF2B5EF4-FFF2-40B4-BE49-F238E27FC236}">
                  <a16:creationId xmlns:a16="http://schemas.microsoft.com/office/drawing/2014/main" id="{F9690E6F-381D-4CC1-9B89-D4EA1B2B22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28353" y="3609477"/>
              <a:ext cx="754374" cy="754374"/>
            </a:xfrm>
            <a:prstGeom prst="rect">
              <a:avLst/>
            </a:prstGeom>
          </p:spPr>
        </p:pic>
      </p:grpSp>
      <p:grpSp>
        <p:nvGrpSpPr>
          <p:cNvPr id="23" name="Group 22">
            <a:extLst>
              <a:ext uri="{FF2B5EF4-FFF2-40B4-BE49-F238E27FC236}">
                <a16:creationId xmlns:a16="http://schemas.microsoft.com/office/drawing/2014/main" id="{1D335E7B-7728-42F6-9C00-C61DAC41187E}"/>
              </a:ext>
            </a:extLst>
          </p:cNvPr>
          <p:cNvGrpSpPr/>
          <p:nvPr/>
        </p:nvGrpSpPr>
        <p:grpSpPr>
          <a:xfrm>
            <a:off x="1285559" y="1439496"/>
            <a:ext cx="1036320" cy="1036320"/>
            <a:chOff x="2087380" y="1439496"/>
            <a:chExt cx="1036320" cy="1036320"/>
          </a:xfrm>
        </p:grpSpPr>
        <p:sp>
          <p:nvSpPr>
            <p:cNvPr id="19" name="Oval 18">
              <a:extLst>
                <a:ext uri="{FF2B5EF4-FFF2-40B4-BE49-F238E27FC236}">
                  <a16:creationId xmlns:a16="http://schemas.microsoft.com/office/drawing/2014/main" id="{67C050B0-2639-4F1F-A7E4-BF992F3B4BDB}"/>
                </a:ext>
              </a:extLst>
            </p:cNvPr>
            <p:cNvSpPr/>
            <p:nvPr/>
          </p:nvSpPr>
          <p:spPr>
            <a:xfrm>
              <a:off x="2087380" y="1439496"/>
              <a:ext cx="1036320" cy="10363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Gears">
              <a:extLst>
                <a:ext uri="{FF2B5EF4-FFF2-40B4-BE49-F238E27FC236}">
                  <a16:creationId xmlns:a16="http://schemas.microsoft.com/office/drawing/2014/main" id="{C07A1B77-16A7-4383-B3EA-21CC508026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28353" y="1580469"/>
              <a:ext cx="754374" cy="754374"/>
            </a:xfrm>
            <a:prstGeom prst="rect">
              <a:avLst/>
            </a:prstGeom>
          </p:spPr>
        </p:pic>
      </p:grpSp>
      <p:sp>
        <p:nvSpPr>
          <p:cNvPr id="21" name="Rectangle 20">
            <a:extLst>
              <a:ext uri="{FF2B5EF4-FFF2-40B4-BE49-F238E27FC236}">
                <a16:creationId xmlns:a16="http://schemas.microsoft.com/office/drawing/2014/main" id="{DFBEA70E-B2B9-4DB1-AF32-ECE55AA1CAF5}"/>
              </a:ext>
            </a:extLst>
          </p:cNvPr>
          <p:cNvSpPr/>
          <p:nvPr/>
        </p:nvSpPr>
        <p:spPr>
          <a:xfrm>
            <a:off x="5218764" y="5823870"/>
            <a:ext cx="663964" cy="338554"/>
          </a:xfrm>
          <a:prstGeom prst="rect">
            <a:avLst/>
          </a:prstGeom>
        </p:spPr>
        <p:txBody>
          <a:bodyPr wrap="none">
            <a:spAutoFit/>
          </a:bodyPr>
          <a:lstStyle/>
          <a:p>
            <a:r>
              <a:rPr lang="en-US" sz="1600">
                <a:solidFill>
                  <a:schemeClr val="bg2">
                    <a:lumMod val="25000"/>
                  </a:schemeClr>
                </a:solidFill>
              </a:rPr>
              <a:t>- IDC</a:t>
            </a:r>
          </a:p>
        </p:txBody>
      </p:sp>
    </p:spTree>
    <p:extLst>
      <p:ext uri="{BB962C8B-B14F-4D97-AF65-F5344CB8AC3E}">
        <p14:creationId xmlns:p14="http://schemas.microsoft.com/office/powerpoint/2010/main" val="649097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18E6BEF-9D7B-4DBE-9E42-30429F1F812A}"/>
              </a:ext>
            </a:extLst>
          </p:cNvPr>
          <p:cNvGraphicFramePr>
            <a:graphicFrameLocks noGrp="1"/>
          </p:cNvGraphicFramePr>
          <p:nvPr/>
        </p:nvGraphicFramePr>
        <p:xfrm>
          <a:off x="762000" y="1070518"/>
          <a:ext cx="10661651" cy="4615497"/>
        </p:xfrm>
        <a:graphic>
          <a:graphicData uri="http://schemas.openxmlformats.org/drawingml/2006/table">
            <a:tbl>
              <a:tblPr firstRow="1" bandRow="1">
                <a:tableStyleId>{2D5ABB26-0587-4C30-8999-92F81FD0307C}</a:tableStyleId>
              </a:tblPr>
              <a:tblGrid>
                <a:gridCol w="4895849">
                  <a:extLst>
                    <a:ext uri="{9D8B030D-6E8A-4147-A177-3AD203B41FA5}">
                      <a16:colId xmlns:a16="http://schemas.microsoft.com/office/drawing/2014/main" val="3959975149"/>
                    </a:ext>
                  </a:extLst>
                </a:gridCol>
                <a:gridCol w="558800">
                  <a:extLst>
                    <a:ext uri="{9D8B030D-6E8A-4147-A177-3AD203B41FA5}">
                      <a16:colId xmlns:a16="http://schemas.microsoft.com/office/drawing/2014/main" val="1843756001"/>
                    </a:ext>
                  </a:extLst>
                </a:gridCol>
                <a:gridCol w="5207002">
                  <a:extLst>
                    <a:ext uri="{9D8B030D-6E8A-4147-A177-3AD203B41FA5}">
                      <a16:colId xmlns:a16="http://schemas.microsoft.com/office/drawing/2014/main" val="355340860"/>
                    </a:ext>
                  </a:extLst>
                </a:gridCol>
              </a:tblGrid>
              <a:tr h="409257">
                <a:tc gridSpan="3">
                  <a:txBody>
                    <a:bodyPr/>
                    <a:lstStyle/>
                    <a:p>
                      <a:r>
                        <a:rPr lang="en-US" sz="2000" b="1" u="sng" dirty="0">
                          <a:solidFill>
                            <a:schemeClr val="bg1"/>
                          </a:solidFill>
                        </a:rPr>
                        <a:t>ControlSuite Upgrade Services &amp; Migration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c hMerge="1">
                  <a:txBody>
                    <a:bodyPr/>
                    <a:lstStyle/>
                    <a:p>
                      <a:pPr marL="342900" marR="0" lvl="0" indent="-342900" algn="l" defTabSz="609585"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2000" b="1" u="sng"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lang="en-US" sz="2000" b="1" u="sng"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3353572863"/>
                  </a:ext>
                </a:extLst>
              </a:tr>
              <a:tr h="3570409">
                <a:tc>
                  <a:txBody>
                    <a:bodyPr/>
                    <a:lstStyle/>
                    <a:p>
                      <a:r>
                        <a:rPr lang="en-US" sz="1600" b="1" dirty="0"/>
                        <a:t>Upgrades: Single Product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kern="1200" dirty="0">
                          <a:solidFill>
                            <a:schemeClr val="tx1"/>
                          </a:solidFill>
                          <a:effectLst/>
                          <a:latin typeface="+mn-lt"/>
                          <a:ea typeface="+mn-ea"/>
                          <a:cs typeface="+mn-cs"/>
                        </a:rPr>
                        <a:t>Detailed project plan</a:t>
                      </a:r>
                    </a:p>
                    <a:p>
                      <a:pPr marL="285750" indent="-285750">
                        <a:buFont typeface="Wingdings" panose="05000000000000000000" pitchFamily="2" charset="2"/>
                        <a:buChar char="§"/>
                      </a:pPr>
                      <a:r>
                        <a:rPr lang="en-US" sz="1600" b="0" dirty="0"/>
                        <a:t>Analysis of existing Kofax product installation and configuration</a:t>
                      </a:r>
                    </a:p>
                    <a:p>
                      <a:pPr marL="285750" indent="-285750">
                        <a:buFont typeface="Wingdings" panose="05000000000000000000" pitchFamily="2" charset="2"/>
                        <a:buChar char="§"/>
                      </a:pPr>
                      <a:r>
                        <a:rPr lang="en-US" sz="1600" b="0" dirty="0"/>
                        <a:t>Custom design session(s) to explore enablement of new features</a:t>
                      </a:r>
                    </a:p>
                    <a:p>
                      <a:pPr marL="285750" indent="-285750">
                        <a:buFont typeface="Wingdings" panose="05000000000000000000" pitchFamily="2" charset="2"/>
                        <a:buChar char="§"/>
                      </a:pPr>
                      <a:r>
                        <a:rPr lang="en-US" sz="1600" b="0" dirty="0"/>
                        <a:t>Kofax server software installation and configuration</a:t>
                      </a:r>
                    </a:p>
                    <a:p>
                      <a:pPr marL="285750" indent="-285750">
                        <a:buFont typeface="Wingdings" panose="05000000000000000000" pitchFamily="2" charset="2"/>
                        <a:buChar char="§"/>
                      </a:pPr>
                      <a:r>
                        <a:rPr lang="en-US" sz="1600" b="0" dirty="0"/>
                        <a:t>MFP/printer device initialization</a:t>
                      </a:r>
                    </a:p>
                    <a:p>
                      <a:pPr marL="285750" indent="-285750">
                        <a:buFont typeface="Wingdings" panose="05000000000000000000" pitchFamily="2" charset="2"/>
                        <a:buChar char="§"/>
                      </a:pPr>
                      <a:r>
                        <a:rPr lang="en-US" sz="1600" b="0" kern="1200" dirty="0">
                          <a:solidFill>
                            <a:schemeClr val="tx1"/>
                          </a:solidFill>
                          <a:effectLst/>
                          <a:latin typeface="+mn-lt"/>
                          <a:ea typeface="+mn-ea"/>
                          <a:cs typeface="+mn-cs"/>
                        </a:rPr>
                        <a:t>P</a:t>
                      </a:r>
                      <a:r>
                        <a:rPr lang="en-US" sz="1600" kern="1200" dirty="0">
                          <a:solidFill>
                            <a:schemeClr val="tx1"/>
                          </a:solidFill>
                          <a:effectLst/>
                          <a:latin typeface="+mn-lt"/>
                          <a:ea typeface="+mn-ea"/>
                          <a:cs typeface="+mn-cs"/>
                        </a:rPr>
                        <a:t>roject management</a:t>
                      </a:r>
                    </a:p>
                    <a:p>
                      <a:pPr marL="285750" indent="-285750">
                        <a:buFont typeface="Wingdings" panose="05000000000000000000" pitchFamily="2" charset="2"/>
                        <a:buChar char="§"/>
                      </a:pPr>
                      <a:r>
                        <a:rPr lang="en-US" sz="1600" kern="1200" dirty="0">
                          <a:solidFill>
                            <a:schemeClr val="tx1"/>
                          </a:solidFill>
                          <a:effectLst/>
                          <a:latin typeface="+mn-lt"/>
                          <a:ea typeface="+mn-ea"/>
                          <a:cs typeface="+mn-cs"/>
                        </a:rPr>
                        <a:t>Administrative training (1 hour up to 2 users)</a:t>
                      </a:r>
                    </a:p>
                    <a:p>
                      <a:pPr marL="0" indent="0">
                        <a:buFont typeface="Wingdings" panose="05000000000000000000" pitchFamily="2" charset="2"/>
                        <a:buNone/>
                      </a:pPr>
                      <a:r>
                        <a:rPr lang="en-US" sz="1600" dirty="0"/>
                        <a:t>Available for</a:t>
                      </a: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pPr marL="458788" lvl="1" indent="-134938">
                        <a:buFont typeface="Arial" panose="020B0604020202020204" pitchFamily="34" charset="0"/>
                        <a:buChar char="•"/>
                      </a:pPr>
                      <a:r>
                        <a:rPr lang="en-US" sz="1100" dirty="0"/>
                        <a:t>AutoStore 7 to AutoStore 8 Foundations/Enterprise</a:t>
                      </a:r>
                    </a:p>
                    <a:p>
                      <a:pPr marL="458788" lvl="1" indent="-134938">
                        <a:buFont typeface="Arial" panose="020B0604020202020204" pitchFamily="34" charset="0"/>
                        <a:buChar char="•"/>
                      </a:pPr>
                      <a:r>
                        <a:rPr lang="en-US" sz="1100" dirty="0"/>
                        <a:t>Equitrac 5 to Equitrac 6 Foundations/Enterprise</a:t>
                      </a:r>
                    </a:p>
                    <a:p>
                      <a:pPr marL="458788" lvl="1" indent="-134938">
                        <a:buFont typeface="Arial" panose="020B0604020202020204" pitchFamily="34" charset="0"/>
                        <a:buChar char="•"/>
                      </a:pPr>
                      <a:r>
                        <a:rPr lang="en-US" sz="1100" dirty="0"/>
                        <a:t>Output Manager 4 to Output Manager 5 Foundations/Enterprise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952485" lvl="1" indent="-342900">
                        <a:buFont typeface="Arial" panose="020B0604020202020204" pitchFamily="34" charset="0"/>
                        <a:buChar cha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600" b="1" dirty="0"/>
                        <a:t>Migration: Single product to ControlSuite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kern="1200" dirty="0">
                          <a:solidFill>
                            <a:schemeClr val="tx1"/>
                          </a:solidFill>
                          <a:effectLst/>
                          <a:latin typeface="+mn-lt"/>
                          <a:ea typeface="+mn-ea"/>
                          <a:cs typeface="+mn-cs"/>
                        </a:rPr>
                        <a:t>Detailed project plan</a:t>
                      </a:r>
                    </a:p>
                    <a:p>
                      <a:pPr marL="285750" indent="-285750">
                        <a:buFont typeface="Wingdings" panose="05000000000000000000" pitchFamily="2" charset="2"/>
                        <a:buChar char="§"/>
                      </a:pPr>
                      <a:r>
                        <a:rPr lang="en-US" sz="1600" b="0" dirty="0"/>
                        <a:t>Analysis of existing Kofax product installation and configuration</a:t>
                      </a:r>
                    </a:p>
                    <a:p>
                      <a:pPr marL="285750" indent="-285750">
                        <a:buFont typeface="Wingdings" panose="05000000000000000000" pitchFamily="2" charset="2"/>
                        <a:buChar char="§"/>
                      </a:pPr>
                      <a:r>
                        <a:rPr lang="en-US" sz="1600" b="0" dirty="0"/>
                        <a:t>Custom design session(s) to explore enablement of new features and cross-product integrated workflows</a:t>
                      </a:r>
                    </a:p>
                    <a:p>
                      <a:pPr marL="285750" indent="-285750">
                        <a:buFont typeface="Wingdings" panose="05000000000000000000" pitchFamily="2" charset="2"/>
                        <a:buChar char="§"/>
                      </a:pPr>
                      <a:r>
                        <a:rPr lang="en-US" sz="1600" b="0" dirty="0"/>
                        <a:t>Kofax server software installation and configuration</a:t>
                      </a:r>
                    </a:p>
                    <a:p>
                      <a:pPr marL="285750" indent="-285750">
                        <a:buFont typeface="Wingdings" panose="05000000000000000000" pitchFamily="2" charset="2"/>
                        <a:buChar char="§"/>
                      </a:pPr>
                      <a:r>
                        <a:rPr lang="en-US" sz="1600" b="0" dirty="0"/>
                        <a:t>MFP/printer device initialization</a:t>
                      </a:r>
                    </a:p>
                    <a:p>
                      <a:pPr marL="285750" indent="-285750">
                        <a:buFont typeface="Wingdings" panose="05000000000000000000" pitchFamily="2" charset="2"/>
                        <a:buChar char="§"/>
                      </a:pPr>
                      <a:r>
                        <a:rPr lang="en-US" sz="1600" kern="1200" dirty="0">
                          <a:solidFill>
                            <a:schemeClr val="tx1"/>
                          </a:solidFill>
                          <a:effectLst/>
                          <a:latin typeface="+mn-lt"/>
                          <a:ea typeface="+mn-ea"/>
                          <a:cs typeface="+mn-cs"/>
                        </a:rPr>
                        <a:t>Project management</a:t>
                      </a:r>
                    </a:p>
                    <a:p>
                      <a:pPr marL="285750" indent="-285750">
                        <a:buFont typeface="Wingdings" panose="05000000000000000000" pitchFamily="2" charset="2"/>
                        <a:buChar char="§"/>
                      </a:pPr>
                      <a:r>
                        <a:rPr lang="en-US" sz="1600" kern="1200" dirty="0">
                          <a:solidFill>
                            <a:schemeClr val="tx1"/>
                          </a:solidFill>
                          <a:effectLst/>
                          <a:latin typeface="+mn-lt"/>
                          <a:ea typeface="+mn-ea"/>
                          <a:cs typeface="+mn-cs"/>
                        </a:rPr>
                        <a:t>Administrative training (1 hour up to 2 users)</a:t>
                      </a:r>
                    </a:p>
                    <a:p>
                      <a:pPr marL="0" indent="0">
                        <a:buFont typeface="Wingdings" panose="05000000000000000000" pitchFamily="2" charset="2"/>
                        <a:buNone/>
                      </a:pPr>
                      <a:r>
                        <a:rPr lang="en-US" sz="1600" dirty="0"/>
                        <a:t>Available for</a:t>
                      </a: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pPr marL="685800" lvl="1" indent="-342900">
                        <a:buFont typeface="Arial" panose="020B0604020202020204" pitchFamily="34" charset="0"/>
                        <a:buChar char="•"/>
                      </a:pPr>
                      <a:r>
                        <a:rPr lang="en-US" sz="1200" dirty="0"/>
                        <a:t>AutoStore 7 to ControlSuite Foundations/Enterprise</a:t>
                      </a:r>
                    </a:p>
                    <a:p>
                      <a:pPr marL="685800" lvl="1" indent="-342900">
                        <a:buFont typeface="Arial" panose="020B0604020202020204" pitchFamily="34" charset="0"/>
                        <a:buChar char="•"/>
                      </a:pPr>
                      <a:r>
                        <a:rPr lang="en-US" sz="1200" dirty="0"/>
                        <a:t>Equitrac 5 to ControlSuite Foundations/Enterprise</a:t>
                      </a:r>
                    </a:p>
                    <a:p>
                      <a:pPr marL="685800" lvl="1" indent="-342900">
                        <a:buFont typeface="Arial" panose="020B0604020202020204" pitchFamily="34" charset="0"/>
                        <a:buChar char="•"/>
                      </a:pPr>
                      <a:r>
                        <a:rPr lang="en-US" sz="1200" dirty="0"/>
                        <a:t>Output Manager 4 to ControlSuite Foundations/Enterprise</a:t>
                      </a:r>
                      <a:endParaRPr kumimoji="0" lang="en-US" sz="1600" b="1" i="0" u="none" strike="noStrike" kern="1200" cap="none" spc="0" normalizeH="0" baseline="0" noProof="0" dirty="0">
                        <a:ln>
                          <a:noFill/>
                        </a:ln>
                        <a:solidFill>
                          <a:srgbClr val="333333"/>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81013631"/>
                  </a:ext>
                </a:extLst>
              </a:tr>
              <a:tr h="371323">
                <a:tc>
                  <a:txBody>
                    <a:bodyPr/>
                    <a:lstStyle/>
                    <a:p>
                      <a:pPr marL="0" indent="0">
                        <a:buFont typeface="Arial" panose="020B0604020202020204" pitchFamily="34" charset="0"/>
                        <a:buNone/>
                      </a:pP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609585" lvl="1" indent="0">
                        <a:buFont typeface="Arial" panose="020B0604020202020204" pitchFamily="34" charset="0"/>
                        <a:buNone/>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buFont typeface="Arial" panose="020B0604020202020204" pitchFamily="34" charset="0"/>
                        <a:buNone/>
                      </a:pP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3831230"/>
                  </a:ext>
                </a:extLst>
              </a:tr>
            </a:tbl>
          </a:graphicData>
        </a:graphic>
      </p:graphicFrame>
      <p:sp>
        <p:nvSpPr>
          <p:cNvPr id="2" name="Title 1">
            <a:extLst>
              <a:ext uri="{FF2B5EF4-FFF2-40B4-BE49-F238E27FC236}">
                <a16:creationId xmlns:a16="http://schemas.microsoft.com/office/drawing/2014/main" id="{6650DF4F-452C-46B4-AAB3-6855AAA4D6CB}"/>
              </a:ext>
            </a:extLst>
          </p:cNvPr>
          <p:cNvSpPr>
            <a:spLocks noGrp="1"/>
          </p:cNvSpPr>
          <p:nvPr>
            <p:ph type="title"/>
          </p:nvPr>
        </p:nvSpPr>
        <p:spPr/>
        <p:txBody>
          <a:bodyPr/>
          <a:lstStyle/>
          <a:p>
            <a:r>
              <a:rPr lang="en-US"/>
              <a:t>Kofax Professional Services</a:t>
            </a:r>
          </a:p>
        </p:txBody>
      </p:sp>
      <p:sp>
        <p:nvSpPr>
          <p:cNvPr id="7" name="TextBox 6">
            <a:extLst>
              <a:ext uri="{FF2B5EF4-FFF2-40B4-BE49-F238E27FC236}">
                <a16:creationId xmlns:a16="http://schemas.microsoft.com/office/drawing/2014/main" id="{B7853B09-3C43-4D18-BC0D-199F4171B612}"/>
              </a:ext>
            </a:extLst>
          </p:cNvPr>
          <p:cNvSpPr txBox="1"/>
          <p:nvPr/>
        </p:nvSpPr>
        <p:spPr>
          <a:xfrm>
            <a:off x="762000" y="5720189"/>
            <a:ext cx="10661651" cy="584775"/>
          </a:xfrm>
          <a:prstGeom prst="rect">
            <a:avLst/>
          </a:prstGeom>
          <a:noFill/>
        </p:spPr>
        <p:txBody>
          <a:bodyPr wrap="square" rtlCol="0">
            <a:spAutoFit/>
          </a:bodyPr>
          <a:lstStyle/>
          <a:p>
            <a:pPr marL="285750" indent="-285750">
              <a:buFont typeface="Wingdings" panose="05000000000000000000" pitchFamily="2" charset="2"/>
              <a:buChar char="q"/>
            </a:pPr>
            <a:r>
              <a:rPr lang="en-US" sz="1600" b="1" dirty="0"/>
              <a:t>Services scoped/priced per engagement</a:t>
            </a:r>
          </a:p>
          <a:p>
            <a:pPr marL="285750" indent="-285750">
              <a:buFont typeface="Wingdings" panose="05000000000000000000" pitchFamily="2" charset="2"/>
              <a:buChar char="q"/>
            </a:pPr>
            <a:r>
              <a:rPr lang="en-US" sz="1600" b="1" dirty="0"/>
              <a:t>Requires estimate and SOW</a:t>
            </a:r>
          </a:p>
        </p:txBody>
      </p:sp>
    </p:spTree>
    <p:extLst>
      <p:ext uri="{BB962C8B-B14F-4D97-AF65-F5344CB8AC3E}">
        <p14:creationId xmlns:p14="http://schemas.microsoft.com/office/powerpoint/2010/main" val="3592077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F93AF-707D-44A1-9FD4-2531F65539A7}"/>
              </a:ext>
            </a:extLst>
          </p:cNvPr>
          <p:cNvSpPr>
            <a:spLocks noGrp="1"/>
          </p:cNvSpPr>
          <p:nvPr>
            <p:ph type="title"/>
          </p:nvPr>
        </p:nvSpPr>
        <p:spPr/>
        <p:txBody>
          <a:bodyPr/>
          <a:lstStyle/>
          <a:p>
            <a:r>
              <a:rPr lang="en-US"/>
              <a:t>Thank you</a:t>
            </a:r>
          </a:p>
        </p:txBody>
      </p:sp>
      <p:sp>
        <p:nvSpPr>
          <p:cNvPr id="5" name="Text Placeholder 4">
            <a:extLst>
              <a:ext uri="{FF2B5EF4-FFF2-40B4-BE49-F238E27FC236}">
                <a16:creationId xmlns:a16="http://schemas.microsoft.com/office/drawing/2014/main" id="{1B6FFD00-56DC-4B53-BED9-AD20BACE3DB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9379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person, wall, indoor, man&#10;&#10;Description automatically generated">
            <a:extLst>
              <a:ext uri="{FF2B5EF4-FFF2-40B4-BE49-F238E27FC236}">
                <a16:creationId xmlns:a16="http://schemas.microsoft.com/office/drawing/2014/main" id="{960A2B9F-1239-4D8F-B1D5-E235EEDF4058}"/>
              </a:ext>
            </a:extLst>
          </p:cNvPr>
          <p:cNvPicPr>
            <a:picLocks noChangeAspect="1"/>
          </p:cNvPicPr>
          <p:nvPr/>
        </p:nvPicPr>
        <p:blipFill>
          <a:blip r:embed="rId3" cstate="print">
            <a:extLst>
              <a:ext uri="{28A0092B-C50C-407E-A947-70E740481C1C}">
                <a14:useLocalDpi xmlns:a14="http://schemas.microsoft.com/office/drawing/2010/main" val="0"/>
              </a:ext>
            </a:extLst>
          </a:blip>
          <a:srcRect l="13860" r="19473"/>
          <a:stretch>
            <a:fillRect/>
          </a:stretch>
        </p:blipFill>
        <p:spPr>
          <a:xfrm>
            <a:off x="3578393" y="970466"/>
            <a:ext cx="5024582" cy="5024580"/>
          </a:xfrm>
          <a:custGeom>
            <a:avLst/>
            <a:gdLst>
              <a:gd name="connsiteX0" fmla="*/ 2327563 w 4655126"/>
              <a:gd name="connsiteY0" fmla="*/ 0 h 4655124"/>
              <a:gd name="connsiteX1" fmla="*/ 4655126 w 4655126"/>
              <a:gd name="connsiteY1" fmla="*/ 2327563 h 4655124"/>
              <a:gd name="connsiteX2" fmla="*/ 2565543 w 4655126"/>
              <a:gd name="connsiteY2" fmla="*/ 4643109 h 4655124"/>
              <a:gd name="connsiteX3" fmla="*/ 2327603 w 4655126"/>
              <a:gd name="connsiteY3" fmla="*/ 4655124 h 4655124"/>
              <a:gd name="connsiteX4" fmla="*/ 2327524 w 4655126"/>
              <a:gd name="connsiteY4" fmla="*/ 4655124 h 4655124"/>
              <a:gd name="connsiteX5" fmla="*/ 2089583 w 4655126"/>
              <a:gd name="connsiteY5" fmla="*/ 4643109 h 4655124"/>
              <a:gd name="connsiteX6" fmla="*/ 0 w 4655126"/>
              <a:gd name="connsiteY6" fmla="*/ 2327563 h 4655124"/>
              <a:gd name="connsiteX7" fmla="*/ 2327563 w 4655126"/>
              <a:gd name="connsiteY7" fmla="*/ 0 h 465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5126" h="4655124">
                <a:moveTo>
                  <a:pt x="2327563" y="0"/>
                </a:moveTo>
                <a:cubicBezTo>
                  <a:pt x="3613041" y="0"/>
                  <a:pt x="4655126" y="1042085"/>
                  <a:pt x="4655126" y="2327563"/>
                </a:cubicBezTo>
                <a:cubicBezTo>
                  <a:pt x="4655126" y="3532699"/>
                  <a:pt x="3739231" y="4523915"/>
                  <a:pt x="2565543" y="4643109"/>
                </a:cubicBezTo>
                <a:lnTo>
                  <a:pt x="2327603" y="4655124"/>
                </a:lnTo>
                <a:lnTo>
                  <a:pt x="2327524" y="4655124"/>
                </a:lnTo>
                <a:lnTo>
                  <a:pt x="2089583" y="4643109"/>
                </a:lnTo>
                <a:cubicBezTo>
                  <a:pt x="915895" y="4523915"/>
                  <a:pt x="0" y="3532699"/>
                  <a:pt x="0" y="2327563"/>
                </a:cubicBezTo>
                <a:cubicBezTo>
                  <a:pt x="0" y="1042085"/>
                  <a:pt x="1042085" y="0"/>
                  <a:pt x="2327563" y="0"/>
                </a:cubicBezTo>
                <a:close/>
              </a:path>
            </a:pathLst>
          </a:custGeom>
        </p:spPr>
      </p:pic>
      <p:sp>
        <p:nvSpPr>
          <p:cNvPr id="2" name="Title 1">
            <a:extLst>
              <a:ext uri="{FF2B5EF4-FFF2-40B4-BE49-F238E27FC236}">
                <a16:creationId xmlns:a16="http://schemas.microsoft.com/office/drawing/2014/main" id="{C2E9E7A4-90E9-48F9-8E7C-13DE17BA6B5F}"/>
              </a:ext>
            </a:extLst>
          </p:cNvPr>
          <p:cNvSpPr>
            <a:spLocks noGrp="1"/>
          </p:cNvSpPr>
          <p:nvPr>
            <p:ph type="title"/>
          </p:nvPr>
        </p:nvSpPr>
        <p:spPr/>
        <p:txBody>
          <a:bodyPr/>
          <a:lstStyle/>
          <a:p>
            <a:r>
              <a:rPr lang="en-US"/>
              <a:t>And While We Get to that Future State – Our Work is at Risk</a:t>
            </a:r>
          </a:p>
        </p:txBody>
      </p:sp>
      <p:pic>
        <p:nvPicPr>
          <p:cNvPr id="16" name="Graphic 15" descr="Warning">
            <a:extLst>
              <a:ext uri="{FF2B5EF4-FFF2-40B4-BE49-F238E27FC236}">
                <a16:creationId xmlns:a16="http://schemas.microsoft.com/office/drawing/2014/main" id="{A0266D2A-EA56-4E1B-82AE-001AD1EE517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4648" y="2263143"/>
            <a:ext cx="684357" cy="684357"/>
          </a:xfrm>
          <a:prstGeom prst="rect">
            <a:avLst/>
          </a:prstGeom>
        </p:spPr>
      </p:pic>
      <p:sp>
        <p:nvSpPr>
          <p:cNvPr id="18" name="Rectangle 17">
            <a:extLst>
              <a:ext uri="{FF2B5EF4-FFF2-40B4-BE49-F238E27FC236}">
                <a16:creationId xmlns:a16="http://schemas.microsoft.com/office/drawing/2014/main" id="{4C579F9A-FA7E-4657-9C8C-BE0B36E1DBDE}"/>
              </a:ext>
            </a:extLst>
          </p:cNvPr>
          <p:cNvSpPr/>
          <p:nvPr/>
        </p:nvSpPr>
        <p:spPr>
          <a:xfrm>
            <a:off x="506981" y="2938264"/>
            <a:ext cx="2979169" cy="1938992"/>
          </a:xfrm>
          <a:prstGeom prst="rect">
            <a:avLst/>
          </a:prstGeom>
        </p:spPr>
        <p:txBody>
          <a:bodyPr wrap="square">
            <a:spAutoFit/>
          </a:bodyPr>
          <a:lstStyle/>
          <a:p>
            <a:r>
              <a:rPr lang="en-US" sz="2000"/>
              <a:t>of all cybersecurity incidents are caused by </a:t>
            </a:r>
            <a:r>
              <a:rPr lang="en-US" sz="2000" b="1"/>
              <a:t>inadvertent employee actions</a:t>
            </a:r>
            <a:r>
              <a:rPr lang="en-US" sz="2000"/>
              <a:t>—including leaving paper documents unattended </a:t>
            </a:r>
          </a:p>
        </p:txBody>
      </p:sp>
      <p:sp>
        <p:nvSpPr>
          <p:cNvPr id="19" name="Rectangle 18">
            <a:extLst>
              <a:ext uri="{FF2B5EF4-FFF2-40B4-BE49-F238E27FC236}">
                <a16:creationId xmlns:a16="http://schemas.microsoft.com/office/drawing/2014/main" id="{081BB896-45CF-44AA-B605-73846D367BCE}"/>
              </a:ext>
            </a:extLst>
          </p:cNvPr>
          <p:cNvSpPr/>
          <p:nvPr/>
        </p:nvSpPr>
        <p:spPr>
          <a:xfrm>
            <a:off x="1172980" y="2088255"/>
            <a:ext cx="1710725" cy="1015663"/>
          </a:xfrm>
          <a:prstGeom prst="rect">
            <a:avLst/>
          </a:prstGeom>
        </p:spPr>
        <p:txBody>
          <a:bodyPr wrap="square">
            <a:spAutoFit/>
          </a:bodyPr>
          <a:lstStyle/>
          <a:p>
            <a:r>
              <a:rPr lang="en-US" sz="6000" b="1"/>
              <a:t>71</a:t>
            </a:r>
            <a:r>
              <a:rPr lang="en-US" sz="4000" b="1"/>
              <a:t>%</a:t>
            </a:r>
            <a:r>
              <a:rPr lang="en-US" sz="6000"/>
              <a:t> </a:t>
            </a:r>
          </a:p>
        </p:txBody>
      </p:sp>
      <p:pic>
        <p:nvPicPr>
          <p:cNvPr id="24" name="Graphic 23" descr="Warning">
            <a:extLst>
              <a:ext uri="{FF2B5EF4-FFF2-40B4-BE49-F238E27FC236}">
                <a16:creationId xmlns:a16="http://schemas.microsoft.com/office/drawing/2014/main" id="{63C1F580-B509-44B7-B2EB-9D07DB48A19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85563" y="2263143"/>
            <a:ext cx="684357" cy="684357"/>
          </a:xfrm>
          <a:prstGeom prst="rect">
            <a:avLst/>
          </a:prstGeom>
        </p:spPr>
      </p:pic>
      <p:sp>
        <p:nvSpPr>
          <p:cNvPr id="25" name="Rectangle 24">
            <a:extLst>
              <a:ext uri="{FF2B5EF4-FFF2-40B4-BE49-F238E27FC236}">
                <a16:creationId xmlns:a16="http://schemas.microsoft.com/office/drawing/2014/main" id="{01112B80-9911-49A5-A5E6-2C4B1293A76A}"/>
              </a:ext>
            </a:extLst>
          </p:cNvPr>
          <p:cNvSpPr/>
          <p:nvPr/>
        </p:nvSpPr>
        <p:spPr>
          <a:xfrm>
            <a:off x="8907896" y="2938264"/>
            <a:ext cx="3103129" cy="1938992"/>
          </a:xfrm>
          <a:prstGeom prst="rect">
            <a:avLst/>
          </a:prstGeom>
        </p:spPr>
        <p:txBody>
          <a:bodyPr wrap="square">
            <a:spAutoFit/>
          </a:bodyPr>
          <a:lstStyle/>
          <a:p>
            <a:r>
              <a:rPr lang="en-US" sz="2000"/>
              <a:t>increase over the past year in </a:t>
            </a:r>
            <a:r>
              <a:rPr lang="en-US" sz="2000" b="1"/>
              <a:t>security vulnerabilities </a:t>
            </a:r>
            <a:r>
              <a:rPr lang="en-US" sz="2000"/>
              <a:t>in connected devices including </a:t>
            </a:r>
            <a:r>
              <a:rPr lang="en-US" sz="2000" b="1"/>
              <a:t>printers</a:t>
            </a:r>
            <a:r>
              <a:rPr lang="en-US" sz="2000"/>
              <a:t>, laptops &amp; smartphones </a:t>
            </a:r>
          </a:p>
        </p:txBody>
      </p:sp>
      <p:sp>
        <p:nvSpPr>
          <p:cNvPr id="26" name="Rectangle 25">
            <a:extLst>
              <a:ext uri="{FF2B5EF4-FFF2-40B4-BE49-F238E27FC236}">
                <a16:creationId xmlns:a16="http://schemas.microsoft.com/office/drawing/2014/main" id="{DCF61879-5161-4296-B675-36E6D6C1B643}"/>
              </a:ext>
            </a:extLst>
          </p:cNvPr>
          <p:cNvSpPr/>
          <p:nvPr/>
        </p:nvSpPr>
        <p:spPr>
          <a:xfrm>
            <a:off x="9632976" y="2088255"/>
            <a:ext cx="1710725" cy="1015663"/>
          </a:xfrm>
          <a:prstGeom prst="rect">
            <a:avLst/>
          </a:prstGeom>
        </p:spPr>
        <p:txBody>
          <a:bodyPr wrap="square">
            <a:spAutoFit/>
          </a:bodyPr>
          <a:lstStyle/>
          <a:p>
            <a:r>
              <a:rPr lang="en-US" sz="6000" b="1"/>
              <a:t>21</a:t>
            </a:r>
            <a:r>
              <a:rPr lang="en-US" sz="4000" b="1"/>
              <a:t>%</a:t>
            </a:r>
            <a:r>
              <a:rPr lang="en-US" sz="6000"/>
              <a:t> </a:t>
            </a:r>
          </a:p>
        </p:txBody>
      </p:sp>
      <p:sp>
        <p:nvSpPr>
          <p:cNvPr id="27" name="Oval 26">
            <a:extLst>
              <a:ext uri="{FF2B5EF4-FFF2-40B4-BE49-F238E27FC236}">
                <a16:creationId xmlns:a16="http://schemas.microsoft.com/office/drawing/2014/main" id="{CB4DDC45-4039-4336-9E2D-0E21A0722B63}"/>
              </a:ext>
            </a:extLst>
          </p:cNvPr>
          <p:cNvSpPr/>
          <p:nvPr/>
        </p:nvSpPr>
        <p:spPr>
          <a:xfrm>
            <a:off x="3580293" y="972365"/>
            <a:ext cx="5020782" cy="5020782"/>
          </a:xfrm>
          <a:prstGeom prst="ellipse">
            <a:avLst/>
          </a:prstGeom>
          <a:noFill/>
          <a:ln w="635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844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5F4A9B7-FB85-455A-BF4A-454B51BF8E15}"/>
              </a:ext>
            </a:extLst>
          </p:cNvPr>
          <p:cNvSpPr/>
          <p:nvPr/>
        </p:nvSpPr>
        <p:spPr>
          <a:xfrm>
            <a:off x="6191756" y="3711458"/>
            <a:ext cx="5281424" cy="21011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5BF3850-D3AC-4669-98D4-2E8476EB97CC}"/>
              </a:ext>
            </a:extLst>
          </p:cNvPr>
          <p:cNvSpPr/>
          <p:nvPr/>
        </p:nvSpPr>
        <p:spPr>
          <a:xfrm>
            <a:off x="718820" y="3711458"/>
            <a:ext cx="5281424" cy="21011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A32C237-F178-4D97-AABD-85A7178150FC}"/>
              </a:ext>
            </a:extLst>
          </p:cNvPr>
          <p:cNvSpPr/>
          <p:nvPr/>
        </p:nvSpPr>
        <p:spPr>
          <a:xfrm>
            <a:off x="6191756" y="1450086"/>
            <a:ext cx="5281424" cy="21011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3C7C47-5E8D-49AD-B06F-0ACC565EA957}"/>
              </a:ext>
            </a:extLst>
          </p:cNvPr>
          <p:cNvSpPr/>
          <p:nvPr/>
        </p:nvSpPr>
        <p:spPr>
          <a:xfrm>
            <a:off x="718820" y="1450086"/>
            <a:ext cx="5281424" cy="21011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a:t>What if you could help your customers…</a:t>
            </a:r>
          </a:p>
        </p:txBody>
      </p:sp>
      <p:sp>
        <p:nvSpPr>
          <p:cNvPr id="10" name="TextBox 9">
            <a:extLst>
              <a:ext uri="{FF2B5EF4-FFF2-40B4-BE49-F238E27FC236}">
                <a16:creationId xmlns:a16="http://schemas.microsoft.com/office/drawing/2014/main" id="{BB906C1C-5B0B-43E4-AB07-6EFDACAA8DC3}"/>
              </a:ext>
            </a:extLst>
          </p:cNvPr>
          <p:cNvSpPr txBox="1"/>
          <p:nvPr/>
        </p:nvSpPr>
        <p:spPr>
          <a:xfrm>
            <a:off x="1872228" y="1450086"/>
            <a:ext cx="4040181" cy="2101135"/>
          </a:xfrm>
          <a:prstGeom prst="rect">
            <a:avLst/>
          </a:prstGeom>
        </p:spPr>
        <p:txBody>
          <a:bodyPr vert="horz" wrap="square" lIns="0" tIns="45720" rIns="91440" bIns="45720" rtlCol="0" anchor="ctr">
            <a:noAutofit/>
          </a:bodyPr>
          <a:lstStyle/>
          <a:p>
            <a:r>
              <a:rPr lang="en-US" sz="2300">
                <a:solidFill>
                  <a:schemeClr val="bg1"/>
                </a:solidFill>
              </a:rPr>
              <a:t>Reduce or eliminate security risks when information enters the organization? </a:t>
            </a:r>
          </a:p>
        </p:txBody>
      </p:sp>
      <p:sp>
        <p:nvSpPr>
          <p:cNvPr id="11" name="TextBox 10">
            <a:extLst>
              <a:ext uri="{FF2B5EF4-FFF2-40B4-BE49-F238E27FC236}">
                <a16:creationId xmlns:a16="http://schemas.microsoft.com/office/drawing/2014/main" id="{F1C48D32-5170-4723-A5C7-AF9355FA892C}"/>
              </a:ext>
            </a:extLst>
          </p:cNvPr>
          <p:cNvSpPr txBox="1"/>
          <p:nvPr/>
        </p:nvSpPr>
        <p:spPr>
          <a:xfrm>
            <a:off x="7591099" y="1450086"/>
            <a:ext cx="3826612" cy="2101135"/>
          </a:xfrm>
          <a:prstGeom prst="rect">
            <a:avLst/>
          </a:prstGeom>
        </p:spPr>
        <p:txBody>
          <a:bodyPr vert="horz" wrap="square" lIns="0" tIns="45720" rIns="91440" bIns="45720" rtlCol="0" anchor="ctr">
            <a:noAutofit/>
          </a:bodyPr>
          <a:lstStyle/>
          <a:p>
            <a:r>
              <a:rPr lang="en-US" sz="2300">
                <a:solidFill>
                  <a:schemeClr val="bg1"/>
                </a:solidFill>
              </a:rPr>
              <a:t>Improve office worker productivity with intuitive automated document workflows? </a:t>
            </a:r>
          </a:p>
        </p:txBody>
      </p:sp>
      <p:sp>
        <p:nvSpPr>
          <p:cNvPr id="12" name="TextBox 11">
            <a:extLst>
              <a:ext uri="{FF2B5EF4-FFF2-40B4-BE49-F238E27FC236}">
                <a16:creationId xmlns:a16="http://schemas.microsoft.com/office/drawing/2014/main" id="{BFA0DD29-C11D-441C-8FF2-DF543C1143F7}"/>
              </a:ext>
            </a:extLst>
          </p:cNvPr>
          <p:cNvSpPr txBox="1"/>
          <p:nvPr/>
        </p:nvSpPr>
        <p:spPr>
          <a:xfrm>
            <a:off x="1872229" y="3711458"/>
            <a:ext cx="3466023" cy="2101135"/>
          </a:xfrm>
          <a:prstGeom prst="rect">
            <a:avLst/>
          </a:prstGeom>
        </p:spPr>
        <p:txBody>
          <a:bodyPr vert="horz" wrap="square" lIns="0" tIns="45720" rIns="91440" bIns="45720" rtlCol="0" anchor="ctr">
            <a:noAutofit/>
          </a:bodyPr>
          <a:lstStyle/>
          <a:p>
            <a:r>
              <a:rPr lang="en-US" sz="2300">
                <a:solidFill>
                  <a:schemeClr val="bg1"/>
                </a:solidFill>
              </a:rPr>
              <a:t>Simplify the complex compliance rules that govern important business processes? </a:t>
            </a:r>
          </a:p>
        </p:txBody>
      </p:sp>
      <p:sp>
        <p:nvSpPr>
          <p:cNvPr id="13" name="TextBox 12">
            <a:extLst>
              <a:ext uri="{FF2B5EF4-FFF2-40B4-BE49-F238E27FC236}">
                <a16:creationId xmlns:a16="http://schemas.microsoft.com/office/drawing/2014/main" id="{CCB38273-24BF-4FCF-BE14-4C2B05B6CB13}"/>
              </a:ext>
            </a:extLst>
          </p:cNvPr>
          <p:cNvSpPr txBox="1"/>
          <p:nvPr/>
        </p:nvSpPr>
        <p:spPr>
          <a:xfrm>
            <a:off x="7591099" y="3711458"/>
            <a:ext cx="3603328" cy="2101135"/>
          </a:xfrm>
          <a:prstGeom prst="rect">
            <a:avLst/>
          </a:prstGeom>
        </p:spPr>
        <p:txBody>
          <a:bodyPr vert="horz" wrap="square" lIns="0" tIns="45720" rIns="91440" bIns="45720" rtlCol="0" anchor="ctr">
            <a:noAutofit/>
          </a:bodyPr>
          <a:lstStyle/>
          <a:p>
            <a:r>
              <a:rPr lang="en-US" sz="2300">
                <a:solidFill>
                  <a:schemeClr val="bg1"/>
                </a:solidFill>
              </a:rPr>
              <a:t>Reduce the cost of document security and compliance with distributed multichannel capture?</a:t>
            </a:r>
          </a:p>
        </p:txBody>
      </p:sp>
      <p:pic>
        <p:nvPicPr>
          <p:cNvPr id="14" name="Graphic 13" descr="Lock">
            <a:extLst>
              <a:ext uri="{FF2B5EF4-FFF2-40B4-BE49-F238E27FC236}">
                <a16:creationId xmlns:a16="http://schemas.microsoft.com/office/drawing/2014/main" id="{811C8ACA-9B56-4C02-9206-557D471ED6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1112" y="1935452"/>
            <a:ext cx="1010101" cy="1010101"/>
          </a:xfrm>
          <a:prstGeom prst="rect">
            <a:avLst/>
          </a:prstGeom>
        </p:spPr>
      </p:pic>
      <p:pic>
        <p:nvPicPr>
          <p:cNvPr id="18" name="Graphic 17" descr="Plug">
            <a:extLst>
              <a:ext uri="{FF2B5EF4-FFF2-40B4-BE49-F238E27FC236}">
                <a16:creationId xmlns:a16="http://schemas.microsoft.com/office/drawing/2014/main" id="{9DED8345-5213-4F14-BEF7-F7FD495BF6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801112" y="4233127"/>
            <a:ext cx="975360" cy="975360"/>
          </a:xfrm>
          <a:prstGeom prst="rect">
            <a:avLst/>
          </a:prstGeom>
        </p:spPr>
      </p:pic>
      <p:pic>
        <p:nvPicPr>
          <p:cNvPr id="19" name="Graphic 18" descr="Upward trend">
            <a:extLst>
              <a:ext uri="{FF2B5EF4-FFF2-40B4-BE49-F238E27FC236}">
                <a16:creationId xmlns:a16="http://schemas.microsoft.com/office/drawing/2014/main" id="{5E61521E-DEF2-4CAA-BB35-7AE5B3333F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73733" y="1948261"/>
            <a:ext cx="975360" cy="975360"/>
          </a:xfrm>
          <a:prstGeom prst="rect">
            <a:avLst/>
          </a:prstGeom>
        </p:spPr>
      </p:pic>
      <p:pic>
        <p:nvPicPr>
          <p:cNvPr id="20" name="Graphic 19" descr="Money">
            <a:extLst>
              <a:ext uri="{FF2B5EF4-FFF2-40B4-BE49-F238E27FC236}">
                <a16:creationId xmlns:a16="http://schemas.microsoft.com/office/drawing/2014/main" id="{361338DE-55D5-4B4C-83CD-52443671090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73733" y="4274344"/>
            <a:ext cx="975360" cy="975360"/>
          </a:xfrm>
          <a:prstGeom prst="rect">
            <a:avLst/>
          </a:prstGeom>
        </p:spPr>
      </p:pic>
    </p:spTree>
    <p:extLst>
      <p:ext uri="{BB962C8B-B14F-4D97-AF65-F5344CB8AC3E}">
        <p14:creationId xmlns:p14="http://schemas.microsoft.com/office/powerpoint/2010/main" val="428308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4017420" y="2461605"/>
            <a:ext cx="2783872" cy="2794000"/>
            <a:chOff x="4351338" y="1677988"/>
            <a:chExt cx="3489325" cy="3502025"/>
          </a:xfrm>
          <a:solidFill>
            <a:srgbClr val="D7DAE2"/>
          </a:solidFill>
        </p:grpSpPr>
        <p:sp>
          <p:nvSpPr>
            <p:cNvPr id="93" name="Freeform 268"/>
            <p:cNvSpPr>
              <a:spLocks noEditPoints="1"/>
            </p:cNvSpPr>
            <p:nvPr/>
          </p:nvSpPr>
          <p:spPr bwMode="auto">
            <a:xfrm>
              <a:off x="4351338" y="1677988"/>
              <a:ext cx="3489325" cy="3502025"/>
            </a:xfrm>
            <a:custGeom>
              <a:avLst/>
              <a:gdLst>
                <a:gd name="T0" fmla="*/ 1080 w 1152"/>
                <a:gd name="T1" fmla="*/ 322 h 1152"/>
                <a:gd name="T2" fmla="*/ 828 w 1152"/>
                <a:gd name="T3" fmla="*/ 322 h 1152"/>
                <a:gd name="T4" fmla="*/ 828 w 1152"/>
                <a:gd name="T5" fmla="*/ 36 h 1152"/>
                <a:gd name="T6" fmla="*/ 324 w 1152"/>
                <a:gd name="T7" fmla="*/ 0 h 1152"/>
                <a:gd name="T8" fmla="*/ 324 w 1152"/>
                <a:gd name="T9" fmla="*/ 72 h 1152"/>
                <a:gd name="T10" fmla="*/ 72 w 1152"/>
                <a:gd name="T11" fmla="*/ 322 h 1152"/>
                <a:gd name="T12" fmla="*/ 0 w 1152"/>
                <a:gd name="T13" fmla="*/ 322 h 1152"/>
                <a:gd name="T14" fmla="*/ 0 w 1152"/>
                <a:gd name="T15" fmla="*/ 394 h 1152"/>
                <a:gd name="T16" fmla="*/ 0 w 1152"/>
                <a:gd name="T17" fmla="*/ 1116 h 1152"/>
                <a:gd name="T18" fmla="*/ 324 w 1152"/>
                <a:gd name="T19" fmla="*/ 1152 h 1152"/>
                <a:gd name="T20" fmla="*/ 536 w 1152"/>
                <a:gd name="T21" fmla="*/ 1152 h 1152"/>
                <a:gd name="T22" fmla="*/ 540 w 1152"/>
                <a:gd name="T23" fmla="*/ 1152 h 1152"/>
                <a:gd name="T24" fmla="*/ 612 w 1152"/>
                <a:gd name="T25" fmla="*/ 1008 h 1152"/>
                <a:gd name="T26" fmla="*/ 616 w 1152"/>
                <a:gd name="T27" fmla="*/ 1152 h 1152"/>
                <a:gd name="T28" fmla="*/ 758 w 1152"/>
                <a:gd name="T29" fmla="*/ 1152 h 1152"/>
                <a:gd name="T30" fmla="*/ 1152 w 1152"/>
                <a:gd name="T31" fmla="*/ 1152 h 1152"/>
                <a:gd name="T32" fmla="*/ 1152 w 1152"/>
                <a:gd name="T33" fmla="*/ 1116 h 1152"/>
                <a:gd name="T34" fmla="*/ 684 w 1152"/>
                <a:gd name="T35" fmla="*/ 972 h 1152"/>
                <a:gd name="T36" fmla="*/ 648 w 1152"/>
                <a:gd name="T37" fmla="*/ 936 h 1152"/>
                <a:gd name="T38" fmla="*/ 505 w 1152"/>
                <a:gd name="T39" fmla="*/ 936 h 1152"/>
                <a:gd name="T40" fmla="*/ 468 w 1152"/>
                <a:gd name="T41" fmla="*/ 973 h 1152"/>
                <a:gd name="T42" fmla="*/ 468 w 1152"/>
                <a:gd name="T43" fmla="*/ 973 h 1152"/>
                <a:gd name="T44" fmla="*/ 396 w 1152"/>
                <a:gd name="T45" fmla="*/ 1080 h 1152"/>
                <a:gd name="T46" fmla="*/ 396 w 1152"/>
                <a:gd name="T47" fmla="*/ 394 h 1152"/>
                <a:gd name="T48" fmla="*/ 756 w 1152"/>
                <a:gd name="T49" fmla="*/ 72 h 1152"/>
                <a:gd name="T50" fmla="*/ 684 w 1152"/>
                <a:gd name="T51" fmla="*/ 1080 h 1152"/>
                <a:gd name="T52" fmla="*/ 72 w 1152"/>
                <a:gd name="T53" fmla="*/ 1080 h 1152"/>
                <a:gd name="T54" fmla="*/ 360 w 1152"/>
                <a:gd name="T55" fmla="*/ 394 h 1152"/>
                <a:gd name="T56" fmla="*/ 324 w 1152"/>
                <a:gd name="T57" fmla="*/ 1080 h 1152"/>
                <a:gd name="T58" fmla="*/ 792 w 1152"/>
                <a:gd name="T59" fmla="*/ 1080 h 1152"/>
                <a:gd name="T60" fmla="*/ 1080 w 1152"/>
                <a:gd name="T61" fmla="*/ 394 h 1152"/>
                <a:gd name="T62" fmla="*/ 828 w 1152"/>
                <a:gd name="T63" fmla="*/ 108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2" h="1152">
                  <a:moveTo>
                    <a:pt x="1152" y="322"/>
                  </a:moveTo>
                  <a:cubicBezTo>
                    <a:pt x="1080" y="322"/>
                    <a:pt x="1080" y="322"/>
                    <a:pt x="1080" y="322"/>
                  </a:cubicBezTo>
                  <a:cubicBezTo>
                    <a:pt x="1080" y="322"/>
                    <a:pt x="1080" y="322"/>
                    <a:pt x="1080" y="322"/>
                  </a:cubicBezTo>
                  <a:cubicBezTo>
                    <a:pt x="828" y="322"/>
                    <a:pt x="828" y="322"/>
                    <a:pt x="828" y="322"/>
                  </a:cubicBezTo>
                  <a:cubicBezTo>
                    <a:pt x="828" y="36"/>
                    <a:pt x="828" y="36"/>
                    <a:pt x="828" y="36"/>
                  </a:cubicBezTo>
                  <a:cubicBezTo>
                    <a:pt x="828" y="36"/>
                    <a:pt x="828" y="36"/>
                    <a:pt x="828" y="36"/>
                  </a:cubicBezTo>
                  <a:cubicBezTo>
                    <a:pt x="828" y="0"/>
                    <a:pt x="828" y="0"/>
                    <a:pt x="828" y="0"/>
                  </a:cubicBezTo>
                  <a:cubicBezTo>
                    <a:pt x="324" y="0"/>
                    <a:pt x="324" y="0"/>
                    <a:pt x="324" y="0"/>
                  </a:cubicBezTo>
                  <a:cubicBezTo>
                    <a:pt x="324" y="72"/>
                    <a:pt x="324" y="72"/>
                    <a:pt x="324" y="72"/>
                  </a:cubicBezTo>
                  <a:cubicBezTo>
                    <a:pt x="324" y="72"/>
                    <a:pt x="324" y="72"/>
                    <a:pt x="324" y="72"/>
                  </a:cubicBezTo>
                  <a:cubicBezTo>
                    <a:pt x="324" y="322"/>
                    <a:pt x="324" y="322"/>
                    <a:pt x="324" y="322"/>
                  </a:cubicBezTo>
                  <a:cubicBezTo>
                    <a:pt x="72" y="322"/>
                    <a:pt x="72" y="322"/>
                    <a:pt x="72" y="322"/>
                  </a:cubicBezTo>
                  <a:cubicBezTo>
                    <a:pt x="72" y="322"/>
                    <a:pt x="72" y="322"/>
                    <a:pt x="72" y="322"/>
                  </a:cubicBezTo>
                  <a:cubicBezTo>
                    <a:pt x="0" y="322"/>
                    <a:pt x="0" y="322"/>
                    <a:pt x="0" y="322"/>
                  </a:cubicBezTo>
                  <a:cubicBezTo>
                    <a:pt x="0" y="322"/>
                    <a:pt x="0" y="322"/>
                    <a:pt x="0" y="322"/>
                  </a:cubicBezTo>
                  <a:cubicBezTo>
                    <a:pt x="0" y="394"/>
                    <a:pt x="0" y="394"/>
                    <a:pt x="0" y="394"/>
                  </a:cubicBezTo>
                  <a:cubicBezTo>
                    <a:pt x="0" y="1080"/>
                    <a:pt x="0" y="1080"/>
                    <a:pt x="0" y="1080"/>
                  </a:cubicBezTo>
                  <a:cubicBezTo>
                    <a:pt x="0" y="1116"/>
                    <a:pt x="0" y="1116"/>
                    <a:pt x="0" y="1116"/>
                  </a:cubicBezTo>
                  <a:cubicBezTo>
                    <a:pt x="0" y="1152"/>
                    <a:pt x="0" y="1152"/>
                    <a:pt x="0" y="1152"/>
                  </a:cubicBezTo>
                  <a:cubicBezTo>
                    <a:pt x="324" y="1152"/>
                    <a:pt x="324" y="1152"/>
                    <a:pt x="324" y="1152"/>
                  </a:cubicBezTo>
                  <a:cubicBezTo>
                    <a:pt x="394" y="1152"/>
                    <a:pt x="394" y="1152"/>
                    <a:pt x="394" y="1152"/>
                  </a:cubicBezTo>
                  <a:cubicBezTo>
                    <a:pt x="536" y="1152"/>
                    <a:pt x="536" y="1152"/>
                    <a:pt x="536" y="1152"/>
                  </a:cubicBezTo>
                  <a:cubicBezTo>
                    <a:pt x="536" y="1152"/>
                    <a:pt x="536" y="1152"/>
                    <a:pt x="536" y="1152"/>
                  </a:cubicBezTo>
                  <a:cubicBezTo>
                    <a:pt x="540" y="1152"/>
                    <a:pt x="540" y="1152"/>
                    <a:pt x="540" y="1152"/>
                  </a:cubicBezTo>
                  <a:cubicBezTo>
                    <a:pt x="540" y="1008"/>
                    <a:pt x="540" y="1008"/>
                    <a:pt x="540" y="1008"/>
                  </a:cubicBezTo>
                  <a:cubicBezTo>
                    <a:pt x="612" y="1008"/>
                    <a:pt x="612" y="1008"/>
                    <a:pt x="612" y="1008"/>
                  </a:cubicBezTo>
                  <a:cubicBezTo>
                    <a:pt x="612" y="1152"/>
                    <a:pt x="612" y="1152"/>
                    <a:pt x="612" y="1152"/>
                  </a:cubicBezTo>
                  <a:cubicBezTo>
                    <a:pt x="616" y="1152"/>
                    <a:pt x="616" y="1152"/>
                    <a:pt x="616" y="1152"/>
                  </a:cubicBezTo>
                  <a:cubicBezTo>
                    <a:pt x="616" y="1152"/>
                    <a:pt x="616" y="1152"/>
                    <a:pt x="616" y="1152"/>
                  </a:cubicBezTo>
                  <a:cubicBezTo>
                    <a:pt x="758" y="1152"/>
                    <a:pt x="758" y="1152"/>
                    <a:pt x="758" y="1152"/>
                  </a:cubicBezTo>
                  <a:cubicBezTo>
                    <a:pt x="828" y="1152"/>
                    <a:pt x="828" y="1152"/>
                    <a:pt x="828" y="1152"/>
                  </a:cubicBezTo>
                  <a:cubicBezTo>
                    <a:pt x="1152" y="1152"/>
                    <a:pt x="1152" y="1152"/>
                    <a:pt x="1152" y="1152"/>
                  </a:cubicBezTo>
                  <a:cubicBezTo>
                    <a:pt x="1152" y="1116"/>
                    <a:pt x="1152" y="1116"/>
                    <a:pt x="1152" y="1116"/>
                  </a:cubicBezTo>
                  <a:cubicBezTo>
                    <a:pt x="1152" y="1116"/>
                    <a:pt x="1152" y="1116"/>
                    <a:pt x="1152" y="1116"/>
                  </a:cubicBezTo>
                  <a:lnTo>
                    <a:pt x="1152" y="322"/>
                  </a:lnTo>
                  <a:close/>
                  <a:moveTo>
                    <a:pt x="684" y="972"/>
                  </a:moveTo>
                  <a:cubicBezTo>
                    <a:pt x="684" y="952"/>
                    <a:pt x="668" y="936"/>
                    <a:pt x="648" y="936"/>
                  </a:cubicBezTo>
                  <a:cubicBezTo>
                    <a:pt x="648" y="936"/>
                    <a:pt x="648" y="936"/>
                    <a:pt x="648" y="936"/>
                  </a:cubicBezTo>
                  <a:cubicBezTo>
                    <a:pt x="648" y="936"/>
                    <a:pt x="648" y="936"/>
                    <a:pt x="648" y="936"/>
                  </a:cubicBezTo>
                  <a:cubicBezTo>
                    <a:pt x="505" y="936"/>
                    <a:pt x="505" y="936"/>
                    <a:pt x="505" y="936"/>
                  </a:cubicBezTo>
                  <a:cubicBezTo>
                    <a:pt x="505" y="936"/>
                    <a:pt x="505" y="936"/>
                    <a:pt x="505" y="936"/>
                  </a:cubicBezTo>
                  <a:cubicBezTo>
                    <a:pt x="485" y="936"/>
                    <a:pt x="468" y="953"/>
                    <a:pt x="468" y="973"/>
                  </a:cubicBezTo>
                  <a:cubicBezTo>
                    <a:pt x="468" y="973"/>
                    <a:pt x="468" y="973"/>
                    <a:pt x="468" y="973"/>
                  </a:cubicBezTo>
                  <a:cubicBezTo>
                    <a:pt x="468" y="973"/>
                    <a:pt x="468" y="973"/>
                    <a:pt x="468" y="973"/>
                  </a:cubicBezTo>
                  <a:cubicBezTo>
                    <a:pt x="468" y="1080"/>
                    <a:pt x="468" y="1080"/>
                    <a:pt x="468" y="1080"/>
                  </a:cubicBezTo>
                  <a:cubicBezTo>
                    <a:pt x="396" y="1080"/>
                    <a:pt x="396" y="1080"/>
                    <a:pt x="396" y="1080"/>
                  </a:cubicBezTo>
                  <a:cubicBezTo>
                    <a:pt x="396" y="394"/>
                    <a:pt x="396" y="394"/>
                    <a:pt x="396" y="394"/>
                  </a:cubicBezTo>
                  <a:cubicBezTo>
                    <a:pt x="396" y="394"/>
                    <a:pt x="396" y="394"/>
                    <a:pt x="396" y="394"/>
                  </a:cubicBezTo>
                  <a:cubicBezTo>
                    <a:pt x="396" y="72"/>
                    <a:pt x="396" y="72"/>
                    <a:pt x="396" y="72"/>
                  </a:cubicBezTo>
                  <a:cubicBezTo>
                    <a:pt x="756" y="72"/>
                    <a:pt x="756" y="72"/>
                    <a:pt x="756" y="72"/>
                  </a:cubicBezTo>
                  <a:cubicBezTo>
                    <a:pt x="756" y="1080"/>
                    <a:pt x="756" y="1080"/>
                    <a:pt x="756" y="1080"/>
                  </a:cubicBezTo>
                  <a:cubicBezTo>
                    <a:pt x="684" y="1080"/>
                    <a:pt x="684" y="1080"/>
                    <a:pt x="684" y="1080"/>
                  </a:cubicBezTo>
                  <a:cubicBezTo>
                    <a:pt x="684" y="972"/>
                    <a:pt x="684" y="972"/>
                    <a:pt x="684" y="972"/>
                  </a:cubicBezTo>
                  <a:close/>
                  <a:moveTo>
                    <a:pt x="72" y="1080"/>
                  </a:moveTo>
                  <a:cubicBezTo>
                    <a:pt x="72" y="394"/>
                    <a:pt x="72" y="394"/>
                    <a:pt x="72" y="394"/>
                  </a:cubicBezTo>
                  <a:cubicBezTo>
                    <a:pt x="360" y="394"/>
                    <a:pt x="360" y="394"/>
                    <a:pt x="360" y="394"/>
                  </a:cubicBezTo>
                  <a:cubicBezTo>
                    <a:pt x="360" y="1080"/>
                    <a:pt x="360" y="1080"/>
                    <a:pt x="360" y="1080"/>
                  </a:cubicBezTo>
                  <a:cubicBezTo>
                    <a:pt x="324" y="1080"/>
                    <a:pt x="324" y="1080"/>
                    <a:pt x="324" y="1080"/>
                  </a:cubicBezTo>
                  <a:lnTo>
                    <a:pt x="72" y="1080"/>
                  </a:lnTo>
                  <a:close/>
                  <a:moveTo>
                    <a:pt x="792" y="1080"/>
                  </a:moveTo>
                  <a:cubicBezTo>
                    <a:pt x="792" y="394"/>
                    <a:pt x="792" y="394"/>
                    <a:pt x="792" y="394"/>
                  </a:cubicBezTo>
                  <a:cubicBezTo>
                    <a:pt x="1080" y="394"/>
                    <a:pt x="1080" y="394"/>
                    <a:pt x="1080" y="394"/>
                  </a:cubicBezTo>
                  <a:cubicBezTo>
                    <a:pt x="1080" y="1080"/>
                    <a:pt x="1080" y="1080"/>
                    <a:pt x="1080" y="1080"/>
                  </a:cubicBezTo>
                  <a:cubicBezTo>
                    <a:pt x="828" y="1080"/>
                    <a:pt x="828" y="1080"/>
                    <a:pt x="828" y="1080"/>
                  </a:cubicBezTo>
                  <a:lnTo>
                    <a:pt x="792" y="10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a:p>
          </p:txBody>
        </p:sp>
        <p:sp>
          <p:nvSpPr>
            <p:cNvPr id="94" name="Rectangle 93"/>
            <p:cNvSpPr>
              <a:spLocks noChangeArrowheads="1"/>
            </p:cNvSpPr>
            <p:nvPr/>
          </p:nvSpPr>
          <p:spPr bwMode="auto">
            <a:xfrm>
              <a:off x="4794251" y="3094038"/>
              <a:ext cx="434975" cy="109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a:p>
          </p:txBody>
        </p:sp>
        <p:sp>
          <p:nvSpPr>
            <p:cNvPr id="95" name="Rectangle 94"/>
            <p:cNvSpPr>
              <a:spLocks noChangeArrowheads="1"/>
            </p:cNvSpPr>
            <p:nvPr/>
          </p:nvSpPr>
          <p:spPr bwMode="auto">
            <a:xfrm>
              <a:off x="4794251" y="3422651"/>
              <a:ext cx="434975" cy="109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a:p>
          </p:txBody>
        </p:sp>
        <p:sp>
          <p:nvSpPr>
            <p:cNvPr id="96" name="Rectangle 95"/>
            <p:cNvSpPr>
              <a:spLocks noChangeArrowheads="1"/>
            </p:cNvSpPr>
            <p:nvPr/>
          </p:nvSpPr>
          <p:spPr bwMode="auto">
            <a:xfrm>
              <a:off x="4794251" y="3751263"/>
              <a:ext cx="434975" cy="109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a:p>
          </p:txBody>
        </p:sp>
        <p:sp>
          <p:nvSpPr>
            <p:cNvPr id="97" name="Rectangle 96"/>
            <p:cNvSpPr>
              <a:spLocks noChangeArrowheads="1"/>
            </p:cNvSpPr>
            <p:nvPr/>
          </p:nvSpPr>
          <p:spPr bwMode="auto">
            <a:xfrm>
              <a:off x="4794251" y="4079876"/>
              <a:ext cx="434975" cy="109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a:p>
          </p:txBody>
        </p:sp>
        <p:sp>
          <p:nvSpPr>
            <p:cNvPr id="98" name="Rectangle 97"/>
            <p:cNvSpPr>
              <a:spLocks noChangeArrowheads="1"/>
            </p:cNvSpPr>
            <p:nvPr/>
          </p:nvSpPr>
          <p:spPr bwMode="auto">
            <a:xfrm>
              <a:off x="6973888" y="3094038"/>
              <a:ext cx="436563" cy="109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a:p>
          </p:txBody>
        </p:sp>
        <p:sp>
          <p:nvSpPr>
            <p:cNvPr id="99" name="Rectangle 98"/>
            <p:cNvSpPr>
              <a:spLocks noChangeArrowheads="1"/>
            </p:cNvSpPr>
            <p:nvPr/>
          </p:nvSpPr>
          <p:spPr bwMode="auto">
            <a:xfrm>
              <a:off x="6973888" y="3422651"/>
              <a:ext cx="436563" cy="109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a:p>
          </p:txBody>
        </p:sp>
        <p:sp>
          <p:nvSpPr>
            <p:cNvPr id="100" name="Rectangle 99"/>
            <p:cNvSpPr>
              <a:spLocks noChangeArrowheads="1"/>
            </p:cNvSpPr>
            <p:nvPr/>
          </p:nvSpPr>
          <p:spPr bwMode="auto">
            <a:xfrm>
              <a:off x="6973888" y="3751263"/>
              <a:ext cx="436563" cy="109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a:p>
          </p:txBody>
        </p:sp>
        <p:sp>
          <p:nvSpPr>
            <p:cNvPr id="101" name="Rectangle 100"/>
            <p:cNvSpPr>
              <a:spLocks noChangeArrowheads="1"/>
            </p:cNvSpPr>
            <p:nvPr/>
          </p:nvSpPr>
          <p:spPr bwMode="auto">
            <a:xfrm>
              <a:off x="6973888" y="4079876"/>
              <a:ext cx="436563" cy="109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a:p>
          </p:txBody>
        </p:sp>
        <p:sp>
          <p:nvSpPr>
            <p:cNvPr id="102" name="Rectangle 101"/>
            <p:cNvSpPr>
              <a:spLocks noChangeArrowheads="1"/>
            </p:cNvSpPr>
            <p:nvPr/>
          </p:nvSpPr>
          <p:spPr bwMode="auto">
            <a:xfrm>
              <a:off x="5775326" y="3094038"/>
              <a:ext cx="654050" cy="109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a:p>
          </p:txBody>
        </p:sp>
        <p:sp>
          <p:nvSpPr>
            <p:cNvPr id="103" name="Rectangle 102"/>
            <p:cNvSpPr>
              <a:spLocks noChangeArrowheads="1"/>
            </p:cNvSpPr>
            <p:nvPr/>
          </p:nvSpPr>
          <p:spPr bwMode="auto">
            <a:xfrm>
              <a:off x="5775326" y="3422651"/>
              <a:ext cx="654050" cy="109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a:p>
          </p:txBody>
        </p:sp>
        <p:sp>
          <p:nvSpPr>
            <p:cNvPr id="104" name="Rectangle 103"/>
            <p:cNvSpPr>
              <a:spLocks noChangeArrowheads="1"/>
            </p:cNvSpPr>
            <p:nvPr/>
          </p:nvSpPr>
          <p:spPr bwMode="auto">
            <a:xfrm>
              <a:off x="5775326" y="3751263"/>
              <a:ext cx="654050" cy="109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a:p>
          </p:txBody>
        </p:sp>
        <p:sp>
          <p:nvSpPr>
            <p:cNvPr id="105" name="Rectangle 104"/>
            <p:cNvSpPr>
              <a:spLocks noChangeArrowheads="1"/>
            </p:cNvSpPr>
            <p:nvPr/>
          </p:nvSpPr>
          <p:spPr bwMode="auto">
            <a:xfrm>
              <a:off x="5775326" y="4079876"/>
              <a:ext cx="654050" cy="109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a:p>
          </p:txBody>
        </p:sp>
        <p:sp>
          <p:nvSpPr>
            <p:cNvPr id="106" name="Rectangle 105"/>
            <p:cNvSpPr>
              <a:spLocks noChangeArrowheads="1"/>
            </p:cNvSpPr>
            <p:nvPr/>
          </p:nvSpPr>
          <p:spPr bwMode="auto">
            <a:xfrm>
              <a:off x="5775326" y="2109788"/>
              <a:ext cx="654050" cy="109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a:p>
          </p:txBody>
        </p:sp>
        <p:sp>
          <p:nvSpPr>
            <p:cNvPr id="107" name="Rectangle 106"/>
            <p:cNvSpPr>
              <a:spLocks noChangeArrowheads="1"/>
            </p:cNvSpPr>
            <p:nvPr/>
          </p:nvSpPr>
          <p:spPr bwMode="auto">
            <a:xfrm>
              <a:off x="5775326" y="2438401"/>
              <a:ext cx="654050" cy="109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a:p>
          </p:txBody>
        </p:sp>
        <p:sp>
          <p:nvSpPr>
            <p:cNvPr id="108" name="Rectangle 107"/>
            <p:cNvSpPr>
              <a:spLocks noChangeArrowheads="1"/>
            </p:cNvSpPr>
            <p:nvPr/>
          </p:nvSpPr>
          <p:spPr bwMode="auto">
            <a:xfrm>
              <a:off x="5775326" y="2767013"/>
              <a:ext cx="654050" cy="107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a:p>
          </p:txBody>
        </p:sp>
        <p:sp>
          <p:nvSpPr>
            <p:cNvPr id="109" name="Rectangle 108"/>
            <p:cNvSpPr>
              <a:spLocks noChangeArrowheads="1"/>
            </p:cNvSpPr>
            <p:nvPr/>
          </p:nvSpPr>
          <p:spPr bwMode="auto">
            <a:xfrm>
              <a:off x="4794251" y="4408488"/>
              <a:ext cx="434975" cy="109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a:p>
          </p:txBody>
        </p:sp>
        <p:sp>
          <p:nvSpPr>
            <p:cNvPr id="110" name="Rectangle 109"/>
            <p:cNvSpPr>
              <a:spLocks noChangeArrowheads="1"/>
            </p:cNvSpPr>
            <p:nvPr/>
          </p:nvSpPr>
          <p:spPr bwMode="auto">
            <a:xfrm>
              <a:off x="6973888" y="4408488"/>
              <a:ext cx="436563" cy="109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a:p>
          </p:txBody>
        </p:sp>
      </p:grpSp>
      <p:sp>
        <p:nvSpPr>
          <p:cNvPr id="3" name="Title 2"/>
          <p:cNvSpPr>
            <a:spLocks noGrp="1"/>
          </p:cNvSpPr>
          <p:nvPr>
            <p:ph type="title"/>
          </p:nvPr>
        </p:nvSpPr>
        <p:spPr/>
        <p:txBody>
          <a:bodyPr/>
          <a:lstStyle/>
          <a:p>
            <a:r>
              <a:rPr lang="en-GB"/>
              <a:t>With secure, automated, distributed capture </a:t>
            </a:r>
          </a:p>
        </p:txBody>
      </p:sp>
      <p:sp>
        <p:nvSpPr>
          <p:cNvPr id="4" name="Content Placeholder 3"/>
          <p:cNvSpPr>
            <a:spLocks noGrp="1"/>
          </p:cNvSpPr>
          <p:nvPr>
            <p:ph type="body" sz="quarter" idx="13"/>
          </p:nvPr>
        </p:nvSpPr>
        <p:spPr>
          <a:xfrm>
            <a:off x="638177" y="1180865"/>
            <a:ext cx="5153024" cy="463880"/>
          </a:xfrm>
        </p:spPr>
        <p:txBody>
          <a:bodyPr>
            <a:noAutofit/>
          </a:bodyPr>
          <a:lstStyle/>
          <a:p>
            <a:r>
              <a:rPr lang="en-GB"/>
              <a:t>Automated capture requires organizations pre-define </a:t>
            </a:r>
            <a:r>
              <a:rPr lang="en-GB" b="1">
                <a:solidFill>
                  <a:schemeClr val="accent6">
                    <a:lumMod val="75000"/>
                  </a:schemeClr>
                </a:solidFill>
              </a:rPr>
              <a:t>just once</a:t>
            </a:r>
          </a:p>
        </p:txBody>
      </p:sp>
      <p:grpSp>
        <p:nvGrpSpPr>
          <p:cNvPr id="62" name="Group 61"/>
          <p:cNvGrpSpPr/>
          <p:nvPr/>
        </p:nvGrpSpPr>
        <p:grpSpPr>
          <a:xfrm>
            <a:off x="6982914" y="1424248"/>
            <a:ext cx="1033900" cy="1037009"/>
            <a:chOff x="3516312" y="1512887"/>
            <a:chExt cx="2111376" cy="2117726"/>
          </a:xfrm>
          <a:solidFill>
            <a:schemeClr val="tx2"/>
          </a:solidFill>
        </p:grpSpPr>
        <p:sp>
          <p:nvSpPr>
            <p:cNvPr id="64" name="Freeform 5"/>
            <p:cNvSpPr>
              <a:spLocks noEditPoints="1"/>
            </p:cNvSpPr>
            <p:nvPr/>
          </p:nvSpPr>
          <p:spPr bwMode="auto">
            <a:xfrm>
              <a:off x="3516312" y="1711325"/>
              <a:ext cx="2111376" cy="1919288"/>
            </a:xfrm>
            <a:custGeom>
              <a:avLst/>
              <a:gdLst>
                <a:gd name="T0" fmla="*/ 1147 w 1150"/>
                <a:gd name="T1" fmla="*/ 407 h 1044"/>
                <a:gd name="T2" fmla="*/ 1124 w 1150"/>
                <a:gd name="T3" fmla="*/ 397 h 1044"/>
                <a:gd name="T4" fmla="*/ 1124 w 1150"/>
                <a:gd name="T5" fmla="*/ 397 h 1044"/>
                <a:gd name="T6" fmla="*/ 1124 w 1150"/>
                <a:gd name="T7" fmla="*/ 397 h 1044"/>
                <a:gd name="T8" fmla="*/ 1008 w 1150"/>
                <a:gd name="T9" fmla="*/ 440 h 1044"/>
                <a:gd name="T10" fmla="*/ 1008 w 1150"/>
                <a:gd name="T11" fmla="*/ 227 h 1044"/>
                <a:gd name="T12" fmla="*/ 1136 w 1150"/>
                <a:gd name="T13" fmla="*/ 179 h 1044"/>
                <a:gd name="T14" fmla="*/ 1136 w 1150"/>
                <a:gd name="T15" fmla="*/ 178 h 1044"/>
                <a:gd name="T16" fmla="*/ 1136 w 1150"/>
                <a:gd name="T17" fmla="*/ 178 h 1044"/>
                <a:gd name="T18" fmla="*/ 1147 w 1150"/>
                <a:gd name="T19" fmla="*/ 155 h 1044"/>
                <a:gd name="T20" fmla="*/ 1124 w 1150"/>
                <a:gd name="T21" fmla="*/ 145 h 1044"/>
                <a:gd name="T22" fmla="*/ 1124 w 1150"/>
                <a:gd name="T23" fmla="*/ 145 h 1044"/>
                <a:gd name="T24" fmla="*/ 1124 w 1150"/>
                <a:gd name="T25" fmla="*/ 145 h 1044"/>
                <a:gd name="T26" fmla="*/ 1008 w 1150"/>
                <a:gd name="T27" fmla="*/ 188 h 1044"/>
                <a:gd name="T28" fmla="*/ 1008 w 1150"/>
                <a:gd name="T29" fmla="*/ 40 h 1044"/>
                <a:gd name="T30" fmla="*/ 1008 w 1150"/>
                <a:gd name="T31" fmla="*/ 40 h 1044"/>
                <a:gd name="T32" fmla="*/ 1008 w 1150"/>
                <a:gd name="T33" fmla="*/ 36 h 1044"/>
                <a:gd name="T34" fmla="*/ 972 w 1150"/>
                <a:gd name="T35" fmla="*/ 0 h 1044"/>
                <a:gd name="T36" fmla="*/ 972 w 1150"/>
                <a:gd name="T37" fmla="*/ 0 h 1044"/>
                <a:gd name="T38" fmla="*/ 180 w 1150"/>
                <a:gd name="T39" fmla="*/ 0 h 1044"/>
                <a:gd name="T40" fmla="*/ 180 w 1150"/>
                <a:gd name="T41" fmla="*/ 0 h 1044"/>
                <a:gd name="T42" fmla="*/ 180 w 1150"/>
                <a:gd name="T43" fmla="*/ 0 h 1044"/>
                <a:gd name="T44" fmla="*/ 144 w 1150"/>
                <a:gd name="T45" fmla="*/ 36 h 1044"/>
                <a:gd name="T46" fmla="*/ 144 w 1150"/>
                <a:gd name="T47" fmla="*/ 36 h 1044"/>
                <a:gd name="T48" fmla="*/ 144 w 1150"/>
                <a:gd name="T49" fmla="*/ 36 h 1044"/>
                <a:gd name="T50" fmla="*/ 144 w 1150"/>
                <a:gd name="T51" fmla="*/ 324 h 1044"/>
                <a:gd name="T52" fmla="*/ 72 w 1150"/>
                <a:gd name="T53" fmla="*/ 324 h 1044"/>
                <a:gd name="T54" fmla="*/ 0 w 1150"/>
                <a:gd name="T55" fmla="*/ 324 h 1044"/>
                <a:gd name="T56" fmla="*/ 0 w 1150"/>
                <a:gd name="T57" fmla="*/ 324 h 1044"/>
                <a:gd name="T58" fmla="*/ 0 w 1150"/>
                <a:gd name="T59" fmla="*/ 899 h 1044"/>
                <a:gd name="T60" fmla="*/ 0 w 1150"/>
                <a:gd name="T61" fmla="*/ 899 h 1044"/>
                <a:gd name="T62" fmla="*/ 0 w 1150"/>
                <a:gd name="T63" fmla="*/ 900 h 1044"/>
                <a:gd name="T64" fmla="*/ 144 w 1150"/>
                <a:gd name="T65" fmla="*/ 900 h 1044"/>
                <a:gd name="T66" fmla="*/ 144 w 1150"/>
                <a:gd name="T67" fmla="*/ 1043 h 1044"/>
                <a:gd name="T68" fmla="*/ 144 w 1150"/>
                <a:gd name="T69" fmla="*/ 1043 h 1044"/>
                <a:gd name="T70" fmla="*/ 144 w 1150"/>
                <a:gd name="T71" fmla="*/ 1044 h 1044"/>
                <a:gd name="T72" fmla="*/ 1008 w 1150"/>
                <a:gd name="T73" fmla="*/ 1044 h 1044"/>
                <a:gd name="T74" fmla="*/ 1008 w 1150"/>
                <a:gd name="T75" fmla="*/ 1004 h 1044"/>
                <a:gd name="T76" fmla="*/ 1008 w 1150"/>
                <a:gd name="T77" fmla="*/ 972 h 1044"/>
                <a:gd name="T78" fmla="*/ 1008 w 1150"/>
                <a:gd name="T79" fmla="*/ 731 h 1044"/>
                <a:gd name="T80" fmla="*/ 1136 w 1150"/>
                <a:gd name="T81" fmla="*/ 683 h 1044"/>
                <a:gd name="T82" fmla="*/ 1136 w 1150"/>
                <a:gd name="T83" fmla="*/ 682 h 1044"/>
                <a:gd name="T84" fmla="*/ 1136 w 1150"/>
                <a:gd name="T85" fmla="*/ 682 h 1044"/>
                <a:gd name="T86" fmla="*/ 1147 w 1150"/>
                <a:gd name="T87" fmla="*/ 659 h 1044"/>
                <a:gd name="T88" fmla="*/ 1124 w 1150"/>
                <a:gd name="T89" fmla="*/ 649 h 1044"/>
                <a:gd name="T90" fmla="*/ 1124 w 1150"/>
                <a:gd name="T91" fmla="*/ 649 h 1044"/>
                <a:gd name="T92" fmla="*/ 1124 w 1150"/>
                <a:gd name="T93" fmla="*/ 649 h 1044"/>
                <a:gd name="T94" fmla="*/ 1008 w 1150"/>
                <a:gd name="T95" fmla="*/ 692 h 1044"/>
                <a:gd name="T96" fmla="*/ 1008 w 1150"/>
                <a:gd name="T97" fmla="*/ 479 h 1044"/>
                <a:gd name="T98" fmla="*/ 1136 w 1150"/>
                <a:gd name="T99" fmla="*/ 431 h 1044"/>
                <a:gd name="T100" fmla="*/ 1136 w 1150"/>
                <a:gd name="T101" fmla="*/ 430 h 1044"/>
                <a:gd name="T102" fmla="*/ 1136 w 1150"/>
                <a:gd name="T103" fmla="*/ 430 h 1044"/>
                <a:gd name="T104" fmla="*/ 1147 w 1150"/>
                <a:gd name="T105" fmla="*/ 407 h 1044"/>
                <a:gd name="T106" fmla="*/ 72 w 1150"/>
                <a:gd name="T107" fmla="*/ 828 h 1044"/>
                <a:gd name="T108" fmla="*/ 72 w 1150"/>
                <a:gd name="T109" fmla="*/ 396 h 1044"/>
                <a:gd name="T110" fmla="*/ 144 w 1150"/>
                <a:gd name="T111" fmla="*/ 396 h 1044"/>
                <a:gd name="T112" fmla="*/ 144 w 1150"/>
                <a:gd name="T113" fmla="*/ 828 h 1044"/>
                <a:gd name="T114" fmla="*/ 72 w 1150"/>
                <a:gd name="T115" fmla="*/ 828 h 1044"/>
                <a:gd name="T116" fmla="*/ 216 w 1150"/>
                <a:gd name="T117" fmla="*/ 972 h 1044"/>
                <a:gd name="T118" fmla="*/ 216 w 1150"/>
                <a:gd name="T119" fmla="*/ 72 h 1044"/>
                <a:gd name="T120" fmla="*/ 936 w 1150"/>
                <a:gd name="T121" fmla="*/ 72 h 1044"/>
                <a:gd name="T122" fmla="*/ 936 w 1150"/>
                <a:gd name="T123" fmla="*/ 972 h 1044"/>
                <a:gd name="T124" fmla="*/ 216 w 1150"/>
                <a:gd name="T125" fmla="*/ 972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0" h="1044">
                  <a:moveTo>
                    <a:pt x="1147" y="407"/>
                  </a:moveTo>
                  <a:cubicBezTo>
                    <a:pt x="1143" y="398"/>
                    <a:pt x="1133" y="393"/>
                    <a:pt x="1124" y="397"/>
                  </a:cubicBezTo>
                  <a:cubicBezTo>
                    <a:pt x="1124" y="397"/>
                    <a:pt x="1124" y="397"/>
                    <a:pt x="1124" y="397"/>
                  </a:cubicBezTo>
                  <a:cubicBezTo>
                    <a:pt x="1124" y="397"/>
                    <a:pt x="1124" y="397"/>
                    <a:pt x="1124" y="397"/>
                  </a:cubicBezTo>
                  <a:cubicBezTo>
                    <a:pt x="1008" y="440"/>
                    <a:pt x="1008" y="440"/>
                    <a:pt x="1008" y="440"/>
                  </a:cubicBezTo>
                  <a:cubicBezTo>
                    <a:pt x="1008" y="227"/>
                    <a:pt x="1008" y="227"/>
                    <a:pt x="1008" y="227"/>
                  </a:cubicBezTo>
                  <a:cubicBezTo>
                    <a:pt x="1136" y="179"/>
                    <a:pt x="1136" y="179"/>
                    <a:pt x="1136" y="179"/>
                  </a:cubicBezTo>
                  <a:cubicBezTo>
                    <a:pt x="1136" y="178"/>
                    <a:pt x="1136" y="178"/>
                    <a:pt x="1136" y="178"/>
                  </a:cubicBezTo>
                  <a:cubicBezTo>
                    <a:pt x="1136" y="178"/>
                    <a:pt x="1136" y="178"/>
                    <a:pt x="1136" y="178"/>
                  </a:cubicBezTo>
                  <a:cubicBezTo>
                    <a:pt x="1146" y="175"/>
                    <a:pt x="1150" y="165"/>
                    <a:pt x="1147" y="155"/>
                  </a:cubicBezTo>
                  <a:cubicBezTo>
                    <a:pt x="1143" y="146"/>
                    <a:pt x="1133" y="141"/>
                    <a:pt x="1124" y="145"/>
                  </a:cubicBezTo>
                  <a:cubicBezTo>
                    <a:pt x="1124" y="145"/>
                    <a:pt x="1124" y="145"/>
                    <a:pt x="1124" y="145"/>
                  </a:cubicBezTo>
                  <a:cubicBezTo>
                    <a:pt x="1124" y="145"/>
                    <a:pt x="1124" y="145"/>
                    <a:pt x="1124" y="145"/>
                  </a:cubicBezTo>
                  <a:cubicBezTo>
                    <a:pt x="1008" y="188"/>
                    <a:pt x="1008" y="188"/>
                    <a:pt x="1008" y="188"/>
                  </a:cubicBezTo>
                  <a:cubicBezTo>
                    <a:pt x="1008" y="40"/>
                    <a:pt x="1008" y="40"/>
                    <a:pt x="1008" y="40"/>
                  </a:cubicBezTo>
                  <a:cubicBezTo>
                    <a:pt x="1008" y="40"/>
                    <a:pt x="1008" y="40"/>
                    <a:pt x="1008" y="40"/>
                  </a:cubicBezTo>
                  <a:cubicBezTo>
                    <a:pt x="1008" y="39"/>
                    <a:pt x="1008" y="37"/>
                    <a:pt x="1008" y="36"/>
                  </a:cubicBezTo>
                  <a:cubicBezTo>
                    <a:pt x="1008" y="16"/>
                    <a:pt x="992" y="0"/>
                    <a:pt x="972" y="0"/>
                  </a:cubicBezTo>
                  <a:cubicBezTo>
                    <a:pt x="972" y="0"/>
                    <a:pt x="972" y="0"/>
                    <a:pt x="972" y="0"/>
                  </a:cubicBezTo>
                  <a:cubicBezTo>
                    <a:pt x="180" y="0"/>
                    <a:pt x="180" y="0"/>
                    <a:pt x="180" y="0"/>
                  </a:cubicBezTo>
                  <a:cubicBezTo>
                    <a:pt x="180" y="0"/>
                    <a:pt x="180" y="0"/>
                    <a:pt x="180" y="0"/>
                  </a:cubicBezTo>
                  <a:cubicBezTo>
                    <a:pt x="180" y="0"/>
                    <a:pt x="180" y="0"/>
                    <a:pt x="180" y="0"/>
                  </a:cubicBezTo>
                  <a:cubicBezTo>
                    <a:pt x="160" y="0"/>
                    <a:pt x="144" y="16"/>
                    <a:pt x="144" y="36"/>
                  </a:cubicBezTo>
                  <a:cubicBezTo>
                    <a:pt x="144" y="36"/>
                    <a:pt x="144" y="36"/>
                    <a:pt x="144" y="36"/>
                  </a:cubicBezTo>
                  <a:cubicBezTo>
                    <a:pt x="144" y="36"/>
                    <a:pt x="144" y="36"/>
                    <a:pt x="144" y="36"/>
                  </a:cubicBezTo>
                  <a:cubicBezTo>
                    <a:pt x="144" y="324"/>
                    <a:pt x="144" y="324"/>
                    <a:pt x="144" y="324"/>
                  </a:cubicBezTo>
                  <a:cubicBezTo>
                    <a:pt x="72" y="324"/>
                    <a:pt x="72" y="324"/>
                    <a:pt x="72" y="324"/>
                  </a:cubicBezTo>
                  <a:cubicBezTo>
                    <a:pt x="0" y="324"/>
                    <a:pt x="0" y="324"/>
                    <a:pt x="0" y="324"/>
                  </a:cubicBezTo>
                  <a:cubicBezTo>
                    <a:pt x="0" y="324"/>
                    <a:pt x="0" y="324"/>
                    <a:pt x="0" y="324"/>
                  </a:cubicBezTo>
                  <a:cubicBezTo>
                    <a:pt x="0" y="899"/>
                    <a:pt x="0" y="899"/>
                    <a:pt x="0" y="899"/>
                  </a:cubicBezTo>
                  <a:cubicBezTo>
                    <a:pt x="0" y="899"/>
                    <a:pt x="0" y="899"/>
                    <a:pt x="0" y="899"/>
                  </a:cubicBezTo>
                  <a:cubicBezTo>
                    <a:pt x="0" y="900"/>
                    <a:pt x="0" y="900"/>
                    <a:pt x="0" y="900"/>
                  </a:cubicBezTo>
                  <a:cubicBezTo>
                    <a:pt x="144" y="900"/>
                    <a:pt x="144" y="900"/>
                    <a:pt x="144" y="900"/>
                  </a:cubicBezTo>
                  <a:cubicBezTo>
                    <a:pt x="144" y="1043"/>
                    <a:pt x="144" y="1043"/>
                    <a:pt x="144" y="1043"/>
                  </a:cubicBezTo>
                  <a:cubicBezTo>
                    <a:pt x="144" y="1043"/>
                    <a:pt x="144" y="1043"/>
                    <a:pt x="144" y="1043"/>
                  </a:cubicBezTo>
                  <a:cubicBezTo>
                    <a:pt x="144" y="1044"/>
                    <a:pt x="144" y="1044"/>
                    <a:pt x="144" y="1044"/>
                  </a:cubicBezTo>
                  <a:cubicBezTo>
                    <a:pt x="1008" y="1044"/>
                    <a:pt x="1008" y="1044"/>
                    <a:pt x="1008" y="1044"/>
                  </a:cubicBezTo>
                  <a:cubicBezTo>
                    <a:pt x="1008" y="1004"/>
                    <a:pt x="1008" y="1004"/>
                    <a:pt x="1008" y="1004"/>
                  </a:cubicBezTo>
                  <a:cubicBezTo>
                    <a:pt x="1008" y="972"/>
                    <a:pt x="1008" y="972"/>
                    <a:pt x="1008" y="972"/>
                  </a:cubicBezTo>
                  <a:cubicBezTo>
                    <a:pt x="1008" y="731"/>
                    <a:pt x="1008" y="731"/>
                    <a:pt x="1008" y="731"/>
                  </a:cubicBezTo>
                  <a:cubicBezTo>
                    <a:pt x="1136" y="683"/>
                    <a:pt x="1136" y="683"/>
                    <a:pt x="1136" y="683"/>
                  </a:cubicBezTo>
                  <a:cubicBezTo>
                    <a:pt x="1136" y="682"/>
                    <a:pt x="1136" y="682"/>
                    <a:pt x="1136" y="682"/>
                  </a:cubicBezTo>
                  <a:cubicBezTo>
                    <a:pt x="1136" y="682"/>
                    <a:pt x="1136" y="682"/>
                    <a:pt x="1136" y="682"/>
                  </a:cubicBezTo>
                  <a:cubicBezTo>
                    <a:pt x="1146" y="679"/>
                    <a:pt x="1150" y="669"/>
                    <a:pt x="1147" y="659"/>
                  </a:cubicBezTo>
                  <a:cubicBezTo>
                    <a:pt x="1143" y="650"/>
                    <a:pt x="1133" y="645"/>
                    <a:pt x="1124" y="649"/>
                  </a:cubicBezTo>
                  <a:cubicBezTo>
                    <a:pt x="1124" y="649"/>
                    <a:pt x="1124" y="649"/>
                    <a:pt x="1124" y="649"/>
                  </a:cubicBezTo>
                  <a:cubicBezTo>
                    <a:pt x="1124" y="649"/>
                    <a:pt x="1124" y="649"/>
                    <a:pt x="1124" y="649"/>
                  </a:cubicBezTo>
                  <a:cubicBezTo>
                    <a:pt x="1008" y="692"/>
                    <a:pt x="1008" y="692"/>
                    <a:pt x="1008" y="692"/>
                  </a:cubicBezTo>
                  <a:cubicBezTo>
                    <a:pt x="1008" y="479"/>
                    <a:pt x="1008" y="479"/>
                    <a:pt x="1008" y="479"/>
                  </a:cubicBezTo>
                  <a:cubicBezTo>
                    <a:pt x="1136" y="431"/>
                    <a:pt x="1136" y="431"/>
                    <a:pt x="1136" y="431"/>
                  </a:cubicBezTo>
                  <a:cubicBezTo>
                    <a:pt x="1136" y="430"/>
                    <a:pt x="1136" y="430"/>
                    <a:pt x="1136" y="430"/>
                  </a:cubicBezTo>
                  <a:cubicBezTo>
                    <a:pt x="1136" y="430"/>
                    <a:pt x="1136" y="430"/>
                    <a:pt x="1136" y="430"/>
                  </a:cubicBezTo>
                  <a:cubicBezTo>
                    <a:pt x="1146" y="427"/>
                    <a:pt x="1150" y="417"/>
                    <a:pt x="1147" y="407"/>
                  </a:cubicBezTo>
                  <a:close/>
                  <a:moveTo>
                    <a:pt x="72" y="828"/>
                  </a:moveTo>
                  <a:cubicBezTo>
                    <a:pt x="72" y="396"/>
                    <a:pt x="72" y="396"/>
                    <a:pt x="72" y="396"/>
                  </a:cubicBezTo>
                  <a:cubicBezTo>
                    <a:pt x="144" y="396"/>
                    <a:pt x="144" y="396"/>
                    <a:pt x="144" y="396"/>
                  </a:cubicBezTo>
                  <a:cubicBezTo>
                    <a:pt x="144" y="828"/>
                    <a:pt x="144" y="828"/>
                    <a:pt x="144" y="828"/>
                  </a:cubicBezTo>
                  <a:lnTo>
                    <a:pt x="72" y="828"/>
                  </a:lnTo>
                  <a:close/>
                  <a:moveTo>
                    <a:pt x="216" y="972"/>
                  </a:moveTo>
                  <a:cubicBezTo>
                    <a:pt x="216" y="72"/>
                    <a:pt x="216" y="72"/>
                    <a:pt x="216" y="72"/>
                  </a:cubicBezTo>
                  <a:cubicBezTo>
                    <a:pt x="936" y="72"/>
                    <a:pt x="936" y="72"/>
                    <a:pt x="936" y="72"/>
                  </a:cubicBezTo>
                  <a:cubicBezTo>
                    <a:pt x="936" y="972"/>
                    <a:pt x="936" y="972"/>
                    <a:pt x="936" y="972"/>
                  </a:cubicBezTo>
                  <a:lnTo>
                    <a:pt x="216" y="9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5" name="Freeform 6"/>
            <p:cNvSpPr>
              <a:spLocks/>
            </p:cNvSpPr>
            <p:nvPr/>
          </p:nvSpPr>
          <p:spPr bwMode="auto">
            <a:xfrm>
              <a:off x="4043362" y="3035300"/>
              <a:ext cx="1057275" cy="131763"/>
            </a:xfrm>
            <a:custGeom>
              <a:avLst/>
              <a:gdLst>
                <a:gd name="T0" fmla="*/ 0 w 576"/>
                <a:gd name="T1" fmla="*/ 36 h 72"/>
                <a:gd name="T2" fmla="*/ 181 w 576"/>
                <a:gd name="T3" fmla="*/ 36 h 72"/>
                <a:gd name="T4" fmla="*/ 181 w 576"/>
                <a:gd name="T5" fmla="*/ 36 h 72"/>
                <a:gd name="T6" fmla="*/ 217 w 576"/>
                <a:gd name="T7" fmla="*/ 72 h 72"/>
                <a:gd name="T8" fmla="*/ 218 w 576"/>
                <a:gd name="T9" fmla="*/ 72 h 72"/>
                <a:gd name="T10" fmla="*/ 359 w 576"/>
                <a:gd name="T11" fmla="*/ 72 h 72"/>
                <a:gd name="T12" fmla="*/ 360 w 576"/>
                <a:gd name="T13" fmla="*/ 72 h 72"/>
                <a:gd name="T14" fmla="*/ 396 w 576"/>
                <a:gd name="T15" fmla="*/ 36 h 72"/>
                <a:gd name="T16" fmla="*/ 396 w 576"/>
                <a:gd name="T17" fmla="*/ 36 h 72"/>
                <a:gd name="T18" fmla="*/ 576 w 576"/>
                <a:gd name="T19" fmla="*/ 36 h 72"/>
                <a:gd name="T20" fmla="*/ 576 w 576"/>
                <a:gd name="T21" fmla="*/ 0 h 72"/>
                <a:gd name="T22" fmla="*/ 0 w 576"/>
                <a:gd name="T23" fmla="*/ 0 h 72"/>
                <a:gd name="T24" fmla="*/ 0 w 576"/>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6" h="72">
                  <a:moveTo>
                    <a:pt x="0" y="36"/>
                  </a:moveTo>
                  <a:cubicBezTo>
                    <a:pt x="181" y="36"/>
                    <a:pt x="181" y="36"/>
                    <a:pt x="181" y="36"/>
                  </a:cubicBezTo>
                  <a:cubicBezTo>
                    <a:pt x="181" y="36"/>
                    <a:pt x="181" y="36"/>
                    <a:pt x="181" y="36"/>
                  </a:cubicBezTo>
                  <a:cubicBezTo>
                    <a:pt x="181" y="56"/>
                    <a:pt x="197" y="72"/>
                    <a:pt x="217" y="72"/>
                  </a:cubicBezTo>
                  <a:cubicBezTo>
                    <a:pt x="218" y="72"/>
                    <a:pt x="218" y="72"/>
                    <a:pt x="218" y="72"/>
                  </a:cubicBezTo>
                  <a:cubicBezTo>
                    <a:pt x="359" y="72"/>
                    <a:pt x="359" y="72"/>
                    <a:pt x="359" y="72"/>
                  </a:cubicBezTo>
                  <a:cubicBezTo>
                    <a:pt x="360" y="72"/>
                    <a:pt x="360" y="72"/>
                    <a:pt x="360" y="72"/>
                  </a:cubicBezTo>
                  <a:cubicBezTo>
                    <a:pt x="380" y="72"/>
                    <a:pt x="396" y="56"/>
                    <a:pt x="396" y="36"/>
                  </a:cubicBezTo>
                  <a:cubicBezTo>
                    <a:pt x="396" y="36"/>
                    <a:pt x="396" y="36"/>
                    <a:pt x="396" y="36"/>
                  </a:cubicBezTo>
                  <a:cubicBezTo>
                    <a:pt x="576" y="36"/>
                    <a:pt x="576" y="36"/>
                    <a:pt x="576" y="36"/>
                  </a:cubicBezTo>
                  <a:cubicBezTo>
                    <a:pt x="576" y="0"/>
                    <a:pt x="576" y="0"/>
                    <a:pt x="576" y="0"/>
                  </a:cubicBezTo>
                  <a:cubicBezTo>
                    <a:pt x="0" y="0"/>
                    <a:pt x="0" y="0"/>
                    <a:pt x="0" y="0"/>
                  </a:cubicBezTo>
                  <a:lnTo>
                    <a:pt x="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6" name="Rectangle 65"/>
            <p:cNvSpPr>
              <a:spLocks noChangeArrowheads="1"/>
            </p:cNvSpPr>
            <p:nvPr/>
          </p:nvSpPr>
          <p:spPr bwMode="auto">
            <a:xfrm>
              <a:off x="4043362" y="2505075"/>
              <a:ext cx="1057275"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7" name="Freeform 8"/>
            <p:cNvSpPr>
              <a:spLocks/>
            </p:cNvSpPr>
            <p:nvPr/>
          </p:nvSpPr>
          <p:spPr bwMode="auto">
            <a:xfrm>
              <a:off x="3781425" y="1512887"/>
              <a:ext cx="1585913" cy="131763"/>
            </a:xfrm>
            <a:custGeom>
              <a:avLst/>
              <a:gdLst>
                <a:gd name="T0" fmla="*/ 36 w 864"/>
                <a:gd name="T1" fmla="*/ 72 h 72"/>
                <a:gd name="T2" fmla="*/ 38 w 864"/>
                <a:gd name="T3" fmla="*/ 72 h 72"/>
                <a:gd name="T4" fmla="*/ 826 w 864"/>
                <a:gd name="T5" fmla="*/ 72 h 72"/>
                <a:gd name="T6" fmla="*/ 828 w 864"/>
                <a:gd name="T7" fmla="*/ 72 h 72"/>
                <a:gd name="T8" fmla="*/ 864 w 864"/>
                <a:gd name="T9" fmla="*/ 36 h 72"/>
                <a:gd name="T10" fmla="*/ 828 w 864"/>
                <a:gd name="T11" fmla="*/ 0 h 72"/>
                <a:gd name="T12" fmla="*/ 828 w 864"/>
                <a:gd name="T13" fmla="*/ 0 h 72"/>
                <a:gd name="T14" fmla="*/ 36 w 864"/>
                <a:gd name="T15" fmla="*/ 0 h 72"/>
                <a:gd name="T16" fmla="*/ 36 w 864"/>
                <a:gd name="T17" fmla="*/ 0 h 72"/>
                <a:gd name="T18" fmla="*/ 36 w 864"/>
                <a:gd name="T19" fmla="*/ 0 h 72"/>
                <a:gd name="T20" fmla="*/ 0 w 864"/>
                <a:gd name="T21" fmla="*/ 36 h 72"/>
                <a:gd name="T22" fmla="*/ 36 w 864"/>
                <a:gd name="T2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4" h="72">
                  <a:moveTo>
                    <a:pt x="36" y="72"/>
                  </a:moveTo>
                  <a:cubicBezTo>
                    <a:pt x="37" y="72"/>
                    <a:pt x="37" y="72"/>
                    <a:pt x="38" y="72"/>
                  </a:cubicBezTo>
                  <a:cubicBezTo>
                    <a:pt x="826" y="72"/>
                    <a:pt x="826" y="72"/>
                    <a:pt x="826" y="72"/>
                  </a:cubicBezTo>
                  <a:cubicBezTo>
                    <a:pt x="827" y="72"/>
                    <a:pt x="827" y="72"/>
                    <a:pt x="828" y="72"/>
                  </a:cubicBezTo>
                  <a:cubicBezTo>
                    <a:pt x="848" y="72"/>
                    <a:pt x="864" y="56"/>
                    <a:pt x="864" y="36"/>
                  </a:cubicBezTo>
                  <a:cubicBezTo>
                    <a:pt x="864" y="16"/>
                    <a:pt x="848" y="0"/>
                    <a:pt x="828" y="0"/>
                  </a:cubicBezTo>
                  <a:cubicBezTo>
                    <a:pt x="828" y="0"/>
                    <a:pt x="828" y="0"/>
                    <a:pt x="828" y="0"/>
                  </a:cubicBezTo>
                  <a:cubicBezTo>
                    <a:pt x="36" y="0"/>
                    <a:pt x="36" y="0"/>
                    <a:pt x="36" y="0"/>
                  </a:cubicBezTo>
                  <a:cubicBezTo>
                    <a:pt x="36" y="0"/>
                    <a:pt x="36" y="0"/>
                    <a:pt x="36" y="0"/>
                  </a:cubicBezTo>
                  <a:cubicBezTo>
                    <a:pt x="36" y="0"/>
                    <a:pt x="36" y="0"/>
                    <a:pt x="36" y="0"/>
                  </a:cubicBezTo>
                  <a:cubicBezTo>
                    <a:pt x="16" y="0"/>
                    <a:pt x="0" y="16"/>
                    <a:pt x="0" y="36"/>
                  </a:cubicBezTo>
                  <a:cubicBezTo>
                    <a:pt x="0" y="56"/>
                    <a:pt x="16" y="72"/>
                    <a:pt x="3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68" name="Rectangle 67"/>
            <p:cNvSpPr>
              <a:spLocks noChangeArrowheads="1"/>
            </p:cNvSpPr>
            <p:nvPr/>
          </p:nvSpPr>
          <p:spPr bwMode="auto">
            <a:xfrm>
              <a:off x="4043362" y="1976437"/>
              <a:ext cx="1057275"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grpSp>
      <p:grpSp>
        <p:nvGrpSpPr>
          <p:cNvPr id="20" name="Group 19"/>
          <p:cNvGrpSpPr/>
          <p:nvPr/>
        </p:nvGrpSpPr>
        <p:grpSpPr>
          <a:xfrm rot="21198895">
            <a:off x="7307170" y="1704680"/>
            <a:ext cx="409497" cy="564035"/>
            <a:chOff x="4666933" y="1701322"/>
            <a:chExt cx="308927" cy="425510"/>
          </a:xfrm>
        </p:grpSpPr>
        <p:sp>
          <p:nvSpPr>
            <p:cNvPr id="22" name="Rectangle 21"/>
            <p:cNvSpPr/>
            <p:nvPr/>
          </p:nvSpPr>
          <p:spPr>
            <a:xfrm>
              <a:off x="4671728" y="1701322"/>
              <a:ext cx="303010" cy="417218"/>
            </a:xfrm>
            <a:custGeom>
              <a:avLst/>
              <a:gdLst>
                <a:gd name="connsiteX0" fmla="*/ 0 w 759366"/>
                <a:gd name="connsiteY0" fmla="*/ 0 h 1045580"/>
                <a:gd name="connsiteX1" fmla="*/ 759366 w 759366"/>
                <a:gd name="connsiteY1" fmla="*/ 0 h 1045580"/>
                <a:gd name="connsiteX2" fmla="*/ 759366 w 759366"/>
                <a:gd name="connsiteY2" fmla="*/ 1045580 h 1045580"/>
                <a:gd name="connsiteX3" fmla="*/ 0 w 759366"/>
                <a:gd name="connsiteY3" fmla="*/ 1045580 h 1045580"/>
                <a:gd name="connsiteX4" fmla="*/ 0 w 759366"/>
                <a:gd name="connsiteY4" fmla="*/ 0 h 1045580"/>
                <a:gd name="connsiteX0" fmla="*/ 0 w 759366"/>
                <a:gd name="connsiteY0" fmla="*/ 2092 h 1047672"/>
                <a:gd name="connsiteX1" fmla="*/ 510774 w 759366"/>
                <a:gd name="connsiteY1" fmla="*/ 0 h 1047672"/>
                <a:gd name="connsiteX2" fmla="*/ 759366 w 759366"/>
                <a:gd name="connsiteY2" fmla="*/ 2092 h 1047672"/>
                <a:gd name="connsiteX3" fmla="*/ 759366 w 759366"/>
                <a:gd name="connsiteY3" fmla="*/ 1047672 h 1047672"/>
                <a:gd name="connsiteX4" fmla="*/ 0 w 759366"/>
                <a:gd name="connsiteY4" fmla="*/ 1047672 h 1047672"/>
                <a:gd name="connsiteX5" fmla="*/ 0 w 759366"/>
                <a:gd name="connsiteY5" fmla="*/ 2092 h 1047672"/>
                <a:gd name="connsiteX0" fmla="*/ 0 w 759366"/>
                <a:gd name="connsiteY0" fmla="*/ 2092 h 1047672"/>
                <a:gd name="connsiteX1" fmla="*/ 510774 w 759366"/>
                <a:gd name="connsiteY1" fmla="*/ 0 h 1047672"/>
                <a:gd name="connsiteX2" fmla="*/ 759366 w 759366"/>
                <a:gd name="connsiteY2" fmla="*/ 2092 h 1047672"/>
                <a:gd name="connsiteX3" fmla="*/ 756465 w 759366"/>
                <a:gd name="connsiteY3" fmla="*/ 249371 h 1047672"/>
                <a:gd name="connsiteX4" fmla="*/ 759366 w 759366"/>
                <a:gd name="connsiteY4" fmla="*/ 1047672 h 1047672"/>
                <a:gd name="connsiteX5" fmla="*/ 0 w 759366"/>
                <a:gd name="connsiteY5" fmla="*/ 1047672 h 1047672"/>
                <a:gd name="connsiteX6" fmla="*/ 0 w 759366"/>
                <a:gd name="connsiteY6" fmla="*/ 2092 h 1047672"/>
                <a:gd name="connsiteX0" fmla="*/ 0 w 759366"/>
                <a:gd name="connsiteY0" fmla="*/ 2092 h 1047672"/>
                <a:gd name="connsiteX1" fmla="*/ 510774 w 759366"/>
                <a:gd name="connsiteY1" fmla="*/ 0 h 1047672"/>
                <a:gd name="connsiteX2" fmla="*/ 756465 w 759366"/>
                <a:gd name="connsiteY2" fmla="*/ 249371 h 1047672"/>
                <a:gd name="connsiteX3" fmla="*/ 759366 w 759366"/>
                <a:gd name="connsiteY3" fmla="*/ 1047672 h 1047672"/>
                <a:gd name="connsiteX4" fmla="*/ 0 w 759366"/>
                <a:gd name="connsiteY4" fmla="*/ 1047672 h 1047672"/>
                <a:gd name="connsiteX5" fmla="*/ 0 w 759366"/>
                <a:gd name="connsiteY5" fmla="*/ 2092 h 1047672"/>
                <a:gd name="connsiteX0" fmla="*/ 0 w 759366"/>
                <a:gd name="connsiteY0" fmla="*/ 0 h 1045580"/>
                <a:gd name="connsiteX1" fmla="*/ 510035 w 759366"/>
                <a:gd name="connsiteY1" fmla="*/ 4215 h 1045580"/>
                <a:gd name="connsiteX2" fmla="*/ 756465 w 759366"/>
                <a:gd name="connsiteY2" fmla="*/ 247279 h 1045580"/>
                <a:gd name="connsiteX3" fmla="*/ 759366 w 759366"/>
                <a:gd name="connsiteY3" fmla="*/ 1045580 h 1045580"/>
                <a:gd name="connsiteX4" fmla="*/ 0 w 759366"/>
                <a:gd name="connsiteY4" fmla="*/ 1045580 h 1045580"/>
                <a:gd name="connsiteX5" fmla="*/ 0 w 759366"/>
                <a:gd name="connsiteY5" fmla="*/ 0 h 104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366" h="1045580">
                  <a:moveTo>
                    <a:pt x="0" y="0"/>
                  </a:moveTo>
                  <a:lnTo>
                    <a:pt x="510035" y="4215"/>
                  </a:lnTo>
                  <a:lnTo>
                    <a:pt x="756465" y="247279"/>
                  </a:lnTo>
                  <a:lnTo>
                    <a:pt x="759366" y="1045580"/>
                  </a:lnTo>
                  <a:lnTo>
                    <a:pt x="0" y="1045580"/>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23" name="Freeform 5"/>
            <p:cNvSpPr>
              <a:spLocks noEditPoints="1"/>
            </p:cNvSpPr>
            <p:nvPr/>
          </p:nvSpPr>
          <p:spPr bwMode="auto">
            <a:xfrm>
              <a:off x="4666933" y="1702116"/>
              <a:ext cx="308927" cy="424716"/>
            </a:xfrm>
            <a:custGeom>
              <a:avLst/>
              <a:gdLst>
                <a:gd name="T0" fmla="*/ 36 w 335"/>
                <a:gd name="T1" fmla="*/ 82 h 461"/>
                <a:gd name="T2" fmla="*/ 41 w 335"/>
                <a:gd name="T3" fmla="*/ 62 h 461"/>
                <a:gd name="T4" fmla="*/ 58 w 335"/>
                <a:gd name="T5" fmla="*/ 46 h 461"/>
                <a:gd name="T6" fmla="*/ 43 w 335"/>
                <a:gd name="T7" fmla="*/ 30 h 461"/>
                <a:gd name="T8" fmla="*/ 23 w 335"/>
                <a:gd name="T9" fmla="*/ 82 h 461"/>
                <a:gd name="T10" fmla="*/ 82 w 335"/>
                <a:gd name="T11" fmla="*/ 82 h 461"/>
                <a:gd name="T12" fmla="*/ 97 w 335"/>
                <a:gd name="T13" fmla="*/ 69 h 461"/>
                <a:gd name="T14" fmla="*/ 97 w 335"/>
                <a:gd name="T15" fmla="*/ 43 h 461"/>
                <a:gd name="T16" fmla="*/ 82 w 335"/>
                <a:gd name="T17" fmla="*/ 30 h 461"/>
                <a:gd name="T18" fmla="*/ 62 w 335"/>
                <a:gd name="T19" fmla="*/ 82 h 461"/>
                <a:gd name="T20" fmla="*/ 117 w 335"/>
                <a:gd name="T21" fmla="*/ 82 h 461"/>
                <a:gd name="T22" fmla="*/ 133 w 335"/>
                <a:gd name="T23" fmla="*/ 60 h 461"/>
                <a:gd name="T24" fmla="*/ 117 w 335"/>
                <a:gd name="T25" fmla="*/ 50 h 461"/>
                <a:gd name="T26" fmla="*/ 134 w 335"/>
                <a:gd name="T27" fmla="*/ 41 h 461"/>
                <a:gd name="T28" fmla="*/ 104 w 335"/>
                <a:gd name="T29" fmla="*/ 30 h 461"/>
                <a:gd name="T30" fmla="*/ 23 w 335"/>
                <a:gd name="T31" fmla="*/ 189 h 461"/>
                <a:gd name="T32" fmla="*/ 312 w 335"/>
                <a:gd name="T33" fmla="*/ 438 h 461"/>
                <a:gd name="T34" fmla="*/ 23 w 335"/>
                <a:gd name="T35" fmla="*/ 189 h 461"/>
                <a:gd name="T36" fmla="*/ 209 w 335"/>
                <a:gd name="T37" fmla="*/ 126 h 461"/>
                <a:gd name="T38" fmla="*/ 335 w 335"/>
                <a:gd name="T39" fmla="*/ 461 h 461"/>
                <a:gd name="T40" fmla="*/ 0 w 335"/>
                <a:gd name="T41" fmla="*/ 0 h 461"/>
                <a:gd name="T42" fmla="*/ 36 w 335"/>
                <a:gd name="T43" fmla="*/ 40 h 461"/>
                <a:gd name="T44" fmla="*/ 43 w 335"/>
                <a:gd name="T45" fmla="*/ 41 h 461"/>
                <a:gd name="T46" fmla="*/ 43 w 335"/>
                <a:gd name="T47" fmla="*/ 51 h 461"/>
                <a:gd name="T48" fmla="*/ 36 w 335"/>
                <a:gd name="T49" fmla="*/ 52 h 461"/>
                <a:gd name="T50" fmla="*/ 76 w 335"/>
                <a:gd name="T51" fmla="*/ 40 h 461"/>
                <a:gd name="T52" fmla="*/ 82 w 335"/>
                <a:gd name="T53" fmla="*/ 41 h 461"/>
                <a:gd name="T54" fmla="*/ 84 w 335"/>
                <a:gd name="T55" fmla="*/ 56 h 461"/>
                <a:gd name="T56" fmla="*/ 82 w 335"/>
                <a:gd name="T57" fmla="*/ 71 h 461"/>
                <a:gd name="T58" fmla="*/ 76 w 335"/>
                <a:gd name="T59" fmla="*/ 72 h 461"/>
                <a:gd name="T60" fmla="*/ 181 w 335"/>
                <a:gd name="T61" fmla="*/ 226 h 461"/>
                <a:gd name="T62" fmla="*/ 284 w 335"/>
                <a:gd name="T63" fmla="*/ 237 h 461"/>
                <a:gd name="T64" fmla="*/ 181 w 335"/>
                <a:gd name="T65" fmla="*/ 226 h 461"/>
                <a:gd name="T66" fmla="*/ 154 w 335"/>
                <a:gd name="T67" fmla="*/ 324 h 461"/>
                <a:gd name="T68" fmla="*/ 51 w 335"/>
                <a:gd name="T69" fmla="*/ 335 h 461"/>
                <a:gd name="T70" fmla="*/ 51 w 335"/>
                <a:gd name="T71" fmla="*/ 292 h 461"/>
                <a:gd name="T72" fmla="*/ 154 w 335"/>
                <a:gd name="T73" fmla="*/ 302 h 461"/>
                <a:gd name="T74" fmla="*/ 51 w 335"/>
                <a:gd name="T75" fmla="*/ 292 h 461"/>
                <a:gd name="T76" fmla="*/ 154 w 335"/>
                <a:gd name="T77" fmla="*/ 357 h 461"/>
                <a:gd name="T78" fmla="*/ 51 w 335"/>
                <a:gd name="T79" fmla="*/ 368 h 461"/>
                <a:gd name="T80" fmla="*/ 51 w 335"/>
                <a:gd name="T81" fmla="*/ 390 h 461"/>
                <a:gd name="T82" fmla="*/ 154 w 335"/>
                <a:gd name="T83" fmla="*/ 400 h 461"/>
                <a:gd name="T84" fmla="*/ 51 w 335"/>
                <a:gd name="T85" fmla="*/ 390 h 461"/>
                <a:gd name="T86" fmla="*/ 284 w 335"/>
                <a:gd name="T87" fmla="*/ 400 h 461"/>
                <a:gd name="T88" fmla="*/ 181 w 335"/>
                <a:gd name="T89" fmla="*/ 324 h 461"/>
                <a:gd name="T90" fmla="*/ 51 w 335"/>
                <a:gd name="T91" fmla="*/ 259 h 461"/>
                <a:gd name="T92" fmla="*/ 154 w 335"/>
                <a:gd name="T93" fmla="*/ 270 h 461"/>
                <a:gd name="T94" fmla="*/ 51 w 335"/>
                <a:gd name="T95" fmla="*/ 259 h 461"/>
                <a:gd name="T96" fmla="*/ 154 w 335"/>
                <a:gd name="T97" fmla="*/ 226 h 461"/>
                <a:gd name="T98" fmla="*/ 51 w 335"/>
                <a:gd name="T99" fmla="*/ 237 h 461"/>
                <a:gd name="T100" fmla="*/ 181 w 335"/>
                <a:gd name="T101" fmla="*/ 292 h 461"/>
                <a:gd name="T102" fmla="*/ 284 w 335"/>
                <a:gd name="T103" fmla="*/ 302 h 461"/>
                <a:gd name="T104" fmla="*/ 181 w 335"/>
                <a:gd name="T105" fmla="*/ 292 h 461"/>
                <a:gd name="T106" fmla="*/ 284 w 335"/>
                <a:gd name="T107" fmla="*/ 259 h 461"/>
                <a:gd name="T108" fmla="*/ 181 w 335"/>
                <a:gd name="T109" fmla="*/ 270 h 461"/>
                <a:gd name="T110" fmla="*/ 224 w 335"/>
                <a:gd name="T111" fmla="*/ 0 h 461"/>
                <a:gd name="T112" fmla="*/ 224 w 335"/>
                <a:gd name="T113" fmla="*/ 11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5" h="461">
                  <a:moveTo>
                    <a:pt x="23" y="82"/>
                  </a:moveTo>
                  <a:cubicBezTo>
                    <a:pt x="36" y="82"/>
                    <a:pt x="36" y="82"/>
                    <a:pt x="36" y="82"/>
                  </a:cubicBezTo>
                  <a:cubicBezTo>
                    <a:pt x="36" y="62"/>
                    <a:pt x="36" y="62"/>
                    <a:pt x="36" y="62"/>
                  </a:cubicBezTo>
                  <a:cubicBezTo>
                    <a:pt x="41" y="62"/>
                    <a:pt x="41" y="62"/>
                    <a:pt x="41" y="62"/>
                  </a:cubicBezTo>
                  <a:cubicBezTo>
                    <a:pt x="47" y="62"/>
                    <a:pt x="51" y="61"/>
                    <a:pt x="54" y="58"/>
                  </a:cubicBezTo>
                  <a:cubicBezTo>
                    <a:pt x="56" y="55"/>
                    <a:pt x="58" y="51"/>
                    <a:pt x="58" y="46"/>
                  </a:cubicBezTo>
                  <a:cubicBezTo>
                    <a:pt x="58" y="41"/>
                    <a:pt x="57" y="38"/>
                    <a:pt x="54" y="35"/>
                  </a:cubicBezTo>
                  <a:cubicBezTo>
                    <a:pt x="52" y="32"/>
                    <a:pt x="48" y="30"/>
                    <a:pt x="43" y="30"/>
                  </a:cubicBezTo>
                  <a:cubicBezTo>
                    <a:pt x="23" y="30"/>
                    <a:pt x="23" y="30"/>
                    <a:pt x="23" y="30"/>
                  </a:cubicBezTo>
                  <a:cubicBezTo>
                    <a:pt x="23" y="82"/>
                    <a:pt x="23" y="82"/>
                    <a:pt x="23" y="82"/>
                  </a:cubicBezTo>
                  <a:close/>
                  <a:moveTo>
                    <a:pt x="62" y="82"/>
                  </a:moveTo>
                  <a:cubicBezTo>
                    <a:pt x="82" y="82"/>
                    <a:pt x="82" y="82"/>
                    <a:pt x="82" y="82"/>
                  </a:cubicBezTo>
                  <a:cubicBezTo>
                    <a:pt x="87" y="82"/>
                    <a:pt x="90" y="80"/>
                    <a:pt x="93" y="78"/>
                  </a:cubicBezTo>
                  <a:cubicBezTo>
                    <a:pt x="95" y="76"/>
                    <a:pt x="97" y="72"/>
                    <a:pt x="97" y="69"/>
                  </a:cubicBezTo>
                  <a:cubicBezTo>
                    <a:pt x="98" y="65"/>
                    <a:pt x="98" y="60"/>
                    <a:pt x="98" y="56"/>
                  </a:cubicBezTo>
                  <a:cubicBezTo>
                    <a:pt x="98" y="51"/>
                    <a:pt x="98" y="47"/>
                    <a:pt x="97" y="43"/>
                  </a:cubicBezTo>
                  <a:cubicBezTo>
                    <a:pt x="97" y="39"/>
                    <a:pt x="95" y="36"/>
                    <a:pt x="93" y="34"/>
                  </a:cubicBezTo>
                  <a:cubicBezTo>
                    <a:pt x="90" y="31"/>
                    <a:pt x="87" y="30"/>
                    <a:pt x="82" y="30"/>
                  </a:cubicBezTo>
                  <a:cubicBezTo>
                    <a:pt x="62" y="30"/>
                    <a:pt x="62" y="30"/>
                    <a:pt x="62" y="30"/>
                  </a:cubicBezTo>
                  <a:cubicBezTo>
                    <a:pt x="62" y="82"/>
                    <a:pt x="62" y="82"/>
                    <a:pt x="62" y="82"/>
                  </a:cubicBezTo>
                  <a:close/>
                  <a:moveTo>
                    <a:pt x="104" y="82"/>
                  </a:moveTo>
                  <a:cubicBezTo>
                    <a:pt x="117" y="82"/>
                    <a:pt x="117" y="82"/>
                    <a:pt x="117" y="82"/>
                  </a:cubicBezTo>
                  <a:cubicBezTo>
                    <a:pt x="117" y="60"/>
                    <a:pt x="117" y="60"/>
                    <a:pt x="117" y="60"/>
                  </a:cubicBezTo>
                  <a:cubicBezTo>
                    <a:pt x="133" y="60"/>
                    <a:pt x="133" y="60"/>
                    <a:pt x="133" y="60"/>
                  </a:cubicBezTo>
                  <a:cubicBezTo>
                    <a:pt x="133" y="50"/>
                    <a:pt x="133" y="50"/>
                    <a:pt x="133" y="50"/>
                  </a:cubicBezTo>
                  <a:cubicBezTo>
                    <a:pt x="117" y="50"/>
                    <a:pt x="117" y="50"/>
                    <a:pt x="117" y="50"/>
                  </a:cubicBezTo>
                  <a:cubicBezTo>
                    <a:pt x="117" y="41"/>
                    <a:pt x="117" y="41"/>
                    <a:pt x="117" y="41"/>
                  </a:cubicBezTo>
                  <a:cubicBezTo>
                    <a:pt x="134" y="41"/>
                    <a:pt x="134" y="41"/>
                    <a:pt x="134" y="41"/>
                  </a:cubicBezTo>
                  <a:cubicBezTo>
                    <a:pt x="134" y="30"/>
                    <a:pt x="134" y="30"/>
                    <a:pt x="134" y="30"/>
                  </a:cubicBezTo>
                  <a:cubicBezTo>
                    <a:pt x="104" y="30"/>
                    <a:pt x="104" y="30"/>
                    <a:pt x="104" y="30"/>
                  </a:cubicBezTo>
                  <a:cubicBezTo>
                    <a:pt x="104" y="82"/>
                    <a:pt x="104" y="82"/>
                    <a:pt x="104" y="82"/>
                  </a:cubicBezTo>
                  <a:close/>
                  <a:moveTo>
                    <a:pt x="23" y="189"/>
                  </a:moveTo>
                  <a:cubicBezTo>
                    <a:pt x="23" y="438"/>
                    <a:pt x="23" y="438"/>
                    <a:pt x="23" y="438"/>
                  </a:cubicBezTo>
                  <a:cubicBezTo>
                    <a:pt x="312" y="438"/>
                    <a:pt x="312" y="438"/>
                    <a:pt x="312" y="438"/>
                  </a:cubicBezTo>
                  <a:cubicBezTo>
                    <a:pt x="312" y="189"/>
                    <a:pt x="312" y="189"/>
                    <a:pt x="312" y="189"/>
                  </a:cubicBezTo>
                  <a:cubicBezTo>
                    <a:pt x="23" y="189"/>
                    <a:pt x="23" y="189"/>
                    <a:pt x="23" y="189"/>
                  </a:cubicBezTo>
                  <a:close/>
                  <a:moveTo>
                    <a:pt x="209" y="0"/>
                  </a:moveTo>
                  <a:cubicBezTo>
                    <a:pt x="209" y="126"/>
                    <a:pt x="209" y="126"/>
                    <a:pt x="209" y="126"/>
                  </a:cubicBezTo>
                  <a:cubicBezTo>
                    <a:pt x="335" y="126"/>
                    <a:pt x="335" y="126"/>
                    <a:pt x="335" y="126"/>
                  </a:cubicBezTo>
                  <a:cubicBezTo>
                    <a:pt x="335" y="461"/>
                    <a:pt x="335" y="461"/>
                    <a:pt x="335" y="461"/>
                  </a:cubicBezTo>
                  <a:cubicBezTo>
                    <a:pt x="0" y="461"/>
                    <a:pt x="0" y="461"/>
                    <a:pt x="0" y="461"/>
                  </a:cubicBezTo>
                  <a:cubicBezTo>
                    <a:pt x="0" y="0"/>
                    <a:pt x="0" y="0"/>
                    <a:pt x="0" y="0"/>
                  </a:cubicBezTo>
                  <a:cubicBezTo>
                    <a:pt x="209" y="0"/>
                    <a:pt x="209" y="0"/>
                    <a:pt x="209" y="0"/>
                  </a:cubicBezTo>
                  <a:close/>
                  <a:moveTo>
                    <a:pt x="36" y="40"/>
                  </a:moveTo>
                  <a:cubicBezTo>
                    <a:pt x="39" y="40"/>
                    <a:pt x="39" y="40"/>
                    <a:pt x="39" y="40"/>
                  </a:cubicBezTo>
                  <a:cubicBezTo>
                    <a:pt x="41" y="40"/>
                    <a:pt x="42" y="40"/>
                    <a:pt x="43" y="41"/>
                  </a:cubicBezTo>
                  <a:cubicBezTo>
                    <a:pt x="44" y="42"/>
                    <a:pt x="44" y="44"/>
                    <a:pt x="44" y="46"/>
                  </a:cubicBezTo>
                  <a:cubicBezTo>
                    <a:pt x="44" y="48"/>
                    <a:pt x="44" y="50"/>
                    <a:pt x="43" y="51"/>
                  </a:cubicBezTo>
                  <a:cubicBezTo>
                    <a:pt x="42" y="52"/>
                    <a:pt x="41" y="52"/>
                    <a:pt x="39" y="52"/>
                  </a:cubicBezTo>
                  <a:cubicBezTo>
                    <a:pt x="36" y="52"/>
                    <a:pt x="36" y="52"/>
                    <a:pt x="36" y="52"/>
                  </a:cubicBezTo>
                  <a:cubicBezTo>
                    <a:pt x="36" y="40"/>
                    <a:pt x="36" y="40"/>
                    <a:pt x="36" y="40"/>
                  </a:cubicBezTo>
                  <a:close/>
                  <a:moveTo>
                    <a:pt x="76" y="40"/>
                  </a:moveTo>
                  <a:cubicBezTo>
                    <a:pt x="78" y="40"/>
                    <a:pt x="78" y="40"/>
                    <a:pt x="78" y="40"/>
                  </a:cubicBezTo>
                  <a:cubicBezTo>
                    <a:pt x="80" y="40"/>
                    <a:pt x="81" y="40"/>
                    <a:pt x="82" y="41"/>
                  </a:cubicBezTo>
                  <a:cubicBezTo>
                    <a:pt x="83" y="42"/>
                    <a:pt x="83" y="43"/>
                    <a:pt x="84" y="46"/>
                  </a:cubicBezTo>
                  <a:cubicBezTo>
                    <a:pt x="84" y="48"/>
                    <a:pt x="84" y="51"/>
                    <a:pt x="84" y="56"/>
                  </a:cubicBezTo>
                  <a:cubicBezTo>
                    <a:pt x="84" y="60"/>
                    <a:pt x="84" y="64"/>
                    <a:pt x="84" y="66"/>
                  </a:cubicBezTo>
                  <a:cubicBezTo>
                    <a:pt x="83" y="69"/>
                    <a:pt x="83" y="70"/>
                    <a:pt x="82" y="71"/>
                  </a:cubicBezTo>
                  <a:cubicBezTo>
                    <a:pt x="81" y="72"/>
                    <a:pt x="80" y="72"/>
                    <a:pt x="78" y="72"/>
                  </a:cubicBezTo>
                  <a:cubicBezTo>
                    <a:pt x="76" y="72"/>
                    <a:pt x="76" y="72"/>
                    <a:pt x="76" y="72"/>
                  </a:cubicBezTo>
                  <a:cubicBezTo>
                    <a:pt x="76" y="40"/>
                    <a:pt x="76" y="40"/>
                    <a:pt x="76" y="40"/>
                  </a:cubicBezTo>
                  <a:close/>
                  <a:moveTo>
                    <a:pt x="181" y="226"/>
                  </a:moveTo>
                  <a:cubicBezTo>
                    <a:pt x="284" y="226"/>
                    <a:pt x="284" y="226"/>
                    <a:pt x="284" y="226"/>
                  </a:cubicBezTo>
                  <a:cubicBezTo>
                    <a:pt x="284" y="237"/>
                    <a:pt x="284" y="237"/>
                    <a:pt x="284" y="237"/>
                  </a:cubicBezTo>
                  <a:cubicBezTo>
                    <a:pt x="181" y="237"/>
                    <a:pt x="181" y="237"/>
                    <a:pt x="181" y="237"/>
                  </a:cubicBezTo>
                  <a:cubicBezTo>
                    <a:pt x="181" y="226"/>
                    <a:pt x="181" y="226"/>
                    <a:pt x="181" y="226"/>
                  </a:cubicBezTo>
                  <a:close/>
                  <a:moveTo>
                    <a:pt x="51" y="324"/>
                  </a:moveTo>
                  <a:cubicBezTo>
                    <a:pt x="154" y="324"/>
                    <a:pt x="154" y="324"/>
                    <a:pt x="154" y="324"/>
                  </a:cubicBezTo>
                  <a:cubicBezTo>
                    <a:pt x="154" y="335"/>
                    <a:pt x="154" y="335"/>
                    <a:pt x="154" y="335"/>
                  </a:cubicBezTo>
                  <a:cubicBezTo>
                    <a:pt x="51" y="335"/>
                    <a:pt x="51" y="335"/>
                    <a:pt x="51" y="335"/>
                  </a:cubicBezTo>
                  <a:cubicBezTo>
                    <a:pt x="51" y="324"/>
                    <a:pt x="51" y="324"/>
                    <a:pt x="51" y="324"/>
                  </a:cubicBezTo>
                  <a:close/>
                  <a:moveTo>
                    <a:pt x="51" y="292"/>
                  </a:moveTo>
                  <a:cubicBezTo>
                    <a:pt x="154" y="292"/>
                    <a:pt x="154" y="292"/>
                    <a:pt x="154" y="292"/>
                  </a:cubicBezTo>
                  <a:cubicBezTo>
                    <a:pt x="154" y="302"/>
                    <a:pt x="154" y="302"/>
                    <a:pt x="154" y="302"/>
                  </a:cubicBezTo>
                  <a:cubicBezTo>
                    <a:pt x="51" y="302"/>
                    <a:pt x="51" y="302"/>
                    <a:pt x="51" y="302"/>
                  </a:cubicBezTo>
                  <a:cubicBezTo>
                    <a:pt x="51" y="292"/>
                    <a:pt x="51" y="292"/>
                    <a:pt x="51" y="292"/>
                  </a:cubicBezTo>
                  <a:close/>
                  <a:moveTo>
                    <a:pt x="51" y="357"/>
                  </a:moveTo>
                  <a:cubicBezTo>
                    <a:pt x="154" y="357"/>
                    <a:pt x="154" y="357"/>
                    <a:pt x="154" y="357"/>
                  </a:cubicBezTo>
                  <a:cubicBezTo>
                    <a:pt x="154" y="368"/>
                    <a:pt x="154" y="368"/>
                    <a:pt x="154" y="368"/>
                  </a:cubicBezTo>
                  <a:cubicBezTo>
                    <a:pt x="51" y="368"/>
                    <a:pt x="51" y="368"/>
                    <a:pt x="51" y="368"/>
                  </a:cubicBezTo>
                  <a:cubicBezTo>
                    <a:pt x="51" y="357"/>
                    <a:pt x="51" y="357"/>
                    <a:pt x="51" y="357"/>
                  </a:cubicBezTo>
                  <a:close/>
                  <a:moveTo>
                    <a:pt x="51" y="390"/>
                  </a:moveTo>
                  <a:cubicBezTo>
                    <a:pt x="154" y="390"/>
                    <a:pt x="154" y="390"/>
                    <a:pt x="154" y="390"/>
                  </a:cubicBezTo>
                  <a:cubicBezTo>
                    <a:pt x="154" y="400"/>
                    <a:pt x="154" y="400"/>
                    <a:pt x="154" y="400"/>
                  </a:cubicBezTo>
                  <a:cubicBezTo>
                    <a:pt x="51" y="400"/>
                    <a:pt x="51" y="400"/>
                    <a:pt x="51" y="400"/>
                  </a:cubicBezTo>
                  <a:cubicBezTo>
                    <a:pt x="51" y="390"/>
                    <a:pt x="51" y="390"/>
                    <a:pt x="51" y="390"/>
                  </a:cubicBezTo>
                  <a:close/>
                  <a:moveTo>
                    <a:pt x="284" y="324"/>
                  </a:moveTo>
                  <a:cubicBezTo>
                    <a:pt x="284" y="400"/>
                    <a:pt x="284" y="400"/>
                    <a:pt x="284" y="400"/>
                  </a:cubicBezTo>
                  <a:cubicBezTo>
                    <a:pt x="181" y="400"/>
                    <a:pt x="181" y="400"/>
                    <a:pt x="181" y="400"/>
                  </a:cubicBezTo>
                  <a:cubicBezTo>
                    <a:pt x="181" y="324"/>
                    <a:pt x="181" y="324"/>
                    <a:pt x="181" y="324"/>
                  </a:cubicBezTo>
                  <a:cubicBezTo>
                    <a:pt x="284" y="324"/>
                    <a:pt x="284" y="324"/>
                    <a:pt x="284" y="324"/>
                  </a:cubicBezTo>
                  <a:close/>
                  <a:moveTo>
                    <a:pt x="51" y="259"/>
                  </a:moveTo>
                  <a:cubicBezTo>
                    <a:pt x="154" y="259"/>
                    <a:pt x="154" y="259"/>
                    <a:pt x="154" y="259"/>
                  </a:cubicBezTo>
                  <a:cubicBezTo>
                    <a:pt x="154" y="270"/>
                    <a:pt x="154" y="270"/>
                    <a:pt x="154" y="270"/>
                  </a:cubicBezTo>
                  <a:cubicBezTo>
                    <a:pt x="51" y="270"/>
                    <a:pt x="51" y="270"/>
                    <a:pt x="51" y="270"/>
                  </a:cubicBezTo>
                  <a:cubicBezTo>
                    <a:pt x="51" y="259"/>
                    <a:pt x="51" y="259"/>
                    <a:pt x="51" y="259"/>
                  </a:cubicBezTo>
                  <a:close/>
                  <a:moveTo>
                    <a:pt x="51" y="226"/>
                  </a:moveTo>
                  <a:cubicBezTo>
                    <a:pt x="154" y="226"/>
                    <a:pt x="154" y="226"/>
                    <a:pt x="154" y="226"/>
                  </a:cubicBezTo>
                  <a:cubicBezTo>
                    <a:pt x="154" y="237"/>
                    <a:pt x="154" y="237"/>
                    <a:pt x="154" y="237"/>
                  </a:cubicBezTo>
                  <a:cubicBezTo>
                    <a:pt x="51" y="237"/>
                    <a:pt x="51" y="237"/>
                    <a:pt x="51" y="237"/>
                  </a:cubicBezTo>
                  <a:cubicBezTo>
                    <a:pt x="51" y="226"/>
                    <a:pt x="51" y="226"/>
                    <a:pt x="51" y="226"/>
                  </a:cubicBezTo>
                  <a:close/>
                  <a:moveTo>
                    <a:pt x="181" y="292"/>
                  </a:moveTo>
                  <a:cubicBezTo>
                    <a:pt x="284" y="292"/>
                    <a:pt x="284" y="292"/>
                    <a:pt x="284" y="292"/>
                  </a:cubicBezTo>
                  <a:cubicBezTo>
                    <a:pt x="284" y="302"/>
                    <a:pt x="284" y="302"/>
                    <a:pt x="284" y="302"/>
                  </a:cubicBezTo>
                  <a:cubicBezTo>
                    <a:pt x="181" y="302"/>
                    <a:pt x="181" y="302"/>
                    <a:pt x="181" y="302"/>
                  </a:cubicBezTo>
                  <a:cubicBezTo>
                    <a:pt x="181" y="292"/>
                    <a:pt x="181" y="292"/>
                    <a:pt x="181" y="292"/>
                  </a:cubicBezTo>
                  <a:close/>
                  <a:moveTo>
                    <a:pt x="181" y="259"/>
                  </a:moveTo>
                  <a:cubicBezTo>
                    <a:pt x="284" y="259"/>
                    <a:pt x="284" y="259"/>
                    <a:pt x="284" y="259"/>
                  </a:cubicBezTo>
                  <a:cubicBezTo>
                    <a:pt x="284" y="270"/>
                    <a:pt x="284" y="270"/>
                    <a:pt x="284" y="270"/>
                  </a:cubicBezTo>
                  <a:cubicBezTo>
                    <a:pt x="181" y="270"/>
                    <a:pt x="181" y="270"/>
                    <a:pt x="181" y="270"/>
                  </a:cubicBezTo>
                  <a:cubicBezTo>
                    <a:pt x="181" y="259"/>
                    <a:pt x="181" y="259"/>
                    <a:pt x="181" y="259"/>
                  </a:cubicBezTo>
                  <a:close/>
                  <a:moveTo>
                    <a:pt x="224" y="0"/>
                  </a:moveTo>
                  <a:cubicBezTo>
                    <a:pt x="335" y="111"/>
                    <a:pt x="335" y="111"/>
                    <a:pt x="335" y="111"/>
                  </a:cubicBezTo>
                  <a:cubicBezTo>
                    <a:pt x="224" y="111"/>
                    <a:pt x="224" y="111"/>
                    <a:pt x="224" y="111"/>
                  </a:cubicBezTo>
                  <a:cubicBezTo>
                    <a:pt x="224" y="0"/>
                    <a:pt x="224" y="0"/>
                    <a:pt x="224" y="0"/>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grpSp>
      <p:grpSp>
        <p:nvGrpSpPr>
          <p:cNvPr id="112" name="Group 111"/>
          <p:cNvGrpSpPr/>
          <p:nvPr/>
        </p:nvGrpSpPr>
        <p:grpSpPr>
          <a:xfrm>
            <a:off x="6982914" y="2609633"/>
            <a:ext cx="1033900" cy="1037009"/>
            <a:chOff x="3516312" y="1512887"/>
            <a:chExt cx="2111376" cy="2117726"/>
          </a:xfrm>
          <a:solidFill>
            <a:schemeClr val="tx2"/>
          </a:solidFill>
        </p:grpSpPr>
        <p:sp>
          <p:nvSpPr>
            <p:cNvPr id="117" name="Freeform 5"/>
            <p:cNvSpPr>
              <a:spLocks noEditPoints="1"/>
            </p:cNvSpPr>
            <p:nvPr/>
          </p:nvSpPr>
          <p:spPr bwMode="auto">
            <a:xfrm>
              <a:off x="3516312" y="1711325"/>
              <a:ext cx="2111376" cy="1919288"/>
            </a:xfrm>
            <a:custGeom>
              <a:avLst/>
              <a:gdLst>
                <a:gd name="T0" fmla="*/ 1147 w 1150"/>
                <a:gd name="T1" fmla="*/ 407 h 1044"/>
                <a:gd name="T2" fmla="*/ 1124 w 1150"/>
                <a:gd name="T3" fmla="*/ 397 h 1044"/>
                <a:gd name="T4" fmla="*/ 1124 w 1150"/>
                <a:gd name="T5" fmla="*/ 397 h 1044"/>
                <a:gd name="T6" fmla="*/ 1124 w 1150"/>
                <a:gd name="T7" fmla="*/ 397 h 1044"/>
                <a:gd name="T8" fmla="*/ 1008 w 1150"/>
                <a:gd name="T9" fmla="*/ 440 h 1044"/>
                <a:gd name="T10" fmla="*/ 1008 w 1150"/>
                <a:gd name="T11" fmla="*/ 227 h 1044"/>
                <a:gd name="T12" fmla="*/ 1136 w 1150"/>
                <a:gd name="T13" fmla="*/ 179 h 1044"/>
                <a:gd name="T14" fmla="*/ 1136 w 1150"/>
                <a:gd name="T15" fmla="*/ 178 h 1044"/>
                <a:gd name="T16" fmla="*/ 1136 w 1150"/>
                <a:gd name="T17" fmla="*/ 178 h 1044"/>
                <a:gd name="T18" fmla="*/ 1147 w 1150"/>
                <a:gd name="T19" fmla="*/ 155 h 1044"/>
                <a:gd name="T20" fmla="*/ 1124 w 1150"/>
                <a:gd name="T21" fmla="*/ 145 h 1044"/>
                <a:gd name="T22" fmla="*/ 1124 w 1150"/>
                <a:gd name="T23" fmla="*/ 145 h 1044"/>
                <a:gd name="T24" fmla="*/ 1124 w 1150"/>
                <a:gd name="T25" fmla="*/ 145 h 1044"/>
                <a:gd name="T26" fmla="*/ 1008 w 1150"/>
                <a:gd name="T27" fmla="*/ 188 h 1044"/>
                <a:gd name="T28" fmla="*/ 1008 w 1150"/>
                <a:gd name="T29" fmla="*/ 40 h 1044"/>
                <a:gd name="T30" fmla="*/ 1008 w 1150"/>
                <a:gd name="T31" fmla="*/ 40 h 1044"/>
                <a:gd name="T32" fmla="*/ 1008 w 1150"/>
                <a:gd name="T33" fmla="*/ 36 h 1044"/>
                <a:gd name="T34" fmla="*/ 972 w 1150"/>
                <a:gd name="T35" fmla="*/ 0 h 1044"/>
                <a:gd name="T36" fmla="*/ 972 w 1150"/>
                <a:gd name="T37" fmla="*/ 0 h 1044"/>
                <a:gd name="T38" fmla="*/ 180 w 1150"/>
                <a:gd name="T39" fmla="*/ 0 h 1044"/>
                <a:gd name="T40" fmla="*/ 180 w 1150"/>
                <a:gd name="T41" fmla="*/ 0 h 1044"/>
                <a:gd name="T42" fmla="*/ 180 w 1150"/>
                <a:gd name="T43" fmla="*/ 0 h 1044"/>
                <a:gd name="T44" fmla="*/ 144 w 1150"/>
                <a:gd name="T45" fmla="*/ 36 h 1044"/>
                <a:gd name="T46" fmla="*/ 144 w 1150"/>
                <a:gd name="T47" fmla="*/ 36 h 1044"/>
                <a:gd name="T48" fmla="*/ 144 w 1150"/>
                <a:gd name="T49" fmla="*/ 36 h 1044"/>
                <a:gd name="T50" fmla="*/ 144 w 1150"/>
                <a:gd name="T51" fmla="*/ 324 h 1044"/>
                <a:gd name="T52" fmla="*/ 72 w 1150"/>
                <a:gd name="T53" fmla="*/ 324 h 1044"/>
                <a:gd name="T54" fmla="*/ 0 w 1150"/>
                <a:gd name="T55" fmla="*/ 324 h 1044"/>
                <a:gd name="T56" fmla="*/ 0 w 1150"/>
                <a:gd name="T57" fmla="*/ 324 h 1044"/>
                <a:gd name="T58" fmla="*/ 0 w 1150"/>
                <a:gd name="T59" fmla="*/ 899 h 1044"/>
                <a:gd name="T60" fmla="*/ 0 w 1150"/>
                <a:gd name="T61" fmla="*/ 899 h 1044"/>
                <a:gd name="T62" fmla="*/ 0 w 1150"/>
                <a:gd name="T63" fmla="*/ 900 h 1044"/>
                <a:gd name="T64" fmla="*/ 144 w 1150"/>
                <a:gd name="T65" fmla="*/ 900 h 1044"/>
                <a:gd name="T66" fmla="*/ 144 w 1150"/>
                <a:gd name="T67" fmla="*/ 1043 h 1044"/>
                <a:gd name="T68" fmla="*/ 144 w 1150"/>
                <a:gd name="T69" fmla="*/ 1043 h 1044"/>
                <a:gd name="T70" fmla="*/ 144 w 1150"/>
                <a:gd name="T71" fmla="*/ 1044 h 1044"/>
                <a:gd name="T72" fmla="*/ 1008 w 1150"/>
                <a:gd name="T73" fmla="*/ 1044 h 1044"/>
                <a:gd name="T74" fmla="*/ 1008 w 1150"/>
                <a:gd name="T75" fmla="*/ 1004 h 1044"/>
                <a:gd name="T76" fmla="*/ 1008 w 1150"/>
                <a:gd name="T77" fmla="*/ 972 h 1044"/>
                <a:gd name="T78" fmla="*/ 1008 w 1150"/>
                <a:gd name="T79" fmla="*/ 731 h 1044"/>
                <a:gd name="T80" fmla="*/ 1136 w 1150"/>
                <a:gd name="T81" fmla="*/ 683 h 1044"/>
                <a:gd name="T82" fmla="*/ 1136 w 1150"/>
                <a:gd name="T83" fmla="*/ 682 h 1044"/>
                <a:gd name="T84" fmla="*/ 1136 w 1150"/>
                <a:gd name="T85" fmla="*/ 682 h 1044"/>
                <a:gd name="T86" fmla="*/ 1147 w 1150"/>
                <a:gd name="T87" fmla="*/ 659 h 1044"/>
                <a:gd name="T88" fmla="*/ 1124 w 1150"/>
                <a:gd name="T89" fmla="*/ 649 h 1044"/>
                <a:gd name="T90" fmla="*/ 1124 w 1150"/>
                <a:gd name="T91" fmla="*/ 649 h 1044"/>
                <a:gd name="T92" fmla="*/ 1124 w 1150"/>
                <a:gd name="T93" fmla="*/ 649 h 1044"/>
                <a:gd name="T94" fmla="*/ 1008 w 1150"/>
                <a:gd name="T95" fmla="*/ 692 h 1044"/>
                <a:gd name="T96" fmla="*/ 1008 w 1150"/>
                <a:gd name="T97" fmla="*/ 479 h 1044"/>
                <a:gd name="T98" fmla="*/ 1136 w 1150"/>
                <a:gd name="T99" fmla="*/ 431 h 1044"/>
                <a:gd name="T100" fmla="*/ 1136 w 1150"/>
                <a:gd name="T101" fmla="*/ 430 h 1044"/>
                <a:gd name="T102" fmla="*/ 1136 w 1150"/>
                <a:gd name="T103" fmla="*/ 430 h 1044"/>
                <a:gd name="T104" fmla="*/ 1147 w 1150"/>
                <a:gd name="T105" fmla="*/ 407 h 1044"/>
                <a:gd name="T106" fmla="*/ 72 w 1150"/>
                <a:gd name="T107" fmla="*/ 828 h 1044"/>
                <a:gd name="T108" fmla="*/ 72 w 1150"/>
                <a:gd name="T109" fmla="*/ 396 h 1044"/>
                <a:gd name="T110" fmla="*/ 144 w 1150"/>
                <a:gd name="T111" fmla="*/ 396 h 1044"/>
                <a:gd name="T112" fmla="*/ 144 w 1150"/>
                <a:gd name="T113" fmla="*/ 828 h 1044"/>
                <a:gd name="T114" fmla="*/ 72 w 1150"/>
                <a:gd name="T115" fmla="*/ 828 h 1044"/>
                <a:gd name="T116" fmla="*/ 216 w 1150"/>
                <a:gd name="T117" fmla="*/ 972 h 1044"/>
                <a:gd name="T118" fmla="*/ 216 w 1150"/>
                <a:gd name="T119" fmla="*/ 72 h 1044"/>
                <a:gd name="T120" fmla="*/ 936 w 1150"/>
                <a:gd name="T121" fmla="*/ 72 h 1044"/>
                <a:gd name="T122" fmla="*/ 936 w 1150"/>
                <a:gd name="T123" fmla="*/ 972 h 1044"/>
                <a:gd name="T124" fmla="*/ 216 w 1150"/>
                <a:gd name="T125" fmla="*/ 972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0" h="1044">
                  <a:moveTo>
                    <a:pt x="1147" y="407"/>
                  </a:moveTo>
                  <a:cubicBezTo>
                    <a:pt x="1143" y="398"/>
                    <a:pt x="1133" y="393"/>
                    <a:pt x="1124" y="397"/>
                  </a:cubicBezTo>
                  <a:cubicBezTo>
                    <a:pt x="1124" y="397"/>
                    <a:pt x="1124" y="397"/>
                    <a:pt x="1124" y="397"/>
                  </a:cubicBezTo>
                  <a:cubicBezTo>
                    <a:pt x="1124" y="397"/>
                    <a:pt x="1124" y="397"/>
                    <a:pt x="1124" y="397"/>
                  </a:cubicBezTo>
                  <a:cubicBezTo>
                    <a:pt x="1008" y="440"/>
                    <a:pt x="1008" y="440"/>
                    <a:pt x="1008" y="440"/>
                  </a:cubicBezTo>
                  <a:cubicBezTo>
                    <a:pt x="1008" y="227"/>
                    <a:pt x="1008" y="227"/>
                    <a:pt x="1008" y="227"/>
                  </a:cubicBezTo>
                  <a:cubicBezTo>
                    <a:pt x="1136" y="179"/>
                    <a:pt x="1136" y="179"/>
                    <a:pt x="1136" y="179"/>
                  </a:cubicBezTo>
                  <a:cubicBezTo>
                    <a:pt x="1136" y="178"/>
                    <a:pt x="1136" y="178"/>
                    <a:pt x="1136" y="178"/>
                  </a:cubicBezTo>
                  <a:cubicBezTo>
                    <a:pt x="1136" y="178"/>
                    <a:pt x="1136" y="178"/>
                    <a:pt x="1136" y="178"/>
                  </a:cubicBezTo>
                  <a:cubicBezTo>
                    <a:pt x="1146" y="175"/>
                    <a:pt x="1150" y="165"/>
                    <a:pt x="1147" y="155"/>
                  </a:cubicBezTo>
                  <a:cubicBezTo>
                    <a:pt x="1143" y="146"/>
                    <a:pt x="1133" y="141"/>
                    <a:pt x="1124" y="145"/>
                  </a:cubicBezTo>
                  <a:cubicBezTo>
                    <a:pt x="1124" y="145"/>
                    <a:pt x="1124" y="145"/>
                    <a:pt x="1124" y="145"/>
                  </a:cubicBezTo>
                  <a:cubicBezTo>
                    <a:pt x="1124" y="145"/>
                    <a:pt x="1124" y="145"/>
                    <a:pt x="1124" y="145"/>
                  </a:cubicBezTo>
                  <a:cubicBezTo>
                    <a:pt x="1008" y="188"/>
                    <a:pt x="1008" y="188"/>
                    <a:pt x="1008" y="188"/>
                  </a:cubicBezTo>
                  <a:cubicBezTo>
                    <a:pt x="1008" y="40"/>
                    <a:pt x="1008" y="40"/>
                    <a:pt x="1008" y="40"/>
                  </a:cubicBezTo>
                  <a:cubicBezTo>
                    <a:pt x="1008" y="40"/>
                    <a:pt x="1008" y="40"/>
                    <a:pt x="1008" y="40"/>
                  </a:cubicBezTo>
                  <a:cubicBezTo>
                    <a:pt x="1008" y="39"/>
                    <a:pt x="1008" y="37"/>
                    <a:pt x="1008" y="36"/>
                  </a:cubicBezTo>
                  <a:cubicBezTo>
                    <a:pt x="1008" y="16"/>
                    <a:pt x="992" y="0"/>
                    <a:pt x="972" y="0"/>
                  </a:cubicBezTo>
                  <a:cubicBezTo>
                    <a:pt x="972" y="0"/>
                    <a:pt x="972" y="0"/>
                    <a:pt x="972" y="0"/>
                  </a:cubicBezTo>
                  <a:cubicBezTo>
                    <a:pt x="180" y="0"/>
                    <a:pt x="180" y="0"/>
                    <a:pt x="180" y="0"/>
                  </a:cubicBezTo>
                  <a:cubicBezTo>
                    <a:pt x="180" y="0"/>
                    <a:pt x="180" y="0"/>
                    <a:pt x="180" y="0"/>
                  </a:cubicBezTo>
                  <a:cubicBezTo>
                    <a:pt x="180" y="0"/>
                    <a:pt x="180" y="0"/>
                    <a:pt x="180" y="0"/>
                  </a:cubicBezTo>
                  <a:cubicBezTo>
                    <a:pt x="160" y="0"/>
                    <a:pt x="144" y="16"/>
                    <a:pt x="144" y="36"/>
                  </a:cubicBezTo>
                  <a:cubicBezTo>
                    <a:pt x="144" y="36"/>
                    <a:pt x="144" y="36"/>
                    <a:pt x="144" y="36"/>
                  </a:cubicBezTo>
                  <a:cubicBezTo>
                    <a:pt x="144" y="36"/>
                    <a:pt x="144" y="36"/>
                    <a:pt x="144" y="36"/>
                  </a:cubicBezTo>
                  <a:cubicBezTo>
                    <a:pt x="144" y="324"/>
                    <a:pt x="144" y="324"/>
                    <a:pt x="144" y="324"/>
                  </a:cubicBezTo>
                  <a:cubicBezTo>
                    <a:pt x="72" y="324"/>
                    <a:pt x="72" y="324"/>
                    <a:pt x="72" y="324"/>
                  </a:cubicBezTo>
                  <a:cubicBezTo>
                    <a:pt x="0" y="324"/>
                    <a:pt x="0" y="324"/>
                    <a:pt x="0" y="324"/>
                  </a:cubicBezTo>
                  <a:cubicBezTo>
                    <a:pt x="0" y="324"/>
                    <a:pt x="0" y="324"/>
                    <a:pt x="0" y="324"/>
                  </a:cubicBezTo>
                  <a:cubicBezTo>
                    <a:pt x="0" y="899"/>
                    <a:pt x="0" y="899"/>
                    <a:pt x="0" y="899"/>
                  </a:cubicBezTo>
                  <a:cubicBezTo>
                    <a:pt x="0" y="899"/>
                    <a:pt x="0" y="899"/>
                    <a:pt x="0" y="899"/>
                  </a:cubicBezTo>
                  <a:cubicBezTo>
                    <a:pt x="0" y="900"/>
                    <a:pt x="0" y="900"/>
                    <a:pt x="0" y="900"/>
                  </a:cubicBezTo>
                  <a:cubicBezTo>
                    <a:pt x="144" y="900"/>
                    <a:pt x="144" y="900"/>
                    <a:pt x="144" y="900"/>
                  </a:cubicBezTo>
                  <a:cubicBezTo>
                    <a:pt x="144" y="1043"/>
                    <a:pt x="144" y="1043"/>
                    <a:pt x="144" y="1043"/>
                  </a:cubicBezTo>
                  <a:cubicBezTo>
                    <a:pt x="144" y="1043"/>
                    <a:pt x="144" y="1043"/>
                    <a:pt x="144" y="1043"/>
                  </a:cubicBezTo>
                  <a:cubicBezTo>
                    <a:pt x="144" y="1044"/>
                    <a:pt x="144" y="1044"/>
                    <a:pt x="144" y="1044"/>
                  </a:cubicBezTo>
                  <a:cubicBezTo>
                    <a:pt x="1008" y="1044"/>
                    <a:pt x="1008" y="1044"/>
                    <a:pt x="1008" y="1044"/>
                  </a:cubicBezTo>
                  <a:cubicBezTo>
                    <a:pt x="1008" y="1004"/>
                    <a:pt x="1008" y="1004"/>
                    <a:pt x="1008" y="1004"/>
                  </a:cubicBezTo>
                  <a:cubicBezTo>
                    <a:pt x="1008" y="972"/>
                    <a:pt x="1008" y="972"/>
                    <a:pt x="1008" y="972"/>
                  </a:cubicBezTo>
                  <a:cubicBezTo>
                    <a:pt x="1008" y="731"/>
                    <a:pt x="1008" y="731"/>
                    <a:pt x="1008" y="731"/>
                  </a:cubicBezTo>
                  <a:cubicBezTo>
                    <a:pt x="1136" y="683"/>
                    <a:pt x="1136" y="683"/>
                    <a:pt x="1136" y="683"/>
                  </a:cubicBezTo>
                  <a:cubicBezTo>
                    <a:pt x="1136" y="682"/>
                    <a:pt x="1136" y="682"/>
                    <a:pt x="1136" y="682"/>
                  </a:cubicBezTo>
                  <a:cubicBezTo>
                    <a:pt x="1136" y="682"/>
                    <a:pt x="1136" y="682"/>
                    <a:pt x="1136" y="682"/>
                  </a:cubicBezTo>
                  <a:cubicBezTo>
                    <a:pt x="1146" y="679"/>
                    <a:pt x="1150" y="669"/>
                    <a:pt x="1147" y="659"/>
                  </a:cubicBezTo>
                  <a:cubicBezTo>
                    <a:pt x="1143" y="650"/>
                    <a:pt x="1133" y="645"/>
                    <a:pt x="1124" y="649"/>
                  </a:cubicBezTo>
                  <a:cubicBezTo>
                    <a:pt x="1124" y="649"/>
                    <a:pt x="1124" y="649"/>
                    <a:pt x="1124" y="649"/>
                  </a:cubicBezTo>
                  <a:cubicBezTo>
                    <a:pt x="1124" y="649"/>
                    <a:pt x="1124" y="649"/>
                    <a:pt x="1124" y="649"/>
                  </a:cubicBezTo>
                  <a:cubicBezTo>
                    <a:pt x="1008" y="692"/>
                    <a:pt x="1008" y="692"/>
                    <a:pt x="1008" y="692"/>
                  </a:cubicBezTo>
                  <a:cubicBezTo>
                    <a:pt x="1008" y="479"/>
                    <a:pt x="1008" y="479"/>
                    <a:pt x="1008" y="479"/>
                  </a:cubicBezTo>
                  <a:cubicBezTo>
                    <a:pt x="1136" y="431"/>
                    <a:pt x="1136" y="431"/>
                    <a:pt x="1136" y="431"/>
                  </a:cubicBezTo>
                  <a:cubicBezTo>
                    <a:pt x="1136" y="430"/>
                    <a:pt x="1136" y="430"/>
                    <a:pt x="1136" y="430"/>
                  </a:cubicBezTo>
                  <a:cubicBezTo>
                    <a:pt x="1136" y="430"/>
                    <a:pt x="1136" y="430"/>
                    <a:pt x="1136" y="430"/>
                  </a:cubicBezTo>
                  <a:cubicBezTo>
                    <a:pt x="1146" y="427"/>
                    <a:pt x="1150" y="417"/>
                    <a:pt x="1147" y="407"/>
                  </a:cubicBezTo>
                  <a:close/>
                  <a:moveTo>
                    <a:pt x="72" y="828"/>
                  </a:moveTo>
                  <a:cubicBezTo>
                    <a:pt x="72" y="396"/>
                    <a:pt x="72" y="396"/>
                    <a:pt x="72" y="396"/>
                  </a:cubicBezTo>
                  <a:cubicBezTo>
                    <a:pt x="144" y="396"/>
                    <a:pt x="144" y="396"/>
                    <a:pt x="144" y="396"/>
                  </a:cubicBezTo>
                  <a:cubicBezTo>
                    <a:pt x="144" y="828"/>
                    <a:pt x="144" y="828"/>
                    <a:pt x="144" y="828"/>
                  </a:cubicBezTo>
                  <a:lnTo>
                    <a:pt x="72" y="828"/>
                  </a:lnTo>
                  <a:close/>
                  <a:moveTo>
                    <a:pt x="216" y="972"/>
                  </a:moveTo>
                  <a:cubicBezTo>
                    <a:pt x="216" y="72"/>
                    <a:pt x="216" y="72"/>
                    <a:pt x="216" y="72"/>
                  </a:cubicBezTo>
                  <a:cubicBezTo>
                    <a:pt x="936" y="72"/>
                    <a:pt x="936" y="72"/>
                    <a:pt x="936" y="72"/>
                  </a:cubicBezTo>
                  <a:cubicBezTo>
                    <a:pt x="936" y="972"/>
                    <a:pt x="936" y="972"/>
                    <a:pt x="936" y="972"/>
                  </a:cubicBezTo>
                  <a:lnTo>
                    <a:pt x="216" y="9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18" name="Freeform 6"/>
            <p:cNvSpPr>
              <a:spLocks/>
            </p:cNvSpPr>
            <p:nvPr/>
          </p:nvSpPr>
          <p:spPr bwMode="auto">
            <a:xfrm>
              <a:off x="4043362" y="3035300"/>
              <a:ext cx="1057275" cy="131763"/>
            </a:xfrm>
            <a:custGeom>
              <a:avLst/>
              <a:gdLst>
                <a:gd name="T0" fmla="*/ 0 w 576"/>
                <a:gd name="T1" fmla="*/ 36 h 72"/>
                <a:gd name="T2" fmla="*/ 181 w 576"/>
                <a:gd name="T3" fmla="*/ 36 h 72"/>
                <a:gd name="T4" fmla="*/ 181 w 576"/>
                <a:gd name="T5" fmla="*/ 36 h 72"/>
                <a:gd name="T6" fmla="*/ 217 w 576"/>
                <a:gd name="T7" fmla="*/ 72 h 72"/>
                <a:gd name="T8" fmla="*/ 218 w 576"/>
                <a:gd name="T9" fmla="*/ 72 h 72"/>
                <a:gd name="T10" fmla="*/ 359 w 576"/>
                <a:gd name="T11" fmla="*/ 72 h 72"/>
                <a:gd name="T12" fmla="*/ 360 w 576"/>
                <a:gd name="T13" fmla="*/ 72 h 72"/>
                <a:gd name="T14" fmla="*/ 396 w 576"/>
                <a:gd name="T15" fmla="*/ 36 h 72"/>
                <a:gd name="T16" fmla="*/ 396 w 576"/>
                <a:gd name="T17" fmla="*/ 36 h 72"/>
                <a:gd name="T18" fmla="*/ 576 w 576"/>
                <a:gd name="T19" fmla="*/ 36 h 72"/>
                <a:gd name="T20" fmla="*/ 576 w 576"/>
                <a:gd name="T21" fmla="*/ 0 h 72"/>
                <a:gd name="T22" fmla="*/ 0 w 576"/>
                <a:gd name="T23" fmla="*/ 0 h 72"/>
                <a:gd name="T24" fmla="*/ 0 w 576"/>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6" h="72">
                  <a:moveTo>
                    <a:pt x="0" y="36"/>
                  </a:moveTo>
                  <a:cubicBezTo>
                    <a:pt x="181" y="36"/>
                    <a:pt x="181" y="36"/>
                    <a:pt x="181" y="36"/>
                  </a:cubicBezTo>
                  <a:cubicBezTo>
                    <a:pt x="181" y="36"/>
                    <a:pt x="181" y="36"/>
                    <a:pt x="181" y="36"/>
                  </a:cubicBezTo>
                  <a:cubicBezTo>
                    <a:pt x="181" y="56"/>
                    <a:pt x="197" y="72"/>
                    <a:pt x="217" y="72"/>
                  </a:cubicBezTo>
                  <a:cubicBezTo>
                    <a:pt x="218" y="72"/>
                    <a:pt x="218" y="72"/>
                    <a:pt x="218" y="72"/>
                  </a:cubicBezTo>
                  <a:cubicBezTo>
                    <a:pt x="359" y="72"/>
                    <a:pt x="359" y="72"/>
                    <a:pt x="359" y="72"/>
                  </a:cubicBezTo>
                  <a:cubicBezTo>
                    <a:pt x="360" y="72"/>
                    <a:pt x="360" y="72"/>
                    <a:pt x="360" y="72"/>
                  </a:cubicBezTo>
                  <a:cubicBezTo>
                    <a:pt x="380" y="72"/>
                    <a:pt x="396" y="56"/>
                    <a:pt x="396" y="36"/>
                  </a:cubicBezTo>
                  <a:cubicBezTo>
                    <a:pt x="396" y="36"/>
                    <a:pt x="396" y="36"/>
                    <a:pt x="396" y="36"/>
                  </a:cubicBezTo>
                  <a:cubicBezTo>
                    <a:pt x="576" y="36"/>
                    <a:pt x="576" y="36"/>
                    <a:pt x="576" y="36"/>
                  </a:cubicBezTo>
                  <a:cubicBezTo>
                    <a:pt x="576" y="0"/>
                    <a:pt x="576" y="0"/>
                    <a:pt x="576" y="0"/>
                  </a:cubicBezTo>
                  <a:cubicBezTo>
                    <a:pt x="0" y="0"/>
                    <a:pt x="0" y="0"/>
                    <a:pt x="0" y="0"/>
                  </a:cubicBezTo>
                  <a:lnTo>
                    <a:pt x="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19" name="Rectangle 118"/>
            <p:cNvSpPr>
              <a:spLocks noChangeArrowheads="1"/>
            </p:cNvSpPr>
            <p:nvPr/>
          </p:nvSpPr>
          <p:spPr bwMode="auto">
            <a:xfrm>
              <a:off x="4043362" y="2505075"/>
              <a:ext cx="1057275"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20" name="Freeform 8"/>
            <p:cNvSpPr>
              <a:spLocks/>
            </p:cNvSpPr>
            <p:nvPr/>
          </p:nvSpPr>
          <p:spPr bwMode="auto">
            <a:xfrm>
              <a:off x="3781425" y="1512887"/>
              <a:ext cx="1585913" cy="131763"/>
            </a:xfrm>
            <a:custGeom>
              <a:avLst/>
              <a:gdLst>
                <a:gd name="T0" fmla="*/ 36 w 864"/>
                <a:gd name="T1" fmla="*/ 72 h 72"/>
                <a:gd name="T2" fmla="*/ 38 w 864"/>
                <a:gd name="T3" fmla="*/ 72 h 72"/>
                <a:gd name="T4" fmla="*/ 826 w 864"/>
                <a:gd name="T5" fmla="*/ 72 h 72"/>
                <a:gd name="T6" fmla="*/ 828 w 864"/>
                <a:gd name="T7" fmla="*/ 72 h 72"/>
                <a:gd name="T8" fmla="*/ 864 w 864"/>
                <a:gd name="T9" fmla="*/ 36 h 72"/>
                <a:gd name="T10" fmla="*/ 828 w 864"/>
                <a:gd name="T11" fmla="*/ 0 h 72"/>
                <a:gd name="T12" fmla="*/ 828 w 864"/>
                <a:gd name="T13" fmla="*/ 0 h 72"/>
                <a:gd name="T14" fmla="*/ 36 w 864"/>
                <a:gd name="T15" fmla="*/ 0 h 72"/>
                <a:gd name="T16" fmla="*/ 36 w 864"/>
                <a:gd name="T17" fmla="*/ 0 h 72"/>
                <a:gd name="T18" fmla="*/ 36 w 864"/>
                <a:gd name="T19" fmla="*/ 0 h 72"/>
                <a:gd name="T20" fmla="*/ 0 w 864"/>
                <a:gd name="T21" fmla="*/ 36 h 72"/>
                <a:gd name="T22" fmla="*/ 36 w 864"/>
                <a:gd name="T2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4" h="72">
                  <a:moveTo>
                    <a:pt x="36" y="72"/>
                  </a:moveTo>
                  <a:cubicBezTo>
                    <a:pt x="37" y="72"/>
                    <a:pt x="37" y="72"/>
                    <a:pt x="38" y="72"/>
                  </a:cubicBezTo>
                  <a:cubicBezTo>
                    <a:pt x="826" y="72"/>
                    <a:pt x="826" y="72"/>
                    <a:pt x="826" y="72"/>
                  </a:cubicBezTo>
                  <a:cubicBezTo>
                    <a:pt x="827" y="72"/>
                    <a:pt x="827" y="72"/>
                    <a:pt x="828" y="72"/>
                  </a:cubicBezTo>
                  <a:cubicBezTo>
                    <a:pt x="848" y="72"/>
                    <a:pt x="864" y="56"/>
                    <a:pt x="864" y="36"/>
                  </a:cubicBezTo>
                  <a:cubicBezTo>
                    <a:pt x="864" y="16"/>
                    <a:pt x="848" y="0"/>
                    <a:pt x="828" y="0"/>
                  </a:cubicBezTo>
                  <a:cubicBezTo>
                    <a:pt x="828" y="0"/>
                    <a:pt x="828" y="0"/>
                    <a:pt x="828" y="0"/>
                  </a:cubicBezTo>
                  <a:cubicBezTo>
                    <a:pt x="36" y="0"/>
                    <a:pt x="36" y="0"/>
                    <a:pt x="36" y="0"/>
                  </a:cubicBezTo>
                  <a:cubicBezTo>
                    <a:pt x="36" y="0"/>
                    <a:pt x="36" y="0"/>
                    <a:pt x="36" y="0"/>
                  </a:cubicBezTo>
                  <a:cubicBezTo>
                    <a:pt x="36" y="0"/>
                    <a:pt x="36" y="0"/>
                    <a:pt x="36" y="0"/>
                  </a:cubicBezTo>
                  <a:cubicBezTo>
                    <a:pt x="16" y="0"/>
                    <a:pt x="0" y="16"/>
                    <a:pt x="0" y="36"/>
                  </a:cubicBezTo>
                  <a:cubicBezTo>
                    <a:pt x="0" y="56"/>
                    <a:pt x="16" y="72"/>
                    <a:pt x="3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21" name="Rectangle 120"/>
            <p:cNvSpPr>
              <a:spLocks noChangeArrowheads="1"/>
            </p:cNvSpPr>
            <p:nvPr/>
          </p:nvSpPr>
          <p:spPr bwMode="auto">
            <a:xfrm>
              <a:off x="4043362" y="1976437"/>
              <a:ext cx="1057275"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grpSp>
      <p:grpSp>
        <p:nvGrpSpPr>
          <p:cNvPr id="113" name="Group 112"/>
          <p:cNvGrpSpPr/>
          <p:nvPr/>
        </p:nvGrpSpPr>
        <p:grpSpPr>
          <a:xfrm rot="21198895">
            <a:off x="7307170" y="2890066"/>
            <a:ext cx="409497" cy="564035"/>
            <a:chOff x="4666933" y="1701322"/>
            <a:chExt cx="308927" cy="425510"/>
          </a:xfrm>
        </p:grpSpPr>
        <p:sp>
          <p:nvSpPr>
            <p:cNvPr id="114" name="Rectangle 21"/>
            <p:cNvSpPr/>
            <p:nvPr/>
          </p:nvSpPr>
          <p:spPr>
            <a:xfrm>
              <a:off x="4671728" y="1701322"/>
              <a:ext cx="303010" cy="417218"/>
            </a:xfrm>
            <a:custGeom>
              <a:avLst/>
              <a:gdLst>
                <a:gd name="connsiteX0" fmla="*/ 0 w 759366"/>
                <a:gd name="connsiteY0" fmla="*/ 0 h 1045580"/>
                <a:gd name="connsiteX1" fmla="*/ 759366 w 759366"/>
                <a:gd name="connsiteY1" fmla="*/ 0 h 1045580"/>
                <a:gd name="connsiteX2" fmla="*/ 759366 w 759366"/>
                <a:gd name="connsiteY2" fmla="*/ 1045580 h 1045580"/>
                <a:gd name="connsiteX3" fmla="*/ 0 w 759366"/>
                <a:gd name="connsiteY3" fmla="*/ 1045580 h 1045580"/>
                <a:gd name="connsiteX4" fmla="*/ 0 w 759366"/>
                <a:gd name="connsiteY4" fmla="*/ 0 h 1045580"/>
                <a:gd name="connsiteX0" fmla="*/ 0 w 759366"/>
                <a:gd name="connsiteY0" fmla="*/ 2092 h 1047672"/>
                <a:gd name="connsiteX1" fmla="*/ 510774 w 759366"/>
                <a:gd name="connsiteY1" fmla="*/ 0 h 1047672"/>
                <a:gd name="connsiteX2" fmla="*/ 759366 w 759366"/>
                <a:gd name="connsiteY2" fmla="*/ 2092 h 1047672"/>
                <a:gd name="connsiteX3" fmla="*/ 759366 w 759366"/>
                <a:gd name="connsiteY3" fmla="*/ 1047672 h 1047672"/>
                <a:gd name="connsiteX4" fmla="*/ 0 w 759366"/>
                <a:gd name="connsiteY4" fmla="*/ 1047672 h 1047672"/>
                <a:gd name="connsiteX5" fmla="*/ 0 w 759366"/>
                <a:gd name="connsiteY5" fmla="*/ 2092 h 1047672"/>
                <a:gd name="connsiteX0" fmla="*/ 0 w 759366"/>
                <a:gd name="connsiteY0" fmla="*/ 2092 h 1047672"/>
                <a:gd name="connsiteX1" fmla="*/ 510774 w 759366"/>
                <a:gd name="connsiteY1" fmla="*/ 0 h 1047672"/>
                <a:gd name="connsiteX2" fmla="*/ 759366 w 759366"/>
                <a:gd name="connsiteY2" fmla="*/ 2092 h 1047672"/>
                <a:gd name="connsiteX3" fmla="*/ 756465 w 759366"/>
                <a:gd name="connsiteY3" fmla="*/ 249371 h 1047672"/>
                <a:gd name="connsiteX4" fmla="*/ 759366 w 759366"/>
                <a:gd name="connsiteY4" fmla="*/ 1047672 h 1047672"/>
                <a:gd name="connsiteX5" fmla="*/ 0 w 759366"/>
                <a:gd name="connsiteY5" fmla="*/ 1047672 h 1047672"/>
                <a:gd name="connsiteX6" fmla="*/ 0 w 759366"/>
                <a:gd name="connsiteY6" fmla="*/ 2092 h 1047672"/>
                <a:gd name="connsiteX0" fmla="*/ 0 w 759366"/>
                <a:gd name="connsiteY0" fmla="*/ 2092 h 1047672"/>
                <a:gd name="connsiteX1" fmla="*/ 510774 w 759366"/>
                <a:gd name="connsiteY1" fmla="*/ 0 h 1047672"/>
                <a:gd name="connsiteX2" fmla="*/ 756465 w 759366"/>
                <a:gd name="connsiteY2" fmla="*/ 249371 h 1047672"/>
                <a:gd name="connsiteX3" fmla="*/ 759366 w 759366"/>
                <a:gd name="connsiteY3" fmla="*/ 1047672 h 1047672"/>
                <a:gd name="connsiteX4" fmla="*/ 0 w 759366"/>
                <a:gd name="connsiteY4" fmla="*/ 1047672 h 1047672"/>
                <a:gd name="connsiteX5" fmla="*/ 0 w 759366"/>
                <a:gd name="connsiteY5" fmla="*/ 2092 h 1047672"/>
                <a:gd name="connsiteX0" fmla="*/ 0 w 759366"/>
                <a:gd name="connsiteY0" fmla="*/ 0 h 1045580"/>
                <a:gd name="connsiteX1" fmla="*/ 510035 w 759366"/>
                <a:gd name="connsiteY1" fmla="*/ 4215 h 1045580"/>
                <a:gd name="connsiteX2" fmla="*/ 756465 w 759366"/>
                <a:gd name="connsiteY2" fmla="*/ 247279 h 1045580"/>
                <a:gd name="connsiteX3" fmla="*/ 759366 w 759366"/>
                <a:gd name="connsiteY3" fmla="*/ 1045580 h 1045580"/>
                <a:gd name="connsiteX4" fmla="*/ 0 w 759366"/>
                <a:gd name="connsiteY4" fmla="*/ 1045580 h 1045580"/>
                <a:gd name="connsiteX5" fmla="*/ 0 w 759366"/>
                <a:gd name="connsiteY5" fmla="*/ 0 h 104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366" h="1045580">
                  <a:moveTo>
                    <a:pt x="0" y="0"/>
                  </a:moveTo>
                  <a:lnTo>
                    <a:pt x="510035" y="4215"/>
                  </a:lnTo>
                  <a:lnTo>
                    <a:pt x="756465" y="247279"/>
                  </a:lnTo>
                  <a:lnTo>
                    <a:pt x="759366" y="1045580"/>
                  </a:lnTo>
                  <a:lnTo>
                    <a:pt x="0" y="1045580"/>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15" name="Freeform 5"/>
            <p:cNvSpPr>
              <a:spLocks noEditPoints="1"/>
            </p:cNvSpPr>
            <p:nvPr/>
          </p:nvSpPr>
          <p:spPr bwMode="auto">
            <a:xfrm>
              <a:off x="4666933" y="1702116"/>
              <a:ext cx="308927" cy="424716"/>
            </a:xfrm>
            <a:custGeom>
              <a:avLst/>
              <a:gdLst>
                <a:gd name="T0" fmla="*/ 36 w 335"/>
                <a:gd name="T1" fmla="*/ 82 h 461"/>
                <a:gd name="T2" fmla="*/ 41 w 335"/>
                <a:gd name="T3" fmla="*/ 62 h 461"/>
                <a:gd name="T4" fmla="*/ 58 w 335"/>
                <a:gd name="T5" fmla="*/ 46 h 461"/>
                <a:gd name="T6" fmla="*/ 43 w 335"/>
                <a:gd name="T7" fmla="*/ 30 h 461"/>
                <a:gd name="T8" fmla="*/ 23 w 335"/>
                <a:gd name="T9" fmla="*/ 82 h 461"/>
                <a:gd name="T10" fmla="*/ 82 w 335"/>
                <a:gd name="T11" fmla="*/ 82 h 461"/>
                <a:gd name="T12" fmla="*/ 97 w 335"/>
                <a:gd name="T13" fmla="*/ 69 h 461"/>
                <a:gd name="T14" fmla="*/ 97 w 335"/>
                <a:gd name="T15" fmla="*/ 43 h 461"/>
                <a:gd name="T16" fmla="*/ 82 w 335"/>
                <a:gd name="T17" fmla="*/ 30 h 461"/>
                <a:gd name="T18" fmla="*/ 62 w 335"/>
                <a:gd name="T19" fmla="*/ 82 h 461"/>
                <a:gd name="T20" fmla="*/ 117 w 335"/>
                <a:gd name="T21" fmla="*/ 82 h 461"/>
                <a:gd name="T22" fmla="*/ 133 w 335"/>
                <a:gd name="T23" fmla="*/ 60 h 461"/>
                <a:gd name="T24" fmla="*/ 117 w 335"/>
                <a:gd name="T25" fmla="*/ 50 h 461"/>
                <a:gd name="T26" fmla="*/ 134 w 335"/>
                <a:gd name="T27" fmla="*/ 41 h 461"/>
                <a:gd name="T28" fmla="*/ 104 w 335"/>
                <a:gd name="T29" fmla="*/ 30 h 461"/>
                <a:gd name="T30" fmla="*/ 23 w 335"/>
                <a:gd name="T31" fmla="*/ 189 h 461"/>
                <a:gd name="T32" fmla="*/ 312 w 335"/>
                <a:gd name="T33" fmla="*/ 438 h 461"/>
                <a:gd name="T34" fmla="*/ 23 w 335"/>
                <a:gd name="T35" fmla="*/ 189 h 461"/>
                <a:gd name="T36" fmla="*/ 209 w 335"/>
                <a:gd name="T37" fmla="*/ 126 h 461"/>
                <a:gd name="T38" fmla="*/ 335 w 335"/>
                <a:gd name="T39" fmla="*/ 461 h 461"/>
                <a:gd name="T40" fmla="*/ 0 w 335"/>
                <a:gd name="T41" fmla="*/ 0 h 461"/>
                <a:gd name="T42" fmla="*/ 36 w 335"/>
                <a:gd name="T43" fmla="*/ 40 h 461"/>
                <a:gd name="T44" fmla="*/ 43 w 335"/>
                <a:gd name="T45" fmla="*/ 41 h 461"/>
                <a:gd name="T46" fmla="*/ 43 w 335"/>
                <a:gd name="T47" fmla="*/ 51 h 461"/>
                <a:gd name="T48" fmla="*/ 36 w 335"/>
                <a:gd name="T49" fmla="*/ 52 h 461"/>
                <a:gd name="T50" fmla="*/ 76 w 335"/>
                <a:gd name="T51" fmla="*/ 40 h 461"/>
                <a:gd name="T52" fmla="*/ 82 w 335"/>
                <a:gd name="T53" fmla="*/ 41 h 461"/>
                <a:gd name="T54" fmla="*/ 84 w 335"/>
                <a:gd name="T55" fmla="*/ 56 h 461"/>
                <a:gd name="T56" fmla="*/ 82 w 335"/>
                <a:gd name="T57" fmla="*/ 71 h 461"/>
                <a:gd name="T58" fmla="*/ 76 w 335"/>
                <a:gd name="T59" fmla="*/ 72 h 461"/>
                <a:gd name="T60" fmla="*/ 181 w 335"/>
                <a:gd name="T61" fmla="*/ 226 h 461"/>
                <a:gd name="T62" fmla="*/ 284 w 335"/>
                <a:gd name="T63" fmla="*/ 237 h 461"/>
                <a:gd name="T64" fmla="*/ 181 w 335"/>
                <a:gd name="T65" fmla="*/ 226 h 461"/>
                <a:gd name="T66" fmla="*/ 154 w 335"/>
                <a:gd name="T67" fmla="*/ 324 h 461"/>
                <a:gd name="T68" fmla="*/ 51 w 335"/>
                <a:gd name="T69" fmla="*/ 335 h 461"/>
                <a:gd name="T70" fmla="*/ 51 w 335"/>
                <a:gd name="T71" fmla="*/ 292 h 461"/>
                <a:gd name="T72" fmla="*/ 154 w 335"/>
                <a:gd name="T73" fmla="*/ 302 h 461"/>
                <a:gd name="T74" fmla="*/ 51 w 335"/>
                <a:gd name="T75" fmla="*/ 292 h 461"/>
                <a:gd name="T76" fmla="*/ 154 w 335"/>
                <a:gd name="T77" fmla="*/ 357 h 461"/>
                <a:gd name="T78" fmla="*/ 51 w 335"/>
                <a:gd name="T79" fmla="*/ 368 h 461"/>
                <a:gd name="T80" fmla="*/ 51 w 335"/>
                <a:gd name="T81" fmla="*/ 390 h 461"/>
                <a:gd name="T82" fmla="*/ 154 w 335"/>
                <a:gd name="T83" fmla="*/ 400 h 461"/>
                <a:gd name="T84" fmla="*/ 51 w 335"/>
                <a:gd name="T85" fmla="*/ 390 h 461"/>
                <a:gd name="T86" fmla="*/ 284 w 335"/>
                <a:gd name="T87" fmla="*/ 400 h 461"/>
                <a:gd name="T88" fmla="*/ 181 w 335"/>
                <a:gd name="T89" fmla="*/ 324 h 461"/>
                <a:gd name="T90" fmla="*/ 51 w 335"/>
                <a:gd name="T91" fmla="*/ 259 h 461"/>
                <a:gd name="T92" fmla="*/ 154 w 335"/>
                <a:gd name="T93" fmla="*/ 270 h 461"/>
                <a:gd name="T94" fmla="*/ 51 w 335"/>
                <a:gd name="T95" fmla="*/ 259 h 461"/>
                <a:gd name="T96" fmla="*/ 154 w 335"/>
                <a:gd name="T97" fmla="*/ 226 h 461"/>
                <a:gd name="T98" fmla="*/ 51 w 335"/>
                <a:gd name="T99" fmla="*/ 237 h 461"/>
                <a:gd name="T100" fmla="*/ 181 w 335"/>
                <a:gd name="T101" fmla="*/ 292 h 461"/>
                <a:gd name="T102" fmla="*/ 284 w 335"/>
                <a:gd name="T103" fmla="*/ 302 h 461"/>
                <a:gd name="T104" fmla="*/ 181 w 335"/>
                <a:gd name="T105" fmla="*/ 292 h 461"/>
                <a:gd name="T106" fmla="*/ 284 w 335"/>
                <a:gd name="T107" fmla="*/ 259 h 461"/>
                <a:gd name="T108" fmla="*/ 181 w 335"/>
                <a:gd name="T109" fmla="*/ 270 h 461"/>
                <a:gd name="T110" fmla="*/ 224 w 335"/>
                <a:gd name="T111" fmla="*/ 0 h 461"/>
                <a:gd name="T112" fmla="*/ 224 w 335"/>
                <a:gd name="T113" fmla="*/ 11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5" h="461">
                  <a:moveTo>
                    <a:pt x="23" y="82"/>
                  </a:moveTo>
                  <a:cubicBezTo>
                    <a:pt x="36" y="82"/>
                    <a:pt x="36" y="82"/>
                    <a:pt x="36" y="82"/>
                  </a:cubicBezTo>
                  <a:cubicBezTo>
                    <a:pt x="36" y="62"/>
                    <a:pt x="36" y="62"/>
                    <a:pt x="36" y="62"/>
                  </a:cubicBezTo>
                  <a:cubicBezTo>
                    <a:pt x="41" y="62"/>
                    <a:pt x="41" y="62"/>
                    <a:pt x="41" y="62"/>
                  </a:cubicBezTo>
                  <a:cubicBezTo>
                    <a:pt x="47" y="62"/>
                    <a:pt x="51" y="61"/>
                    <a:pt x="54" y="58"/>
                  </a:cubicBezTo>
                  <a:cubicBezTo>
                    <a:pt x="56" y="55"/>
                    <a:pt x="58" y="51"/>
                    <a:pt x="58" y="46"/>
                  </a:cubicBezTo>
                  <a:cubicBezTo>
                    <a:pt x="58" y="41"/>
                    <a:pt x="57" y="38"/>
                    <a:pt x="54" y="35"/>
                  </a:cubicBezTo>
                  <a:cubicBezTo>
                    <a:pt x="52" y="32"/>
                    <a:pt x="48" y="30"/>
                    <a:pt x="43" y="30"/>
                  </a:cubicBezTo>
                  <a:cubicBezTo>
                    <a:pt x="23" y="30"/>
                    <a:pt x="23" y="30"/>
                    <a:pt x="23" y="30"/>
                  </a:cubicBezTo>
                  <a:cubicBezTo>
                    <a:pt x="23" y="82"/>
                    <a:pt x="23" y="82"/>
                    <a:pt x="23" y="82"/>
                  </a:cubicBezTo>
                  <a:close/>
                  <a:moveTo>
                    <a:pt x="62" y="82"/>
                  </a:moveTo>
                  <a:cubicBezTo>
                    <a:pt x="82" y="82"/>
                    <a:pt x="82" y="82"/>
                    <a:pt x="82" y="82"/>
                  </a:cubicBezTo>
                  <a:cubicBezTo>
                    <a:pt x="87" y="82"/>
                    <a:pt x="90" y="80"/>
                    <a:pt x="93" y="78"/>
                  </a:cubicBezTo>
                  <a:cubicBezTo>
                    <a:pt x="95" y="76"/>
                    <a:pt x="97" y="72"/>
                    <a:pt x="97" y="69"/>
                  </a:cubicBezTo>
                  <a:cubicBezTo>
                    <a:pt x="98" y="65"/>
                    <a:pt x="98" y="60"/>
                    <a:pt x="98" y="56"/>
                  </a:cubicBezTo>
                  <a:cubicBezTo>
                    <a:pt x="98" y="51"/>
                    <a:pt x="98" y="47"/>
                    <a:pt x="97" y="43"/>
                  </a:cubicBezTo>
                  <a:cubicBezTo>
                    <a:pt x="97" y="39"/>
                    <a:pt x="95" y="36"/>
                    <a:pt x="93" y="34"/>
                  </a:cubicBezTo>
                  <a:cubicBezTo>
                    <a:pt x="90" y="31"/>
                    <a:pt x="87" y="30"/>
                    <a:pt x="82" y="30"/>
                  </a:cubicBezTo>
                  <a:cubicBezTo>
                    <a:pt x="62" y="30"/>
                    <a:pt x="62" y="30"/>
                    <a:pt x="62" y="30"/>
                  </a:cubicBezTo>
                  <a:cubicBezTo>
                    <a:pt x="62" y="82"/>
                    <a:pt x="62" y="82"/>
                    <a:pt x="62" y="82"/>
                  </a:cubicBezTo>
                  <a:close/>
                  <a:moveTo>
                    <a:pt x="104" y="82"/>
                  </a:moveTo>
                  <a:cubicBezTo>
                    <a:pt x="117" y="82"/>
                    <a:pt x="117" y="82"/>
                    <a:pt x="117" y="82"/>
                  </a:cubicBezTo>
                  <a:cubicBezTo>
                    <a:pt x="117" y="60"/>
                    <a:pt x="117" y="60"/>
                    <a:pt x="117" y="60"/>
                  </a:cubicBezTo>
                  <a:cubicBezTo>
                    <a:pt x="133" y="60"/>
                    <a:pt x="133" y="60"/>
                    <a:pt x="133" y="60"/>
                  </a:cubicBezTo>
                  <a:cubicBezTo>
                    <a:pt x="133" y="50"/>
                    <a:pt x="133" y="50"/>
                    <a:pt x="133" y="50"/>
                  </a:cubicBezTo>
                  <a:cubicBezTo>
                    <a:pt x="117" y="50"/>
                    <a:pt x="117" y="50"/>
                    <a:pt x="117" y="50"/>
                  </a:cubicBezTo>
                  <a:cubicBezTo>
                    <a:pt x="117" y="41"/>
                    <a:pt x="117" y="41"/>
                    <a:pt x="117" y="41"/>
                  </a:cubicBezTo>
                  <a:cubicBezTo>
                    <a:pt x="134" y="41"/>
                    <a:pt x="134" y="41"/>
                    <a:pt x="134" y="41"/>
                  </a:cubicBezTo>
                  <a:cubicBezTo>
                    <a:pt x="134" y="30"/>
                    <a:pt x="134" y="30"/>
                    <a:pt x="134" y="30"/>
                  </a:cubicBezTo>
                  <a:cubicBezTo>
                    <a:pt x="104" y="30"/>
                    <a:pt x="104" y="30"/>
                    <a:pt x="104" y="30"/>
                  </a:cubicBezTo>
                  <a:cubicBezTo>
                    <a:pt x="104" y="82"/>
                    <a:pt x="104" y="82"/>
                    <a:pt x="104" y="82"/>
                  </a:cubicBezTo>
                  <a:close/>
                  <a:moveTo>
                    <a:pt x="23" y="189"/>
                  </a:moveTo>
                  <a:cubicBezTo>
                    <a:pt x="23" y="438"/>
                    <a:pt x="23" y="438"/>
                    <a:pt x="23" y="438"/>
                  </a:cubicBezTo>
                  <a:cubicBezTo>
                    <a:pt x="312" y="438"/>
                    <a:pt x="312" y="438"/>
                    <a:pt x="312" y="438"/>
                  </a:cubicBezTo>
                  <a:cubicBezTo>
                    <a:pt x="312" y="189"/>
                    <a:pt x="312" y="189"/>
                    <a:pt x="312" y="189"/>
                  </a:cubicBezTo>
                  <a:cubicBezTo>
                    <a:pt x="23" y="189"/>
                    <a:pt x="23" y="189"/>
                    <a:pt x="23" y="189"/>
                  </a:cubicBezTo>
                  <a:close/>
                  <a:moveTo>
                    <a:pt x="209" y="0"/>
                  </a:moveTo>
                  <a:cubicBezTo>
                    <a:pt x="209" y="126"/>
                    <a:pt x="209" y="126"/>
                    <a:pt x="209" y="126"/>
                  </a:cubicBezTo>
                  <a:cubicBezTo>
                    <a:pt x="335" y="126"/>
                    <a:pt x="335" y="126"/>
                    <a:pt x="335" y="126"/>
                  </a:cubicBezTo>
                  <a:cubicBezTo>
                    <a:pt x="335" y="461"/>
                    <a:pt x="335" y="461"/>
                    <a:pt x="335" y="461"/>
                  </a:cubicBezTo>
                  <a:cubicBezTo>
                    <a:pt x="0" y="461"/>
                    <a:pt x="0" y="461"/>
                    <a:pt x="0" y="461"/>
                  </a:cubicBezTo>
                  <a:cubicBezTo>
                    <a:pt x="0" y="0"/>
                    <a:pt x="0" y="0"/>
                    <a:pt x="0" y="0"/>
                  </a:cubicBezTo>
                  <a:cubicBezTo>
                    <a:pt x="209" y="0"/>
                    <a:pt x="209" y="0"/>
                    <a:pt x="209" y="0"/>
                  </a:cubicBezTo>
                  <a:close/>
                  <a:moveTo>
                    <a:pt x="36" y="40"/>
                  </a:moveTo>
                  <a:cubicBezTo>
                    <a:pt x="39" y="40"/>
                    <a:pt x="39" y="40"/>
                    <a:pt x="39" y="40"/>
                  </a:cubicBezTo>
                  <a:cubicBezTo>
                    <a:pt x="41" y="40"/>
                    <a:pt x="42" y="40"/>
                    <a:pt x="43" y="41"/>
                  </a:cubicBezTo>
                  <a:cubicBezTo>
                    <a:pt x="44" y="42"/>
                    <a:pt x="44" y="44"/>
                    <a:pt x="44" y="46"/>
                  </a:cubicBezTo>
                  <a:cubicBezTo>
                    <a:pt x="44" y="48"/>
                    <a:pt x="44" y="50"/>
                    <a:pt x="43" y="51"/>
                  </a:cubicBezTo>
                  <a:cubicBezTo>
                    <a:pt x="42" y="52"/>
                    <a:pt x="41" y="52"/>
                    <a:pt x="39" y="52"/>
                  </a:cubicBezTo>
                  <a:cubicBezTo>
                    <a:pt x="36" y="52"/>
                    <a:pt x="36" y="52"/>
                    <a:pt x="36" y="52"/>
                  </a:cubicBezTo>
                  <a:cubicBezTo>
                    <a:pt x="36" y="40"/>
                    <a:pt x="36" y="40"/>
                    <a:pt x="36" y="40"/>
                  </a:cubicBezTo>
                  <a:close/>
                  <a:moveTo>
                    <a:pt x="76" y="40"/>
                  </a:moveTo>
                  <a:cubicBezTo>
                    <a:pt x="78" y="40"/>
                    <a:pt x="78" y="40"/>
                    <a:pt x="78" y="40"/>
                  </a:cubicBezTo>
                  <a:cubicBezTo>
                    <a:pt x="80" y="40"/>
                    <a:pt x="81" y="40"/>
                    <a:pt x="82" y="41"/>
                  </a:cubicBezTo>
                  <a:cubicBezTo>
                    <a:pt x="83" y="42"/>
                    <a:pt x="83" y="43"/>
                    <a:pt x="84" y="46"/>
                  </a:cubicBezTo>
                  <a:cubicBezTo>
                    <a:pt x="84" y="48"/>
                    <a:pt x="84" y="51"/>
                    <a:pt x="84" y="56"/>
                  </a:cubicBezTo>
                  <a:cubicBezTo>
                    <a:pt x="84" y="60"/>
                    <a:pt x="84" y="64"/>
                    <a:pt x="84" y="66"/>
                  </a:cubicBezTo>
                  <a:cubicBezTo>
                    <a:pt x="83" y="69"/>
                    <a:pt x="83" y="70"/>
                    <a:pt x="82" y="71"/>
                  </a:cubicBezTo>
                  <a:cubicBezTo>
                    <a:pt x="81" y="72"/>
                    <a:pt x="80" y="72"/>
                    <a:pt x="78" y="72"/>
                  </a:cubicBezTo>
                  <a:cubicBezTo>
                    <a:pt x="76" y="72"/>
                    <a:pt x="76" y="72"/>
                    <a:pt x="76" y="72"/>
                  </a:cubicBezTo>
                  <a:cubicBezTo>
                    <a:pt x="76" y="40"/>
                    <a:pt x="76" y="40"/>
                    <a:pt x="76" y="40"/>
                  </a:cubicBezTo>
                  <a:close/>
                  <a:moveTo>
                    <a:pt x="181" y="226"/>
                  </a:moveTo>
                  <a:cubicBezTo>
                    <a:pt x="284" y="226"/>
                    <a:pt x="284" y="226"/>
                    <a:pt x="284" y="226"/>
                  </a:cubicBezTo>
                  <a:cubicBezTo>
                    <a:pt x="284" y="237"/>
                    <a:pt x="284" y="237"/>
                    <a:pt x="284" y="237"/>
                  </a:cubicBezTo>
                  <a:cubicBezTo>
                    <a:pt x="181" y="237"/>
                    <a:pt x="181" y="237"/>
                    <a:pt x="181" y="237"/>
                  </a:cubicBezTo>
                  <a:cubicBezTo>
                    <a:pt x="181" y="226"/>
                    <a:pt x="181" y="226"/>
                    <a:pt x="181" y="226"/>
                  </a:cubicBezTo>
                  <a:close/>
                  <a:moveTo>
                    <a:pt x="51" y="324"/>
                  </a:moveTo>
                  <a:cubicBezTo>
                    <a:pt x="154" y="324"/>
                    <a:pt x="154" y="324"/>
                    <a:pt x="154" y="324"/>
                  </a:cubicBezTo>
                  <a:cubicBezTo>
                    <a:pt x="154" y="335"/>
                    <a:pt x="154" y="335"/>
                    <a:pt x="154" y="335"/>
                  </a:cubicBezTo>
                  <a:cubicBezTo>
                    <a:pt x="51" y="335"/>
                    <a:pt x="51" y="335"/>
                    <a:pt x="51" y="335"/>
                  </a:cubicBezTo>
                  <a:cubicBezTo>
                    <a:pt x="51" y="324"/>
                    <a:pt x="51" y="324"/>
                    <a:pt x="51" y="324"/>
                  </a:cubicBezTo>
                  <a:close/>
                  <a:moveTo>
                    <a:pt x="51" y="292"/>
                  </a:moveTo>
                  <a:cubicBezTo>
                    <a:pt x="154" y="292"/>
                    <a:pt x="154" y="292"/>
                    <a:pt x="154" y="292"/>
                  </a:cubicBezTo>
                  <a:cubicBezTo>
                    <a:pt x="154" y="302"/>
                    <a:pt x="154" y="302"/>
                    <a:pt x="154" y="302"/>
                  </a:cubicBezTo>
                  <a:cubicBezTo>
                    <a:pt x="51" y="302"/>
                    <a:pt x="51" y="302"/>
                    <a:pt x="51" y="302"/>
                  </a:cubicBezTo>
                  <a:cubicBezTo>
                    <a:pt x="51" y="292"/>
                    <a:pt x="51" y="292"/>
                    <a:pt x="51" y="292"/>
                  </a:cubicBezTo>
                  <a:close/>
                  <a:moveTo>
                    <a:pt x="51" y="357"/>
                  </a:moveTo>
                  <a:cubicBezTo>
                    <a:pt x="154" y="357"/>
                    <a:pt x="154" y="357"/>
                    <a:pt x="154" y="357"/>
                  </a:cubicBezTo>
                  <a:cubicBezTo>
                    <a:pt x="154" y="368"/>
                    <a:pt x="154" y="368"/>
                    <a:pt x="154" y="368"/>
                  </a:cubicBezTo>
                  <a:cubicBezTo>
                    <a:pt x="51" y="368"/>
                    <a:pt x="51" y="368"/>
                    <a:pt x="51" y="368"/>
                  </a:cubicBezTo>
                  <a:cubicBezTo>
                    <a:pt x="51" y="357"/>
                    <a:pt x="51" y="357"/>
                    <a:pt x="51" y="357"/>
                  </a:cubicBezTo>
                  <a:close/>
                  <a:moveTo>
                    <a:pt x="51" y="390"/>
                  </a:moveTo>
                  <a:cubicBezTo>
                    <a:pt x="154" y="390"/>
                    <a:pt x="154" y="390"/>
                    <a:pt x="154" y="390"/>
                  </a:cubicBezTo>
                  <a:cubicBezTo>
                    <a:pt x="154" y="400"/>
                    <a:pt x="154" y="400"/>
                    <a:pt x="154" y="400"/>
                  </a:cubicBezTo>
                  <a:cubicBezTo>
                    <a:pt x="51" y="400"/>
                    <a:pt x="51" y="400"/>
                    <a:pt x="51" y="400"/>
                  </a:cubicBezTo>
                  <a:cubicBezTo>
                    <a:pt x="51" y="390"/>
                    <a:pt x="51" y="390"/>
                    <a:pt x="51" y="390"/>
                  </a:cubicBezTo>
                  <a:close/>
                  <a:moveTo>
                    <a:pt x="284" y="324"/>
                  </a:moveTo>
                  <a:cubicBezTo>
                    <a:pt x="284" y="400"/>
                    <a:pt x="284" y="400"/>
                    <a:pt x="284" y="400"/>
                  </a:cubicBezTo>
                  <a:cubicBezTo>
                    <a:pt x="181" y="400"/>
                    <a:pt x="181" y="400"/>
                    <a:pt x="181" y="400"/>
                  </a:cubicBezTo>
                  <a:cubicBezTo>
                    <a:pt x="181" y="324"/>
                    <a:pt x="181" y="324"/>
                    <a:pt x="181" y="324"/>
                  </a:cubicBezTo>
                  <a:cubicBezTo>
                    <a:pt x="284" y="324"/>
                    <a:pt x="284" y="324"/>
                    <a:pt x="284" y="324"/>
                  </a:cubicBezTo>
                  <a:close/>
                  <a:moveTo>
                    <a:pt x="51" y="259"/>
                  </a:moveTo>
                  <a:cubicBezTo>
                    <a:pt x="154" y="259"/>
                    <a:pt x="154" y="259"/>
                    <a:pt x="154" y="259"/>
                  </a:cubicBezTo>
                  <a:cubicBezTo>
                    <a:pt x="154" y="270"/>
                    <a:pt x="154" y="270"/>
                    <a:pt x="154" y="270"/>
                  </a:cubicBezTo>
                  <a:cubicBezTo>
                    <a:pt x="51" y="270"/>
                    <a:pt x="51" y="270"/>
                    <a:pt x="51" y="270"/>
                  </a:cubicBezTo>
                  <a:cubicBezTo>
                    <a:pt x="51" y="259"/>
                    <a:pt x="51" y="259"/>
                    <a:pt x="51" y="259"/>
                  </a:cubicBezTo>
                  <a:close/>
                  <a:moveTo>
                    <a:pt x="51" y="226"/>
                  </a:moveTo>
                  <a:cubicBezTo>
                    <a:pt x="154" y="226"/>
                    <a:pt x="154" y="226"/>
                    <a:pt x="154" y="226"/>
                  </a:cubicBezTo>
                  <a:cubicBezTo>
                    <a:pt x="154" y="237"/>
                    <a:pt x="154" y="237"/>
                    <a:pt x="154" y="237"/>
                  </a:cubicBezTo>
                  <a:cubicBezTo>
                    <a:pt x="51" y="237"/>
                    <a:pt x="51" y="237"/>
                    <a:pt x="51" y="237"/>
                  </a:cubicBezTo>
                  <a:cubicBezTo>
                    <a:pt x="51" y="226"/>
                    <a:pt x="51" y="226"/>
                    <a:pt x="51" y="226"/>
                  </a:cubicBezTo>
                  <a:close/>
                  <a:moveTo>
                    <a:pt x="181" y="292"/>
                  </a:moveTo>
                  <a:cubicBezTo>
                    <a:pt x="284" y="292"/>
                    <a:pt x="284" y="292"/>
                    <a:pt x="284" y="292"/>
                  </a:cubicBezTo>
                  <a:cubicBezTo>
                    <a:pt x="284" y="302"/>
                    <a:pt x="284" y="302"/>
                    <a:pt x="284" y="302"/>
                  </a:cubicBezTo>
                  <a:cubicBezTo>
                    <a:pt x="181" y="302"/>
                    <a:pt x="181" y="302"/>
                    <a:pt x="181" y="302"/>
                  </a:cubicBezTo>
                  <a:cubicBezTo>
                    <a:pt x="181" y="292"/>
                    <a:pt x="181" y="292"/>
                    <a:pt x="181" y="292"/>
                  </a:cubicBezTo>
                  <a:close/>
                  <a:moveTo>
                    <a:pt x="181" y="259"/>
                  </a:moveTo>
                  <a:cubicBezTo>
                    <a:pt x="284" y="259"/>
                    <a:pt x="284" y="259"/>
                    <a:pt x="284" y="259"/>
                  </a:cubicBezTo>
                  <a:cubicBezTo>
                    <a:pt x="284" y="270"/>
                    <a:pt x="284" y="270"/>
                    <a:pt x="284" y="270"/>
                  </a:cubicBezTo>
                  <a:cubicBezTo>
                    <a:pt x="181" y="270"/>
                    <a:pt x="181" y="270"/>
                    <a:pt x="181" y="270"/>
                  </a:cubicBezTo>
                  <a:cubicBezTo>
                    <a:pt x="181" y="259"/>
                    <a:pt x="181" y="259"/>
                    <a:pt x="181" y="259"/>
                  </a:cubicBezTo>
                  <a:close/>
                  <a:moveTo>
                    <a:pt x="224" y="0"/>
                  </a:moveTo>
                  <a:cubicBezTo>
                    <a:pt x="335" y="111"/>
                    <a:pt x="335" y="111"/>
                    <a:pt x="335" y="111"/>
                  </a:cubicBezTo>
                  <a:cubicBezTo>
                    <a:pt x="224" y="111"/>
                    <a:pt x="224" y="111"/>
                    <a:pt x="224" y="111"/>
                  </a:cubicBezTo>
                  <a:cubicBezTo>
                    <a:pt x="224" y="0"/>
                    <a:pt x="224" y="0"/>
                    <a:pt x="224" y="0"/>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grpSp>
      <p:grpSp>
        <p:nvGrpSpPr>
          <p:cNvPr id="196" name="Group 195"/>
          <p:cNvGrpSpPr/>
          <p:nvPr/>
        </p:nvGrpSpPr>
        <p:grpSpPr>
          <a:xfrm>
            <a:off x="6982914" y="3795019"/>
            <a:ext cx="1033900" cy="1037009"/>
            <a:chOff x="3516312" y="1512887"/>
            <a:chExt cx="2111376" cy="2117726"/>
          </a:xfrm>
          <a:solidFill>
            <a:schemeClr val="tx2"/>
          </a:solidFill>
        </p:grpSpPr>
        <p:sp>
          <p:nvSpPr>
            <p:cNvPr id="201" name="Freeform 5"/>
            <p:cNvSpPr>
              <a:spLocks noEditPoints="1"/>
            </p:cNvSpPr>
            <p:nvPr/>
          </p:nvSpPr>
          <p:spPr bwMode="auto">
            <a:xfrm>
              <a:off x="3516312" y="1711325"/>
              <a:ext cx="2111376" cy="1919288"/>
            </a:xfrm>
            <a:custGeom>
              <a:avLst/>
              <a:gdLst>
                <a:gd name="T0" fmla="*/ 1147 w 1150"/>
                <a:gd name="T1" fmla="*/ 407 h 1044"/>
                <a:gd name="T2" fmla="*/ 1124 w 1150"/>
                <a:gd name="T3" fmla="*/ 397 h 1044"/>
                <a:gd name="T4" fmla="*/ 1124 w 1150"/>
                <a:gd name="T5" fmla="*/ 397 h 1044"/>
                <a:gd name="T6" fmla="*/ 1124 w 1150"/>
                <a:gd name="T7" fmla="*/ 397 h 1044"/>
                <a:gd name="T8" fmla="*/ 1008 w 1150"/>
                <a:gd name="T9" fmla="*/ 440 h 1044"/>
                <a:gd name="T10" fmla="*/ 1008 w 1150"/>
                <a:gd name="T11" fmla="*/ 227 h 1044"/>
                <a:gd name="T12" fmla="*/ 1136 w 1150"/>
                <a:gd name="T13" fmla="*/ 179 h 1044"/>
                <a:gd name="T14" fmla="*/ 1136 w 1150"/>
                <a:gd name="T15" fmla="*/ 178 h 1044"/>
                <a:gd name="T16" fmla="*/ 1136 w 1150"/>
                <a:gd name="T17" fmla="*/ 178 h 1044"/>
                <a:gd name="T18" fmla="*/ 1147 w 1150"/>
                <a:gd name="T19" fmla="*/ 155 h 1044"/>
                <a:gd name="T20" fmla="*/ 1124 w 1150"/>
                <a:gd name="T21" fmla="*/ 145 h 1044"/>
                <a:gd name="T22" fmla="*/ 1124 w 1150"/>
                <a:gd name="T23" fmla="*/ 145 h 1044"/>
                <a:gd name="T24" fmla="*/ 1124 w 1150"/>
                <a:gd name="T25" fmla="*/ 145 h 1044"/>
                <a:gd name="T26" fmla="*/ 1008 w 1150"/>
                <a:gd name="T27" fmla="*/ 188 h 1044"/>
                <a:gd name="T28" fmla="*/ 1008 w 1150"/>
                <a:gd name="T29" fmla="*/ 40 h 1044"/>
                <a:gd name="T30" fmla="*/ 1008 w 1150"/>
                <a:gd name="T31" fmla="*/ 40 h 1044"/>
                <a:gd name="T32" fmla="*/ 1008 w 1150"/>
                <a:gd name="T33" fmla="*/ 36 h 1044"/>
                <a:gd name="T34" fmla="*/ 972 w 1150"/>
                <a:gd name="T35" fmla="*/ 0 h 1044"/>
                <a:gd name="T36" fmla="*/ 972 w 1150"/>
                <a:gd name="T37" fmla="*/ 0 h 1044"/>
                <a:gd name="T38" fmla="*/ 180 w 1150"/>
                <a:gd name="T39" fmla="*/ 0 h 1044"/>
                <a:gd name="T40" fmla="*/ 180 w 1150"/>
                <a:gd name="T41" fmla="*/ 0 h 1044"/>
                <a:gd name="T42" fmla="*/ 180 w 1150"/>
                <a:gd name="T43" fmla="*/ 0 h 1044"/>
                <a:gd name="T44" fmla="*/ 144 w 1150"/>
                <a:gd name="T45" fmla="*/ 36 h 1044"/>
                <a:gd name="T46" fmla="*/ 144 w 1150"/>
                <a:gd name="T47" fmla="*/ 36 h 1044"/>
                <a:gd name="T48" fmla="*/ 144 w 1150"/>
                <a:gd name="T49" fmla="*/ 36 h 1044"/>
                <a:gd name="T50" fmla="*/ 144 w 1150"/>
                <a:gd name="T51" fmla="*/ 324 h 1044"/>
                <a:gd name="T52" fmla="*/ 72 w 1150"/>
                <a:gd name="T53" fmla="*/ 324 h 1044"/>
                <a:gd name="T54" fmla="*/ 0 w 1150"/>
                <a:gd name="T55" fmla="*/ 324 h 1044"/>
                <a:gd name="T56" fmla="*/ 0 w 1150"/>
                <a:gd name="T57" fmla="*/ 324 h 1044"/>
                <a:gd name="T58" fmla="*/ 0 w 1150"/>
                <a:gd name="T59" fmla="*/ 899 h 1044"/>
                <a:gd name="T60" fmla="*/ 0 w 1150"/>
                <a:gd name="T61" fmla="*/ 899 h 1044"/>
                <a:gd name="T62" fmla="*/ 0 w 1150"/>
                <a:gd name="T63" fmla="*/ 900 h 1044"/>
                <a:gd name="T64" fmla="*/ 144 w 1150"/>
                <a:gd name="T65" fmla="*/ 900 h 1044"/>
                <a:gd name="T66" fmla="*/ 144 w 1150"/>
                <a:gd name="T67" fmla="*/ 1043 h 1044"/>
                <a:gd name="T68" fmla="*/ 144 w 1150"/>
                <a:gd name="T69" fmla="*/ 1043 h 1044"/>
                <a:gd name="T70" fmla="*/ 144 w 1150"/>
                <a:gd name="T71" fmla="*/ 1044 h 1044"/>
                <a:gd name="T72" fmla="*/ 1008 w 1150"/>
                <a:gd name="T73" fmla="*/ 1044 h 1044"/>
                <a:gd name="T74" fmla="*/ 1008 w 1150"/>
                <a:gd name="T75" fmla="*/ 1004 h 1044"/>
                <a:gd name="T76" fmla="*/ 1008 w 1150"/>
                <a:gd name="T77" fmla="*/ 972 h 1044"/>
                <a:gd name="T78" fmla="*/ 1008 w 1150"/>
                <a:gd name="T79" fmla="*/ 731 h 1044"/>
                <a:gd name="T80" fmla="*/ 1136 w 1150"/>
                <a:gd name="T81" fmla="*/ 683 h 1044"/>
                <a:gd name="T82" fmla="*/ 1136 w 1150"/>
                <a:gd name="T83" fmla="*/ 682 h 1044"/>
                <a:gd name="T84" fmla="*/ 1136 w 1150"/>
                <a:gd name="T85" fmla="*/ 682 h 1044"/>
                <a:gd name="T86" fmla="*/ 1147 w 1150"/>
                <a:gd name="T87" fmla="*/ 659 h 1044"/>
                <a:gd name="T88" fmla="*/ 1124 w 1150"/>
                <a:gd name="T89" fmla="*/ 649 h 1044"/>
                <a:gd name="T90" fmla="*/ 1124 w 1150"/>
                <a:gd name="T91" fmla="*/ 649 h 1044"/>
                <a:gd name="T92" fmla="*/ 1124 w 1150"/>
                <a:gd name="T93" fmla="*/ 649 h 1044"/>
                <a:gd name="T94" fmla="*/ 1008 w 1150"/>
                <a:gd name="T95" fmla="*/ 692 h 1044"/>
                <a:gd name="T96" fmla="*/ 1008 w 1150"/>
                <a:gd name="T97" fmla="*/ 479 h 1044"/>
                <a:gd name="T98" fmla="*/ 1136 w 1150"/>
                <a:gd name="T99" fmla="*/ 431 h 1044"/>
                <a:gd name="T100" fmla="*/ 1136 w 1150"/>
                <a:gd name="T101" fmla="*/ 430 h 1044"/>
                <a:gd name="T102" fmla="*/ 1136 w 1150"/>
                <a:gd name="T103" fmla="*/ 430 h 1044"/>
                <a:gd name="T104" fmla="*/ 1147 w 1150"/>
                <a:gd name="T105" fmla="*/ 407 h 1044"/>
                <a:gd name="T106" fmla="*/ 72 w 1150"/>
                <a:gd name="T107" fmla="*/ 828 h 1044"/>
                <a:gd name="T108" fmla="*/ 72 w 1150"/>
                <a:gd name="T109" fmla="*/ 396 h 1044"/>
                <a:gd name="T110" fmla="*/ 144 w 1150"/>
                <a:gd name="T111" fmla="*/ 396 h 1044"/>
                <a:gd name="T112" fmla="*/ 144 w 1150"/>
                <a:gd name="T113" fmla="*/ 828 h 1044"/>
                <a:gd name="T114" fmla="*/ 72 w 1150"/>
                <a:gd name="T115" fmla="*/ 828 h 1044"/>
                <a:gd name="T116" fmla="*/ 216 w 1150"/>
                <a:gd name="T117" fmla="*/ 972 h 1044"/>
                <a:gd name="T118" fmla="*/ 216 w 1150"/>
                <a:gd name="T119" fmla="*/ 72 h 1044"/>
                <a:gd name="T120" fmla="*/ 936 w 1150"/>
                <a:gd name="T121" fmla="*/ 72 h 1044"/>
                <a:gd name="T122" fmla="*/ 936 w 1150"/>
                <a:gd name="T123" fmla="*/ 972 h 1044"/>
                <a:gd name="T124" fmla="*/ 216 w 1150"/>
                <a:gd name="T125" fmla="*/ 972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0" h="1044">
                  <a:moveTo>
                    <a:pt x="1147" y="407"/>
                  </a:moveTo>
                  <a:cubicBezTo>
                    <a:pt x="1143" y="398"/>
                    <a:pt x="1133" y="393"/>
                    <a:pt x="1124" y="397"/>
                  </a:cubicBezTo>
                  <a:cubicBezTo>
                    <a:pt x="1124" y="397"/>
                    <a:pt x="1124" y="397"/>
                    <a:pt x="1124" y="397"/>
                  </a:cubicBezTo>
                  <a:cubicBezTo>
                    <a:pt x="1124" y="397"/>
                    <a:pt x="1124" y="397"/>
                    <a:pt x="1124" y="397"/>
                  </a:cubicBezTo>
                  <a:cubicBezTo>
                    <a:pt x="1008" y="440"/>
                    <a:pt x="1008" y="440"/>
                    <a:pt x="1008" y="440"/>
                  </a:cubicBezTo>
                  <a:cubicBezTo>
                    <a:pt x="1008" y="227"/>
                    <a:pt x="1008" y="227"/>
                    <a:pt x="1008" y="227"/>
                  </a:cubicBezTo>
                  <a:cubicBezTo>
                    <a:pt x="1136" y="179"/>
                    <a:pt x="1136" y="179"/>
                    <a:pt x="1136" y="179"/>
                  </a:cubicBezTo>
                  <a:cubicBezTo>
                    <a:pt x="1136" y="178"/>
                    <a:pt x="1136" y="178"/>
                    <a:pt x="1136" y="178"/>
                  </a:cubicBezTo>
                  <a:cubicBezTo>
                    <a:pt x="1136" y="178"/>
                    <a:pt x="1136" y="178"/>
                    <a:pt x="1136" y="178"/>
                  </a:cubicBezTo>
                  <a:cubicBezTo>
                    <a:pt x="1146" y="175"/>
                    <a:pt x="1150" y="165"/>
                    <a:pt x="1147" y="155"/>
                  </a:cubicBezTo>
                  <a:cubicBezTo>
                    <a:pt x="1143" y="146"/>
                    <a:pt x="1133" y="141"/>
                    <a:pt x="1124" y="145"/>
                  </a:cubicBezTo>
                  <a:cubicBezTo>
                    <a:pt x="1124" y="145"/>
                    <a:pt x="1124" y="145"/>
                    <a:pt x="1124" y="145"/>
                  </a:cubicBezTo>
                  <a:cubicBezTo>
                    <a:pt x="1124" y="145"/>
                    <a:pt x="1124" y="145"/>
                    <a:pt x="1124" y="145"/>
                  </a:cubicBezTo>
                  <a:cubicBezTo>
                    <a:pt x="1008" y="188"/>
                    <a:pt x="1008" y="188"/>
                    <a:pt x="1008" y="188"/>
                  </a:cubicBezTo>
                  <a:cubicBezTo>
                    <a:pt x="1008" y="40"/>
                    <a:pt x="1008" y="40"/>
                    <a:pt x="1008" y="40"/>
                  </a:cubicBezTo>
                  <a:cubicBezTo>
                    <a:pt x="1008" y="40"/>
                    <a:pt x="1008" y="40"/>
                    <a:pt x="1008" y="40"/>
                  </a:cubicBezTo>
                  <a:cubicBezTo>
                    <a:pt x="1008" y="39"/>
                    <a:pt x="1008" y="37"/>
                    <a:pt x="1008" y="36"/>
                  </a:cubicBezTo>
                  <a:cubicBezTo>
                    <a:pt x="1008" y="16"/>
                    <a:pt x="992" y="0"/>
                    <a:pt x="972" y="0"/>
                  </a:cubicBezTo>
                  <a:cubicBezTo>
                    <a:pt x="972" y="0"/>
                    <a:pt x="972" y="0"/>
                    <a:pt x="972" y="0"/>
                  </a:cubicBezTo>
                  <a:cubicBezTo>
                    <a:pt x="180" y="0"/>
                    <a:pt x="180" y="0"/>
                    <a:pt x="180" y="0"/>
                  </a:cubicBezTo>
                  <a:cubicBezTo>
                    <a:pt x="180" y="0"/>
                    <a:pt x="180" y="0"/>
                    <a:pt x="180" y="0"/>
                  </a:cubicBezTo>
                  <a:cubicBezTo>
                    <a:pt x="180" y="0"/>
                    <a:pt x="180" y="0"/>
                    <a:pt x="180" y="0"/>
                  </a:cubicBezTo>
                  <a:cubicBezTo>
                    <a:pt x="160" y="0"/>
                    <a:pt x="144" y="16"/>
                    <a:pt x="144" y="36"/>
                  </a:cubicBezTo>
                  <a:cubicBezTo>
                    <a:pt x="144" y="36"/>
                    <a:pt x="144" y="36"/>
                    <a:pt x="144" y="36"/>
                  </a:cubicBezTo>
                  <a:cubicBezTo>
                    <a:pt x="144" y="36"/>
                    <a:pt x="144" y="36"/>
                    <a:pt x="144" y="36"/>
                  </a:cubicBezTo>
                  <a:cubicBezTo>
                    <a:pt x="144" y="324"/>
                    <a:pt x="144" y="324"/>
                    <a:pt x="144" y="324"/>
                  </a:cubicBezTo>
                  <a:cubicBezTo>
                    <a:pt x="72" y="324"/>
                    <a:pt x="72" y="324"/>
                    <a:pt x="72" y="324"/>
                  </a:cubicBezTo>
                  <a:cubicBezTo>
                    <a:pt x="0" y="324"/>
                    <a:pt x="0" y="324"/>
                    <a:pt x="0" y="324"/>
                  </a:cubicBezTo>
                  <a:cubicBezTo>
                    <a:pt x="0" y="324"/>
                    <a:pt x="0" y="324"/>
                    <a:pt x="0" y="324"/>
                  </a:cubicBezTo>
                  <a:cubicBezTo>
                    <a:pt x="0" y="899"/>
                    <a:pt x="0" y="899"/>
                    <a:pt x="0" y="899"/>
                  </a:cubicBezTo>
                  <a:cubicBezTo>
                    <a:pt x="0" y="899"/>
                    <a:pt x="0" y="899"/>
                    <a:pt x="0" y="899"/>
                  </a:cubicBezTo>
                  <a:cubicBezTo>
                    <a:pt x="0" y="900"/>
                    <a:pt x="0" y="900"/>
                    <a:pt x="0" y="900"/>
                  </a:cubicBezTo>
                  <a:cubicBezTo>
                    <a:pt x="144" y="900"/>
                    <a:pt x="144" y="900"/>
                    <a:pt x="144" y="900"/>
                  </a:cubicBezTo>
                  <a:cubicBezTo>
                    <a:pt x="144" y="1043"/>
                    <a:pt x="144" y="1043"/>
                    <a:pt x="144" y="1043"/>
                  </a:cubicBezTo>
                  <a:cubicBezTo>
                    <a:pt x="144" y="1043"/>
                    <a:pt x="144" y="1043"/>
                    <a:pt x="144" y="1043"/>
                  </a:cubicBezTo>
                  <a:cubicBezTo>
                    <a:pt x="144" y="1044"/>
                    <a:pt x="144" y="1044"/>
                    <a:pt x="144" y="1044"/>
                  </a:cubicBezTo>
                  <a:cubicBezTo>
                    <a:pt x="1008" y="1044"/>
                    <a:pt x="1008" y="1044"/>
                    <a:pt x="1008" y="1044"/>
                  </a:cubicBezTo>
                  <a:cubicBezTo>
                    <a:pt x="1008" y="1004"/>
                    <a:pt x="1008" y="1004"/>
                    <a:pt x="1008" y="1004"/>
                  </a:cubicBezTo>
                  <a:cubicBezTo>
                    <a:pt x="1008" y="972"/>
                    <a:pt x="1008" y="972"/>
                    <a:pt x="1008" y="972"/>
                  </a:cubicBezTo>
                  <a:cubicBezTo>
                    <a:pt x="1008" y="731"/>
                    <a:pt x="1008" y="731"/>
                    <a:pt x="1008" y="731"/>
                  </a:cubicBezTo>
                  <a:cubicBezTo>
                    <a:pt x="1136" y="683"/>
                    <a:pt x="1136" y="683"/>
                    <a:pt x="1136" y="683"/>
                  </a:cubicBezTo>
                  <a:cubicBezTo>
                    <a:pt x="1136" y="682"/>
                    <a:pt x="1136" y="682"/>
                    <a:pt x="1136" y="682"/>
                  </a:cubicBezTo>
                  <a:cubicBezTo>
                    <a:pt x="1136" y="682"/>
                    <a:pt x="1136" y="682"/>
                    <a:pt x="1136" y="682"/>
                  </a:cubicBezTo>
                  <a:cubicBezTo>
                    <a:pt x="1146" y="679"/>
                    <a:pt x="1150" y="669"/>
                    <a:pt x="1147" y="659"/>
                  </a:cubicBezTo>
                  <a:cubicBezTo>
                    <a:pt x="1143" y="650"/>
                    <a:pt x="1133" y="645"/>
                    <a:pt x="1124" y="649"/>
                  </a:cubicBezTo>
                  <a:cubicBezTo>
                    <a:pt x="1124" y="649"/>
                    <a:pt x="1124" y="649"/>
                    <a:pt x="1124" y="649"/>
                  </a:cubicBezTo>
                  <a:cubicBezTo>
                    <a:pt x="1124" y="649"/>
                    <a:pt x="1124" y="649"/>
                    <a:pt x="1124" y="649"/>
                  </a:cubicBezTo>
                  <a:cubicBezTo>
                    <a:pt x="1008" y="692"/>
                    <a:pt x="1008" y="692"/>
                    <a:pt x="1008" y="692"/>
                  </a:cubicBezTo>
                  <a:cubicBezTo>
                    <a:pt x="1008" y="479"/>
                    <a:pt x="1008" y="479"/>
                    <a:pt x="1008" y="479"/>
                  </a:cubicBezTo>
                  <a:cubicBezTo>
                    <a:pt x="1136" y="431"/>
                    <a:pt x="1136" y="431"/>
                    <a:pt x="1136" y="431"/>
                  </a:cubicBezTo>
                  <a:cubicBezTo>
                    <a:pt x="1136" y="430"/>
                    <a:pt x="1136" y="430"/>
                    <a:pt x="1136" y="430"/>
                  </a:cubicBezTo>
                  <a:cubicBezTo>
                    <a:pt x="1136" y="430"/>
                    <a:pt x="1136" y="430"/>
                    <a:pt x="1136" y="430"/>
                  </a:cubicBezTo>
                  <a:cubicBezTo>
                    <a:pt x="1146" y="427"/>
                    <a:pt x="1150" y="417"/>
                    <a:pt x="1147" y="407"/>
                  </a:cubicBezTo>
                  <a:close/>
                  <a:moveTo>
                    <a:pt x="72" y="828"/>
                  </a:moveTo>
                  <a:cubicBezTo>
                    <a:pt x="72" y="396"/>
                    <a:pt x="72" y="396"/>
                    <a:pt x="72" y="396"/>
                  </a:cubicBezTo>
                  <a:cubicBezTo>
                    <a:pt x="144" y="396"/>
                    <a:pt x="144" y="396"/>
                    <a:pt x="144" y="396"/>
                  </a:cubicBezTo>
                  <a:cubicBezTo>
                    <a:pt x="144" y="828"/>
                    <a:pt x="144" y="828"/>
                    <a:pt x="144" y="828"/>
                  </a:cubicBezTo>
                  <a:lnTo>
                    <a:pt x="72" y="828"/>
                  </a:lnTo>
                  <a:close/>
                  <a:moveTo>
                    <a:pt x="216" y="972"/>
                  </a:moveTo>
                  <a:cubicBezTo>
                    <a:pt x="216" y="72"/>
                    <a:pt x="216" y="72"/>
                    <a:pt x="216" y="72"/>
                  </a:cubicBezTo>
                  <a:cubicBezTo>
                    <a:pt x="936" y="72"/>
                    <a:pt x="936" y="72"/>
                    <a:pt x="936" y="72"/>
                  </a:cubicBezTo>
                  <a:cubicBezTo>
                    <a:pt x="936" y="972"/>
                    <a:pt x="936" y="972"/>
                    <a:pt x="936" y="972"/>
                  </a:cubicBezTo>
                  <a:lnTo>
                    <a:pt x="216" y="9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02" name="Freeform 6"/>
            <p:cNvSpPr>
              <a:spLocks/>
            </p:cNvSpPr>
            <p:nvPr/>
          </p:nvSpPr>
          <p:spPr bwMode="auto">
            <a:xfrm>
              <a:off x="4043362" y="3035300"/>
              <a:ext cx="1057275" cy="131763"/>
            </a:xfrm>
            <a:custGeom>
              <a:avLst/>
              <a:gdLst>
                <a:gd name="T0" fmla="*/ 0 w 576"/>
                <a:gd name="T1" fmla="*/ 36 h 72"/>
                <a:gd name="T2" fmla="*/ 181 w 576"/>
                <a:gd name="T3" fmla="*/ 36 h 72"/>
                <a:gd name="T4" fmla="*/ 181 w 576"/>
                <a:gd name="T5" fmla="*/ 36 h 72"/>
                <a:gd name="T6" fmla="*/ 217 w 576"/>
                <a:gd name="T7" fmla="*/ 72 h 72"/>
                <a:gd name="T8" fmla="*/ 218 w 576"/>
                <a:gd name="T9" fmla="*/ 72 h 72"/>
                <a:gd name="T10" fmla="*/ 359 w 576"/>
                <a:gd name="T11" fmla="*/ 72 h 72"/>
                <a:gd name="T12" fmla="*/ 360 w 576"/>
                <a:gd name="T13" fmla="*/ 72 h 72"/>
                <a:gd name="T14" fmla="*/ 396 w 576"/>
                <a:gd name="T15" fmla="*/ 36 h 72"/>
                <a:gd name="T16" fmla="*/ 396 w 576"/>
                <a:gd name="T17" fmla="*/ 36 h 72"/>
                <a:gd name="T18" fmla="*/ 576 w 576"/>
                <a:gd name="T19" fmla="*/ 36 h 72"/>
                <a:gd name="T20" fmla="*/ 576 w 576"/>
                <a:gd name="T21" fmla="*/ 0 h 72"/>
                <a:gd name="T22" fmla="*/ 0 w 576"/>
                <a:gd name="T23" fmla="*/ 0 h 72"/>
                <a:gd name="T24" fmla="*/ 0 w 576"/>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6" h="72">
                  <a:moveTo>
                    <a:pt x="0" y="36"/>
                  </a:moveTo>
                  <a:cubicBezTo>
                    <a:pt x="181" y="36"/>
                    <a:pt x="181" y="36"/>
                    <a:pt x="181" y="36"/>
                  </a:cubicBezTo>
                  <a:cubicBezTo>
                    <a:pt x="181" y="36"/>
                    <a:pt x="181" y="36"/>
                    <a:pt x="181" y="36"/>
                  </a:cubicBezTo>
                  <a:cubicBezTo>
                    <a:pt x="181" y="56"/>
                    <a:pt x="197" y="72"/>
                    <a:pt x="217" y="72"/>
                  </a:cubicBezTo>
                  <a:cubicBezTo>
                    <a:pt x="218" y="72"/>
                    <a:pt x="218" y="72"/>
                    <a:pt x="218" y="72"/>
                  </a:cubicBezTo>
                  <a:cubicBezTo>
                    <a:pt x="359" y="72"/>
                    <a:pt x="359" y="72"/>
                    <a:pt x="359" y="72"/>
                  </a:cubicBezTo>
                  <a:cubicBezTo>
                    <a:pt x="360" y="72"/>
                    <a:pt x="360" y="72"/>
                    <a:pt x="360" y="72"/>
                  </a:cubicBezTo>
                  <a:cubicBezTo>
                    <a:pt x="380" y="72"/>
                    <a:pt x="396" y="56"/>
                    <a:pt x="396" y="36"/>
                  </a:cubicBezTo>
                  <a:cubicBezTo>
                    <a:pt x="396" y="36"/>
                    <a:pt x="396" y="36"/>
                    <a:pt x="396" y="36"/>
                  </a:cubicBezTo>
                  <a:cubicBezTo>
                    <a:pt x="576" y="36"/>
                    <a:pt x="576" y="36"/>
                    <a:pt x="576" y="36"/>
                  </a:cubicBezTo>
                  <a:cubicBezTo>
                    <a:pt x="576" y="0"/>
                    <a:pt x="576" y="0"/>
                    <a:pt x="576" y="0"/>
                  </a:cubicBezTo>
                  <a:cubicBezTo>
                    <a:pt x="0" y="0"/>
                    <a:pt x="0" y="0"/>
                    <a:pt x="0" y="0"/>
                  </a:cubicBezTo>
                  <a:lnTo>
                    <a:pt x="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03" name="Rectangle 202"/>
            <p:cNvSpPr>
              <a:spLocks noChangeArrowheads="1"/>
            </p:cNvSpPr>
            <p:nvPr/>
          </p:nvSpPr>
          <p:spPr bwMode="auto">
            <a:xfrm>
              <a:off x="4043362" y="2505075"/>
              <a:ext cx="1057275"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04" name="Freeform 8"/>
            <p:cNvSpPr>
              <a:spLocks/>
            </p:cNvSpPr>
            <p:nvPr/>
          </p:nvSpPr>
          <p:spPr bwMode="auto">
            <a:xfrm>
              <a:off x="3781425" y="1512887"/>
              <a:ext cx="1585913" cy="131763"/>
            </a:xfrm>
            <a:custGeom>
              <a:avLst/>
              <a:gdLst>
                <a:gd name="T0" fmla="*/ 36 w 864"/>
                <a:gd name="T1" fmla="*/ 72 h 72"/>
                <a:gd name="T2" fmla="*/ 38 w 864"/>
                <a:gd name="T3" fmla="*/ 72 h 72"/>
                <a:gd name="T4" fmla="*/ 826 w 864"/>
                <a:gd name="T5" fmla="*/ 72 h 72"/>
                <a:gd name="T6" fmla="*/ 828 w 864"/>
                <a:gd name="T7" fmla="*/ 72 h 72"/>
                <a:gd name="T8" fmla="*/ 864 w 864"/>
                <a:gd name="T9" fmla="*/ 36 h 72"/>
                <a:gd name="T10" fmla="*/ 828 w 864"/>
                <a:gd name="T11" fmla="*/ 0 h 72"/>
                <a:gd name="T12" fmla="*/ 828 w 864"/>
                <a:gd name="T13" fmla="*/ 0 h 72"/>
                <a:gd name="T14" fmla="*/ 36 w 864"/>
                <a:gd name="T15" fmla="*/ 0 h 72"/>
                <a:gd name="T16" fmla="*/ 36 w 864"/>
                <a:gd name="T17" fmla="*/ 0 h 72"/>
                <a:gd name="T18" fmla="*/ 36 w 864"/>
                <a:gd name="T19" fmla="*/ 0 h 72"/>
                <a:gd name="T20" fmla="*/ 0 w 864"/>
                <a:gd name="T21" fmla="*/ 36 h 72"/>
                <a:gd name="T22" fmla="*/ 36 w 864"/>
                <a:gd name="T2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4" h="72">
                  <a:moveTo>
                    <a:pt x="36" y="72"/>
                  </a:moveTo>
                  <a:cubicBezTo>
                    <a:pt x="37" y="72"/>
                    <a:pt x="37" y="72"/>
                    <a:pt x="38" y="72"/>
                  </a:cubicBezTo>
                  <a:cubicBezTo>
                    <a:pt x="826" y="72"/>
                    <a:pt x="826" y="72"/>
                    <a:pt x="826" y="72"/>
                  </a:cubicBezTo>
                  <a:cubicBezTo>
                    <a:pt x="827" y="72"/>
                    <a:pt x="827" y="72"/>
                    <a:pt x="828" y="72"/>
                  </a:cubicBezTo>
                  <a:cubicBezTo>
                    <a:pt x="848" y="72"/>
                    <a:pt x="864" y="56"/>
                    <a:pt x="864" y="36"/>
                  </a:cubicBezTo>
                  <a:cubicBezTo>
                    <a:pt x="864" y="16"/>
                    <a:pt x="848" y="0"/>
                    <a:pt x="828" y="0"/>
                  </a:cubicBezTo>
                  <a:cubicBezTo>
                    <a:pt x="828" y="0"/>
                    <a:pt x="828" y="0"/>
                    <a:pt x="828" y="0"/>
                  </a:cubicBezTo>
                  <a:cubicBezTo>
                    <a:pt x="36" y="0"/>
                    <a:pt x="36" y="0"/>
                    <a:pt x="36" y="0"/>
                  </a:cubicBezTo>
                  <a:cubicBezTo>
                    <a:pt x="36" y="0"/>
                    <a:pt x="36" y="0"/>
                    <a:pt x="36" y="0"/>
                  </a:cubicBezTo>
                  <a:cubicBezTo>
                    <a:pt x="36" y="0"/>
                    <a:pt x="36" y="0"/>
                    <a:pt x="36" y="0"/>
                  </a:cubicBezTo>
                  <a:cubicBezTo>
                    <a:pt x="16" y="0"/>
                    <a:pt x="0" y="16"/>
                    <a:pt x="0" y="36"/>
                  </a:cubicBezTo>
                  <a:cubicBezTo>
                    <a:pt x="0" y="56"/>
                    <a:pt x="16" y="72"/>
                    <a:pt x="3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205" name="Rectangle 204"/>
            <p:cNvSpPr>
              <a:spLocks noChangeArrowheads="1"/>
            </p:cNvSpPr>
            <p:nvPr/>
          </p:nvSpPr>
          <p:spPr bwMode="auto">
            <a:xfrm>
              <a:off x="4043362" y="1976437"/>
              <a:ext cx="1057275"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grpSp>
      <p:grpSp>
        <p:nvGrpSpPr>
          <p:cNvPr id="197" name="Group 196"/>
          <p:cNvGrpSpPr/>
          <p:nvPr/>
        </p:nvGrpSpPr>
        <p:grpSpPr>
          <a:xfrm rot="21198895">
            <a:off x="7307170" y="4075451"/>
            <a:ext cx="409497" cy="564035"/>
            <a:chOff x="4666933" y="1701322"/>
            <a:chExt cx="308927" cy="425510"/>
          </a:xfrm>
        </p:grpSpPr>
        <p:sp>
          <p:nvSpPr>
            <p:cNvPr id="198" name="Rectangle 21"/>
            <p:cNvSpPr/>
            <p:nvPr/>
          </p:nvSpPr>
          <p:spPr>
            <a:xfrm>
              <a:off x="4671728" y="1701322"/>
              <a:ext cx="303010" cy="417218"/>
            </a:xfrm>
            <a:custGeom>
              <a:avLst/>
              <a:gdLst>
                <a:gd name="connsiteX0" fmla="*/ 0 w 759366"/>
                <a:gd name="connsiteY0" fmla="*/ 0 h 1045580"/>
                <a:gd name="connsiteX1" fmla="*/ 759366 w 759366"/>
                <a:gd name="connsiteY1" fmla="*/ 0 h 1045580"/>
                <a:gd name="connsiteX2" fmla="*/ 759366 w 759366"/>
                <a:gd name="connsiteY2" fmla="*/ 1045580 h 1045580"/>
                <a:gd name="connsiteX3" fmla="*/ 0 w 759366"/>
                <a:gd name="connsiteY3" fmla="*/ 1045580 h 1045580"/>
                <a:gd name="connsiteX4" fmla="*/ 0 w 759366"/>
                <a:gd name="connsiteY4" fmla="*/ 0 h 1045580"/>
                <a:gd name="connsiteX0" fmla="*/ 0 w 759366"/>
                <a:gd name="connsiteY0" fmla="*/ 2092 h 1047672"/>
                <a:gd name="connsiteX1" fmla="*/ 510774 w 759366"/>
                <a:gd name="connsiteY1" fmla="*/ 0 h 1047672"/>
                <a:gd name="connsiteX2" fmla="*/ 759366 w 759366"/>
                <a:gd name="connsiteY2" fmla="*/ 2092 h 1047672"/>
                <a:gd name="connsiteX3" fmla="*/ 759366 w 759366"/>
                <a:gd name="connsiteY3" fmla="*/ 1047672 h 1047672"/>
                <a:gd name="connsiteX4" fmla="*/ 0 w 759366"/>
                <a:gd name="connsiteY4" fmla="*/ 1047672 h 1047672"/>
                <a:gd name="connsiteX5" fmla="*/ 0 w 759366"/>
                <a:gd name="connsiteY5" fmla="*/ 2092 h 1047672"/>
                <a:gd name="connsiteX0" fmla="*/ 0 w 759366"/>
                <a:gd name="connsiteY0" fmla="*/ 2092 h 1047672"/>
                <a:gd name="connsiteX1" fmla="*/ 510774 w 759366"/>
                <a:gd name="connsiteY1" fmla="*/ 0 h 1047672"/>
                <a:gd name="connsiteX2" fmla="*/ 759366 w 759366"/>
                <a:gd name="connsiteY2" fmla="*/ 2092 h 1047672"/>
                <a:gd name="connsiteX3" fmla="*/ 756465 w 759366"/>
                <a:gd name="connsiteY3" fmla="*/ 249371 h 1047672"/>
                <a:gd name="connsiteX4" fmla="*/ 759366 w 759366"/>
                <a:gd name="connsiteY4" fmla="*/ 1047672 h 1047672"/>
                <a:gd name="connsiteX5" fmla="*/ 0 w 759366"/>
                <a:gd name="connsiteY5" fmla="*/ 1047672 h 1047672"/>
                <a:gd name="connsiteX6" fmla="*/ 0 w 759366"/>
                <a:gd name="connsiteY6" fmla="*/ 2092 h 1047672"/>
                <a:gd name="connsiteX0" fmla="*/ 0 w 759366"/>
                <a:gd name="connsiteY0" fmla="*/ 2092 h 1047672"/>
                <a:gd name="connsiteX1" fmla="*/ 510774 w 759366"/>
                <a:gd name="connsiteY1" fmla="*/ 0 h 1047672"/>
                <a:gd name="connsiteX2" fmla="*/ 756465 w 759366"/>
                <a:gd name="connsiteY2" fmla="*/ 249371 h 1047672"/>
                <a:gd name="connsiteX3" fmla="*/ 759366 w 759366"/>
                <a:gd name="connsiteY3" fmla="*/ 1047672 h 1047672"/>
                <a:gd name="connsiteX4" fmla="*/ 0 w 759366"/>
                <a:gd name="connsiteY4" fmla="*/ 1047672 h 1047672"/>
                <a:gd name="connsiteX5" fmla="*/ 0 w 759366"/>
                <a:gd name="connsiteY5" fmla="*/ 2092 h 1047672"/>
                <a:gd name="connsiteX0" fmla="*/ 0 w 759366"/>
                <a:gd name="connsiteY0" fmla="*/ 0 h 1045580"/>
                <a:gd name="connsiteX1" fmla="*/ 510035 w 759366"/>
                <a:gd name="connsiteY1" fmla="*/ 4215 h 1045580"/>
                <a:gd name="connsiteX2" fmla="*/ 756465 w 759366"/>
                <a:gd name="connsiteY2" fmla="*/ 247279 h 1045580"/>
                <a:gd name="connsiteX3" fmla="*/ 759366 w 759366"/>
                <a:gd name="connsiteY3" fmla="*/ 1045580 h 1045580"/>
                <a:gd name="connsiteX4" fmla="*/ 0 w 759366"/>
                <a:gd name="connsiteY4" fmla="*/ 1045580 h 1045580"/>
                <a:gd name="connsiteX5" fmla="*/ 0 w 759366"/>
                <a:gd name="connsiteY5" fmla="*/ 0 h 104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366" h="1045580">
                  <a:moveTo>
                    <a:pt x="0" y="0"/>
                  </a:moveTo>
                  <a:lnTo>
                    <a:pt x="510035" y="4215"/>
                  </a:lnTo>
                  <a:lnTo>
                    <a:pt x="756465" y="247279"/>
                  </a:lnTo>
                  <a:lnTo>
                    <a:pt x="759366" y="1045580"/>
                  </a:lnTo>
                  <a:lnTo>
                    <a:pt x="0" y="1045580"/>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99" name="Freeform 5"/>
            <p:cNvSpPr>
              <a:spLocks noEditPoints="1"/>
            </p:cNvSpPr>
            <p:nvPr/>
          </p:nvSpPr>
          <p:spPr bwMode="auto">
            <a:xfrm>
              <a:off x="4666933" y="1702116"/>
              <a:ext cx="308927" cy="424716"/>
            </a:xfrm>
            <a:custGeom>
              <a:avLst/>
              <a:gdLst>
                <a:gd name="T0" fmla="*/ 36 w 335"/>
                <a:gd name="T1" fmla="*/ 82 h 461"/>
                <a:gd name="T2" fmla="*/ 41 w 335"/>
                <a:gd name="T3" fmla="*/ 62 h 461"/>
                <a:gd name="T4" fmla="*/ 58 w 335"/>
                <a:gd name="T5" fmla="*/ 46 h 461"/>
                <a:gd name="T6" fmla="*/ 43 w 335"/>
                <a:gd name="T7" fmla="*/ 30 h 461"/>
                <a:gd name="T8" fmla="*/ 23 w 335"/>
                <a:gd name="T9" fmla="*/ 82 h 461"/>
                <a:gd name="T10" fmla="*/ 82 w 335"/>
                <a:gd name="T11" fmla="*/ 82 h 461"/>
                <a:gd name="T12" fmla="*/ 97 w 335"/>
                <a:gd name="T13" fmla="*/ 69 h 461"/>
                <a:gd name="T14" fmla="*/ 97 w 335"/>
                <a:gd name="T15" fmla="*/ 43 h 461"/>
                <a:gd name="T16" fmla="*/ 82 w 335"/>
                <a:gd name="T17" fmla="*/ 30 h 461"/>
                <a:gd name="T18" fmla="*/ 62 w 335"/>
                <a:gd name="T19" fmla="*/ 82 h 461"/>
                <a:gd name="T20" fmla="*/ 117 w 335"/>
                <a:gd name="T21" fmla="*/ 82 h 461"/>
                <a:gd name="T22" fmla="*/ 133 w 335"/>
                <a:gd name="T23" fmla="*/ 60 h 461"/>
                <a:gd name="T24" fmla="*/ 117 w 335"/>
                <a:gd name="T25" fmla="*/ 50 h 461"/>
                <a:gd name="T26" fmla="*/ 134 w 335"/>
                <a:gd name="T27" fmla="*/ 41 h 461"/>
                <a:gd name="T28" fmla="*/ 104 w 335"/>
                <a:gd name="T29" fmla="*/ 30 h 461"/>
                <a:gd name="T30" fmla="*/ 23 w 335"/>
                <a:gd name="T31" fmla="*/ 189 h 461"/>
                <a:gd name="T32" fmla="*/ 312 w 335"/>
                <a:gd name="T33" fmla="*/ 438 h 461"/>
                <a:gd name="T34" fmla="*/ 23 w 335"/>
                <a:gd name="T35" fmla="*/ 189 h 461"/>
                <a:gd name="T36" fmla="*/ 209 w 335"/>
                <a:gd name="T37" fmla="*/ 126 h 461"/>
                <a:gd name="T38" fmla="*/ 335 w 335"/>
                <a:gd name="T39" fmla="*/ 461 h 461"/>
                <a:gd name="T40" fmla="*/ 0 w 335"/>
                <a:gd name="T41" fmla="*/ 0 h 461"/>
                <a:gd name="T42" fmla="*/ 36 w 335"/>
                <a:gd name="T43" fmla="*/ 40 h 461"/>
                <a:gd name="T44" fmla="*/ 43 w 335"/>
                <a:gd name="T45" fmla="*/ 41 h 461"/>
                <a:gd name="T46" fmla="*/ 43 w 335"/>
                <a:gd name="T47" fmla="*/ 51 h 461"/>
                <a:gd name="T48" fmla="*/ 36 w 335"/>
                <a:gd name="T49" fmla="*/ 52 h 461"/>
                <a:gd name="T50" fmla="*/ 76 w 335"/>
                <a:gd name="T51" fmla="*/ 40 h 461"/>
                <a:gd name="T52" fmla="*/ 82 w 335"/>
                <a:gd name="T53" fmla="*/ 41 h 461"/>
                <a:gd name="T54" fmla="*/ 84 w 335"/>
                <a:gd name="T55" fmla="*/ 56 h 461"/>
                <a:gd name="T56" fmla="*/ 82 w 335"/>
                <a:gd name="T57" fmla="*/ 71 h 461"/>
                <a:gd name="T58" fmla="*/ 76 w 335"/>
                <a:gd name="T59" fmla="*/ 72 h 461"/>
                <a:gd name="T60" fmla="*/ 181 w 335"/>
                <a:gd name="T61" fmla="*/ 226 h 461"/>
                <a:gd name="T62" fmla="*/ 284 w 335"/>
                <a:gd name="T63" fmla="*/ 237 h 461"/>
                <a:gd name="T64" fmla="*/ 181 w 335"/>
                <a:gd name="T65" fmla="*/ 226 h 461"/>
                <a:gd name="T66" fmla="*/ 154 w 335"/>
                <a:gd name="T67" fmla="*/ 324 h 461"/>
                <a:gd name="T68" fmla="*/ 51 w 335"/>
                <a:gd name="T69" fmla="*/ 335 h 461"/>
                <a:gd name="T70" fmla="*/ 51 w 335"/>
                <a:gd name="T71" fmla="*/ 292 h 461"/>
                <a:gd name="T72" fmla="*/ 154 w 335"/>
                <a:gd name="T73" fmla="*/ 302 h 461"/>
                <a:gd name="T74" fmla="*/ 51 w 335"/>
                <a:gd name="T75" fmla="*/ 292 h 461"/>
                <a:gd name="T76" fmla="*/ 154 w 335"/>
                <a:gd name="T77" fmla="*/ 357 h 461"/>
                <a:gd name="T78" fmla="*/ 51 w 335"/>
                <a:gd name="T79" fmla="*/ 368 h 461"/>
                <a:gd name="T80" fmla="*/ 51 w 335"/>
                <a:gd name="T81" fmla="*/ 390 h 461"/>
                <a:gd name="T82" fmla="*/ 154 w 335"/>
                <a:gd name="T83" fmla="*/ 400 h 461"/>
                <a:gd name="T84" fmla="*/ 51 w 335"/>
                <a:gd name="T85" fmla="*/ 390 h 461"/>
                <a:gd name="T86" fmla="*/ 284 w 335"/>
                <a:gd name="T87" fmla="*/ 400 h 461"/>
                <a:gd name="T88" fmla="*/ 181 w 335"/>
                <a:gd name="T89" fmla="*/ 324 h 461"/>
                <a:gd name="T90" fmla="*/ 51 w 335"/>
                <a:gd name="T91" fmla="*/ 259 h 461"/>
                <a:gd name="T92" fmla="*/ 154 w 335"/>
                <a:gd name="T93" fmla="*/ 270 h 461"/>
                <a:gd name="T94" fmla="*/ 51 w 335"/>
                <a:gd name="T95" fmla="*/ 259 h 461"/>
                <a:gd name="T96" fmla="*/ 154 w 335"/>
                <a:gd name="T97" fmla="*/ 226 h 461"/>
                <a:gd name="T98" fmla="*/ 51 w 335"/>
                <a:gd name="T99" fmla="*/ 237 h 461"/>
                <a:gd name="T100" fmla="*/ 181 w 335"/>
                <a:gd name="T101" fmla="*/ 292 h 461"/>
                <a:gd name="T102" fmla="*/ 284 w 335"/>
                <a:gd name="T103" fmla="*/ 302 h 461"/>
                <a:gd name="T104" fmla="*/ 181 w 335"/>
                <a:gd name="T105" fmla="*/ 292 h 461"/>
                <a:gd name="T106" fmla="*/ 284 w 335"/>
                <a:gd name="T107" fmla="*/ 259 h 461"/>
                <a:gd name="T108" fmla="*/ 181 w 335"/>
                <a:gd name="T109" fmla="*/ 270 h 461"/>
                <a:gd name="T110" fmla="*/ 224 w 335"/>
                <a:gd name="T111" fmla="*/ 0 h 461"/>
                <a:gd name="T112" fmla="*/ 224 w 335"/>
                <a:gd name="T113" fmla="*/ 11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5" h="461">
                  <a:moveTo>
                    <a:pt x="23" y="82"/>
                  </a:moveTo>
                  <a:cubicBezTo>
                    <a:pt x="36" y="82"/>
                    <a:pt x="36" y="82"/>
                    <a:pt x="36" y="82"/>
                  </a:cubicBezTo>
                  <a:cubicBezTo>
                    <a:pt x="36" y="62"/>
                    <a:pt x="36" y="62"/>
                    <a:pt x="36" y="62"/>
                  </a:cubicBezTo>
                  <a:cubicBezTo>
                    <a:pt x="41" y="62"/>
                    <a:pt x="41" y="62"/>
                    <a:pt x="41" y="62"/>
                  </a:cubicBezTo>
                  <a:cubicBezTo>
                    <a:pt x="47" y="62"/>
                    <a:pt x="51" y="61"/>
                    <a:pt x="54" y="58"/>
                  </a:cubicBezTo>
                  <a:cubicBezTo>
                    <a:pt x="56" y="55"/>
                    <a:pt x="58" y="51"/>
                    <a:pt x="58" y="46"/>
                  </a:cubicBezTo>
                  <a:cubicBezTo>
                    <a:pt x="58" y="41"/>
                    <a:pt x="57" y="38"/>
                    <a:pt x="54" y="35"/>
                  </a:cubicBezTo>
                  <a:cubicBezTo>
                    <a:pt x="52" y="32"/>
                    <a:pt x="48" y="30"/>
                    <a:pt x="43" y="30"/>
                  </a:cubicBezTo>
                  <a:cubicBezTo>
                    <a:pt x="23" y="30"/>
                    <a:pt x="23" y="30"/>
                    <a:pt x="23" y="30"/>
                  </a:cubicBezTo>
                  <a:cubicBezTo>
                    <a:pt x="23" y="82"/>
                    <a:pt x="23" y="82"/>
                    <a:pt x="23" y="82"/>
                  </a:cubicBezTo>
                  <a:close/>
                  <a:moveTo>
                    <a:pt x="62" y="82"/>
                  </a:moveTo>
                  <a:cubicBezTo>
                    <a:pt x="82" y="82"/>
                    <a:pt x="82" y="82"/>
                    <a:pt x="82" y="82"/>
                  </a:cubicBezTo>
                  <a:cubicBezTo>
                    <a:pt x="87" y="82"/>
                    <a:pt x="90" y="80"/>
                    <a:pt x="93" y="78"/>
                  </a:cubicBezTo>
                  <a:cubicBezTo>
                    <a:pt x="95" y="76"/>
                    <a:pt x="97" y="72"/>
                    <a:pt x="97" y="69"/>
                  </a:cubicBezTo>
                  <a:cubicBezTo>
                    <a:pt x="98" y="65"/>
                    <a:pt x="98" y="60"/>
                    <a:pt x="98" y="56"/>
                  </a:cubicBezTo>
                  <a:cubicBezTo>
                    <a:pt x="98" y="51"/>
                    <a:pt x="98" y="47"/>
                    <a:pt x="97" y="43"/>
                  </a:cubicBezTo>
                  <a:cubicBezTo>
                    <a:pt x="97" y="39"/>
                    <a:pt x="95" y="36"/>
                    <a:pt x="93" y="34"/>
                  </a:cubicBezTo>
                  <a:cubicBezTo>
                    <a:pt x="90" y="31"/>
                    <a:pt x="87" y="30"/>
                    <a:pt x="82" y="30"/>
                  </a:cubicBezTo>
                  <a:cubicBezTo>
                    <a:pt x="62" y="30"/>
                    <a:pt x="62" y="30"/>
                    <a:pt x="62" y="30"/>
                  </a:cubicBezTo>
                  <a:cubicBezTo>
                    <a:pt x="62" y="82"/>
                    <a:pt x="62" y="82"/>
                    <a:pt x="62" y="82"/>
                  </a:cubicBezTo>
                  <a:close/>
                  <a:moveTo>
                    <a:pt x="104" y="82"/>
                  </a:moveTo>
                  <a:cubicBezTo>
                    <a:pt x="117" y="82"/>
                    <a:pt x="117" y="82"/>
                    <a:pt x="117" y="82"/>
                  </a:cubicBezTo>
                  <a:cubicBezTo>
                    <a:pt x="117" y="60"/>
                    <a:pt x="117" y="60"/>
                    <a:pt x="117" y="60"/>
                  </a:cubicBezTo>
                  <a:cubicBezTo>
                    <a:pt x="133" y="60"/>
                    <a:pt x="133" y="60"/>
                    <a:pt x="133" y="60"/>
                  </a:cubicBezTo>
                  <a:cubicBezTo>
                    <a:pt x="133" y="50"/>
                    <a:pt x="133" y="50"/>
                    <a:pt x="133" y="50"/>
                  </a:cubicBezTo>
                  <a:cubicBezTo>
                    <a:pt x="117" y="50"/>
                    <a:pt x="117" y="50"/>
                    <a:pt x="117" y="50"/>
                  </a:cubicBezTo>
                  <a:cubicBezTo>
                    <a:pt x="117" y="41"/>
                    <a:pt x="117" y="41"/>
                    <a:pt x="117" y="41"/>
                  </a:cubicBezTo>
                  <a:cubicBezTo>
                    <a:pt x="134" y="41"/>
                    <a:pt x="134" y="41"/>
                    <a:pt x="134" y="41"/>
                  </a:cubicBezTo>
                  <a:cubicBezTo>
                    <a:pt x="134" y="30"/>
                    <a:pt x="134" y="30"/>
                    <a:pt x="134" y="30"/>
                  </a:cubicBezTo>
                  <a:cubicBezTo>
                    <a:pt x="104" y="30"/>
                    <a:pt x="104" y="30"/>
                    <a:pt x="104" y="30"/>
                  </a:cubicBezTo>
                  <a:cubicBezTo>
                    <a:pt x="104" y="82"/>
                    <a:pt x="104" y="82"/>
                    <a:pt x="104" y="82"/>
                  </a:cubicBezTo>
                  <a:close/>
                  <a:moveTo>
                    <a:pt x="23" y="189"/>
                  </a:moveTo>
                  <a:cubicBezTo>
                    <a:pt x="23" y="438"/>
                    <a:pt x="23" y="438"/>
                    <a:pt x="23" y="438"/>
                  </a:cubicBezTo>
                  <a:cubicBezTo>
                    <a:pt x="312" y="438"/>
                    <a:pt x="312" y="438"/>
                    <a:pt x="312" y="438"/>
                  </a:cubicBezTo>
                  <a:cubicBezTo>
                    <a:pt x="312" y="189"/>
                    <a:pt x="312" y="189"/>
                    <a:pt x="312" y="189"/>
                  </a:cubicBezTo>
                  <a:cubicBezTo>
                    <a:pt x="23" y="189"/>
                    <a:pt x="23" y="189"/>
                    <a:pt x="23" y="189"/>
                  </a:cubicBezTo>
                  <a:close/>
                  <a:moveTo>
                    <a:pt x="209" y="0"/>
                  </a:moveTo>
                  <a:cubicBezTo>
                    <a:pt x="209" y="126"/>
                    <a:pt x="209" y="126"/>
                    <a:pt x="209" y="126"/>
                  </a:cubicBezTo>
                  <a:cubicBezTo>
                    <a:pt x="335" y="126"/>
                    <a:pt x="335" y="126"/>
                    <a:pt x="335" y="126"/>
                  </a:cubicBezTo>
                  <a:cubicBezTo>
                    <a:pt x="335" y="461"/>
                    <a:pt x="335" y="461"/>
                    <a:pt x="335" y="461"/>
                  </a:cubicBezTo>
                  <a:cubicBezTo>
                    <a:pt x="0" y="461"/>
                    <a:pt x="0" y="461"/>
                    <a:pt x="0" y="461"/>
                  </a:cubicBezTo>
                  <a:cubicBezTo>
                    <a:pt x="0" y="0"/>
                    <a:pt x="0" y="0"/>
                    <a:pt x="0" y="0"/>
                  </a:cubicBezTo>
                  <a:cubicBezTo>
                    <a:pt x="209" y="0"/>
                    <a:pt x="209" y="0"/>
                    <a:pt x="209" y="0"/>
                  </a:cubicBezTo>
                  <a:close/>
                  <a:moveTo>
                    <a:pt x="36" y="40"/>
                  </a:moveTo>
                  <a:cubicBezTo>
                    <a:pt x="39" y="40"/>
                    <a:pt x="39" y="40"/>
                    <a:pt x="39" y="40"/>
                  </a:cubicBezTo>
                  <a:cubicBezTo>
                    <a:pt x="41" y="40"/>
                    <a:pt x="42" y="40"/>
                    <a:pt x="43" y="41"/>
                  </a:cubicBezTo>
                  <a:cubicBezTo>
                    <a:pt x="44" y="42"/>
                    <a:pt x="44" y="44"/>
                    <a:pt x="44" y="46"/>
                  </a:cubicBezTo>
                  <a:cubicBezTo>
                    <a:pt x="44" y="48"/>
                    <a:pt x="44" y="50"/>
                    <a:pt x="43" y="51"/>
                  </a:cubicBezTo>
                  <a:cubicBezTo>
                    <a:pt x="42" y="52"/>
                    <a:pt x="41" y="52"/>
                    <a:pt x="39" y="52"/>
                  </a:cubicBezTo>
                  <a:cubicBezTo>
                    <a:pt x="36" y="52"/>
                    <a:pt x="36" y="52"/>
                    <a:pt x="36" y="52"/>
                  </a:cubicBezTo>
                  <a:cubicBezTo>
                    <a:pt x="36" y="40"/>
                    <a:pt x="36" y="40"/>
                    <a:pt x="36" y="40"/>
                  </a:cubicBezTo>
                  <a:close/>
                  <a:moveTo>
                    <a:pt x="76" y="40"/>
                  </a:moveTo>
                  <a:cubicBezTo>
                    <a:pt x="78" y="40"/>
                    <a:pt x="78" y="40"/>
                    <a:pt x="78" y="40"/>
                  </a:cubicBezTo>
                  <a:cubicBezTo>
                    <a:pt x="80" y="40"/>
                    <a:pt x="81" y="40"/>
                    <a:pt x="82" y="41"/>
                  </a:cubicBezTo>
                  <a:cubicBezTo>
                    <a:pt x="83" y="42"/>
                    <a:pt x="83" y="43"/>
                    <a:pt x="84" y="46"/>
                  </a:cubicBezTo>
                  <a:cubicBezTo>
                    <a:pt x="84" y="48"/>
                    <a:pt x="84" y="51"/>
                    <a:pt x="84" y="56"/>
                  </a:cubicBezTo>
                  <a:cubicBezTo>
                    <a:pt x="84" y="60"/>
                    <a:pt x="84" y="64"/>
                    <a:pt x="84" y="66"/>
                  </a:cubicBezTo>
                  <a:cubicBezTo>
                    <a:pt x="83" y="69"/>
                    <a:pt x="83" y="70"/>
                    <a:pt x="82" y="71"/>
                  </a:cubicBezTo>
                  <a:cubicBezTo>
                    <a:pt x="81" y="72"/>
                    <a:pt x="80" y="72"/>
                    <a:pt x="78" y="72"/>
                  </a:cubicBezTo>
                  <a:cubicBezTo>
                    <a:pt x="76" y="72"/>
                    <a:pt x="76" y="72"/>
                    <a:pt x="76" y="72"/>
                  </a:cubicBezTo>
                  <a:cubicBezTo>
                    <a:pt x="76" y="40"/>
                    <a:pt x="76" y="40"/>
                    <a:pt x="76" y="40"/>
                  </a:cubicBezTo>
                  <a:close/>
                  <a:moveTo>
                    <a:pt x="181" y="226"/>
                  </a:moveTo>
                  <a:cubicBezTo>
                    <a:pt x="284" y="226"/>
                    <a:pt x="284" y="226"/>
                    <a:pt x="284" y="226"/>
                  </a:cubicBezTo>
                  <a:cubicBezTo>
                    <a:pt x="284" y="237"/>
                    <a:pt x="284" y="237"/>
                    <a:pt x="284" y="237"/>
                  </a:cubicBezTo>
                  <a:cubicBezTo>
                    <a:pt x="181" y="237"/>
                    <a:pt x="181" y="237"/>
                    <a:pt x="181" y="237"/>
                  </a:cubicBezTo>
                  <a:cubicBezTo>
                    <a:pt x="181" y="226"/>
                    <a:pt x="181" y="226"/>
                    <a:pt x="181" y="226"/>
                  </a:cubicBezTo>
                  <a:close/>
                  <a:moveTo>
                    <a:pt x="51" y="324"/>
                  </a:moveTo>
                  <a:cubicBezTo>
                    <a:pt x="154" y="324"/>
                    <a:pt x="154" y="324"/>
                    <a:pt x="154" y="324"/>
                  </a:cubicBezTo>
                  <a:cubicBezTo>
                    <a:pt x="154" y="335"/>
                    <a:pt x="154" y="335"/>
                    <a:pt x="154" y="335"/>
                  </a:cubicBezTo>
                  <a:cubicBezTo>
                    <a:pt x="51" y="335"/>
                    <a:pt x="51" y="335"/>
                    <a:pt x="51" y="335"/>
                  </a:cubicBezTo>
                  <a:cubicBezTo>
                    <a:pt x="51" y="324"/>
                    <a:pt x="51" y="324"/>
                    <a:pt x="51" y="324"/>
                  </a:cubicBezTo>
                  <a:close/>
                  <a:moveTo>
                    <a:pt x="51" y="292"/>
                  </a:moveTo>
                  <a:cubicBezTo>
                    <a:pt x="154" y="292"/>
                    <a:pt x="154" y="292"/>
                    <a:pt x="154" y="292"/>
                  </a:cubicBezTo>
                  <a:cubicBezTo>
                    <a:pt x="154" y="302"/>
                    <a:pt x="154" y="302"/>
                    <a:pt x="154" y="302"/>
                  </a:cubicBezTo>
                  <a:cubicBezTo>
                    <a:pt x="51" y="302"/>
                    <a:pt x="51" y="302"/>
                    <a:pt x="51" y="302"/>
                  </a:cubicBezTo>
                  <a:cubicBezTo>
                    <a:pt x="51" y="292"/>
                    <a:pt x="51" y="292"/>
                    <a:pt x="51" y="292"/>
                  </a:cubicBezTo>
                  <a:close/>
                  <a:moveTo>
                    <a:pt x="51" y="357"/>
                  </a:moveTo>
                  <a:cubicBezTo>
                    <a:pt x="154" y="357"/>
                    <a:pt x="154" y="357"/>
                    <a:pt x="154" y="357"/>
                  </a:cubicBezTo>
                  <a:cubicBezTo>
                    <a:pt x="154" y="368"/>
                    <a:pt x="154" y="368"/>
                    <a:pt x="154" y="368"/>
                  </a:cubicBezTo>
                  <a:cubicBezTo>
                    <a:pt x="51" y="368"/>
                    <a:pt x="51" y="368"/>
                    <a:pt x="51" y="368"/>
                  </a:cubicBezTo>
                  <a:cubicBezTo>
                    <a:pt x="51" y="357"/>
                    <a:pt x="51" y="357"/>
                    <a:pt x="51" y="357"/>
                  </a:cubicBezTo>
                  <a:close/>
                  <a:moveTo>
                    <a:pt x="51" y="390"/>
                  </a:moveTo>
                  <a:cubicBezTo>
                    <a:pt x="154" y="390"/>
                    <a:pt x="154" y="390"/>
                    <a:pt x="154" y="390"/>
                  </a:cubicBezTo>
                  <a:cubicBezTo>
                    <a:pt x="154" y="400"/>
                    <a:pt x="154" y="400"/>
                    <a:pt x="154" y="400"/>
                  </a:cubicBezTo>
                  <a:cubicBezTo>
                    <a:pt x="51" y="400"/>
                    <a:pt x="51" y="400"/>
                    <a:pt x="51" y="400"/>
                  </a:cubicBezTo>
                  <a:cubicBezTo>
                    <a:pt x="51" y="390"/>
                    <a:pt x="51" y="390"/>
                    <a:pt x="51" y="390"/>
                  </a:cubicBezTo>
                  <a:close/>
                  <a:moveTo>
                    <a:pt x="284" y="324"/>
                  </a:moveTo>
                  <a:cubicBezTo>
                    <a:pt x="284" y="400"/>
                    <a:pt x="284" y="400"/>
                    <a:pt x="284" y="400"/>
                  </a:cubicBezTo>
                  <a:cubicBezTo>
                    <a:pt x="181" y="400"/>
                    <a:pt x="181" y="400"/>
                    <a:pt x="181" y="400"/>
                  </a:cubicBezTo>
                  <a:cubicBezTo>
                    <a:pt x="181" y="324"/>
                    <a:pt x="181" y="324"/>
                    <a:pt x="181" y="324"/>
                  </a:cubicBezTo>
                  <a:cubicBezTo>
                    <a:pt x="284" y="324"/>
                    <a:pt x="284" y="324"/>
                    <a:pt x="284" y="324"/>
                  </a:cubicBezTo>
                  <a:close/>
                  <a:moveTo>
                    <a:pt x="51" y="259"/>
                  </a:moveTo>
                  <a:cubicBezTo>
                    <a:pt x="154" y="259"/>
                    <a:pt x="154" y="259"/>
                    <a:pt x="154" y="259"/>
                  </a:cubicBezTo>
                  <a:cubicBezTo>
                    <a:pt x="154" y="270"/>
                    <a:pt x="154" y="270"/>
                    <a:pt x="154" y="270"/>
                  </a:cubicBezTo>
                  <a:cubicBezTo>
                    <a:pt x="51" y="270"/>
                    <a:pt x="51" y="270"/>
                    <a:pt x="51" y="270"/>
                  </a:cubicBezTo>
                  <a:cubicBezTo>
                    <a:pt x="51" y="259"/>
                    <a:pt x="51" y="259"/>
                    <a:pt x="51" y="259"/>
                  </a:cubicBezTo>
                  <a:close/>
                  <a:moveTo>
                    <a:pt x="51" y="226"/>
                  </a:moveTo>
                  <a:cubicBezTo>
                    <a:pt x="154" y="226"/>
                    <a:pt x="154" y="226"/>
                    <a:pt x="154" y="226"/>
                  </a:cubicBezTo>
                  <a:cubicBezTo>
                    <a:pt x="154" y="237"/>
                    <a:pt x="154" y="237"/>
                    <a:pt x="154" y="237"/>
                  </a:cubicBezTo>
                  <a:cubicBezTo>
                    <a:pt x="51" y="237"/>
                    <a:pt x="51" y="237"/>
                    <a:pt x="51" y="237"/>
                  </a:cubicBezTo>
                  <a:cubicBezTo>
                    <a:pt x="51" y="226"/>
                    <a:pt x="51" y="226"/>
                    <a:pt x="51" y="226"/>
                  </a:cubicBezTo>
                  <a:close/>
                  <a:moveTo>
                    <a:pt x="181" y="292"/>
                  </a:moveTo>
                  <a:cubicBezTo>
                    <a:pt x="284" y="292"/>
                    <a:pt x="284" y="292"/>
                    <a:pt x="284" y="292"/>
                  </a:cubicBezTo>
                  <a:cubicBezTo>
                    <a:pt x="284" y="302"/>
                    <a:pt x="284" y="302"/>
                    <a:pt x="284" y="302"/>
                  </a:cubicBezTo>
                  <a:cubicBezTo>
                    <a:pt x="181" y="302"/>
                    <a:pt x="181" y="302"/>
                    <a:pt x="181" y="302"/>
                  </a:cubicBezTo>
                  <a:cubicBezTo>
                    <a:pt x="181" y="292"/>
                    <a:pt x="181" y="292"/>
                    <a:pt x="181" y="292"/>
                  </a:cubicBezTo>
                  <a:close/>
                  <a:moveTo>
                    <a:pt x="181" y="259"/>
                  </a:moveTo>
                  <a:cubicBezTo>
                    <a:pt x="284" y="259"/>
                    <a:pt x="284" y="259"/>
                    <a:pt x="284" y="259"/>
                  </a:cubicBezTo>
                  <a:cubicBezTo>
                    <a:pt x="284" y="270"/>
                    <a:pt x="284" y="270"/>
                    <a:pt x="284" y="270"/>
                  </a:cubicBezTo>
                  <a:cubicBezTo>
                    <a:pt x="181" y="270"/>
                    <a:pt x="181" y="270"/>
                    <a:pt x="181" y="270"/>
                  </a:cubicBezTo>
                  <a:cubicBezTo>
                    <a:pt x="181" y="259"/>
                    <a:pt x="181" y="259"/>
                    <a:pt x="181" y="259"/>
                  </a:cubicBezTo>
                  <a:close/>
                  <a:moveTo>
                    <a:pt x="224" y="0"/>
                  </a:moveTo>
                  <a:cubicBezTo>
                    <a:pt x="335" y="111"/>
                    <a:pt x="335" y="111"/>
                    <a:pt x="335" y="111"/>
                  </a:cubicBezTo>
                  <a:cubicBezTo>
                    <a:pt x="224" y="111"/>
                    <a:pt x="224" y="111"/>
                    <a:pt x="224" y="111"/>
                  </a:cubicBezTo>
                  <a:cubicBezTo>
                    <a:pt x="224" y="0"/>
                    <a:pt x="224" y="0"/>
                    <a:pt x="224" y="0"/>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grpSp>
      <p:grpSp>
        <p:nvGrpSpPr>
          <p:cNvPr id="186" name="Group 185"/>
          <p:cNvGrpSpPr/>
          <p:nvPr/>
        </p:nvGrpSpPr>
        <p:grpSpPr>
          <a:xfrm>
            <a:off x="6982914" y="4980405"/>
            <a:ext cx="1033900" cy="1037009"/>
            <a:chOff x="3516312" y="1512887"/>
            <a:chExt cx="2111376" cy="2117726"/>
          </a:xfrm>
          <a:solidFill>
            <a:schemeClr val="tx2"/>
          </a:solidFill>
        </p:grpSpPr>
        <p:sp>
          <p:nvSpPr>
            <p:cNvPr id="191" name="Freeform 5"/>
            <p:cNvSpPr>
              <a:spLocks noEditPoints="1"/>
            </p:cNvSpPr>
            <p:nvPr/>
          </p:nvSpPr>
          <p:spPr bwMode="auto">
            <a:xfrm>
              <a:off x="3516312" y="1711325"/>
              <a:ext cx="2111376" cy="1919288"/>
            </a:xfrm>
            <a:custGeom>
              <a:avLst/>
              <a:gdLst>
                <a:gd name="T0" fmla="*/ 1147 w 1150"/>
                <a:gd name="T1" fmla="*/ 407 h 1044"/>
                <a:gd name="T2" fmla="*/ 1124 w 1150"/>
                <a:gd name="T3" fmla="*/ 397 h 1044"/>
                <a:gd name="T4" fmla="*/ 1124 w 1150"/>
                <a:gd name="T5" fmla="*/ 397 h 1044"/>
                <a:gd name="T6" fmla="*/ 1124 w 1150"/>
                <a:gd name="T7" fmla="*/ 397 h 1044"/>
                <a:gd name="T8" fmla="*/ 1008 w 1150"/>
                <a:gd name="T9" fmla="*/ 440 h 1044"/>
                <a:gd name="T10" fmla="*/ 1008 w 1150"/>
                <a:gd name="T11" fmla="*/ 227 h 1044"/>
                <a:gd name="T12" fmla="*/ 1136 w 1150"/>
                <a:gd name="T13" fmla="*/ 179 h 1044"/>
                <a:gd name="T14" fmla="*/ 1136 w 1150"/>
                <a:gd name="T15" fmla="*/ 178 h 1044"/>
                <a:gd name="T16" fmla="*/ 1136 w 1150"/>
                <a:gd name="T17" fmla="*/ 178 h 1044"/>
                <a:gd name="T18" fmla="*/ 1147 w 1150"/>
                <a:gd name="T19" fmla="*/ 155 h 1044"/>
                <a:gd name="T20" fmla="*/ 1124 w 1150"/>
                <a:gd name="T21" fmla="*/ 145 h 1044"/>
                <a:gd name="T22" fmla="*/ 1124 w 1150"/>
                <a:gd name="T23" fmla="*/ 145 h 1044"/>
                <a:gd name="T24" fmla="*/ 1124 w 1150"/>
                <a:gd name="T25" fmla="*/ 145 h 1044"/>
                <a:gd name="T26" fmla="*/ 1008 w 1150"/>
                <a:gd name="T27" fmla="*/ 188 h 1044"/>
                <a:gd name="T28" fmla="*/ 1008 w 1150"/>
                <a:gd name="T29" fmla="*/ 40 h 1044"/>
                <a:gd name="T30" fmla="*/ 1008 w 1150"/>
                <a:gd name="T31" fmla="*/ 40 h 1044"/>
                <a:gd name="T32" fmla="*/ 1008 w 1150"/>
                <a:gd name="T33" fmla="*/ 36 h 1044"/>
                <a:gd name="T34" fmla="*/ 972 w 1150"/>
                <a:gd name="T35" fmla="*/ 0 h 1044"/>
                <a:gd name="T36" fmla="*/ 972 w 1150"/>
                <a:gd name="T37" fmla="*/ 0 h 1044"/>
                <a:gd name="T38" fmla="*/ 180 w 1150"/>
                <a:gd name="T39" fmla="*/ 0 h 1044"/>
                <a:gd name="T40" fmla="*/ 180 w 1150"/>
                <a:gd name="T41" fmla="*/ 0 h 1044"/>
                <a:gd name="T42" fmla="*/ 180 w 1150"/>
                <a:gd name="T43" fmla="*/ 0 h 1044"/>
                <a:gd name="T44" fmla="*/ 144 w 1150"/>
                <a:gd name="T45" fmla="*/ 36 h 1044"/>
                <a:gd name="T46" fmla="*/ 144 w 1150"/>
                <a:gd name="T47" fmla="*/ 36 h 1044"/>
                <a:gd name="T48" fmla="*/ 144 w 1150"/>
                <a:gd name="T49" fmla="*/ 36 h 1044"/>
                <a:gd name="T50" fmla="*/ 144 w 1150"/>
                <a:gd name="T51" fmla="*/ 324 h 1044"/>
                <a:gd name="T52" fmla="*/ 72 w 1150"/>
                <a:gd name="T53" fmla="*/ 324 h 1044"/>
                <a:gd name="T54" fmla="*/ 0 w 1150"/>
                <a:gd name="T55" fmla="*/ 324 h 1044"/>
                <a:gd name="T56" fmla="*/ 0 w 1150"/>
                <a:gd name="T57" fmla="*/ 324 h 1044"/>
                <a:gd name="T58" fmla="*/ 0 w 1150"/>
                <a:gd name="T59" fmla="*/ 899 h 1044"/>
                <a:gd name="T60" fmla="*/ 0 w 1150"/>
                <a:gd name="T61" fmla="*/ 899 h 1044"/>
                <a:gd name="T62" fmla="*/ 0 w 1150"/>
                <a:gd name="T63" fmla="*/ 900 h 1044"/>
                <a:gd name="T64" fmla="*/ 144 w 1150"/>
                <a:gd name="T65" fmla="*/ 900 h 1044"/>
                <a:gd name="T66" fmla="*/ 144 w 1150"/>
                <a:gd name="T67" fmla="*/ 1043 h 1044"/>
                <a:gd name="T68" fmla="*/ 144 w 1150"/>
                <a:gd name="T69" fmla="*/ 1043 h 1044"/>
                <a:gd name="T70" fmla="*/ 144 w 1150"/>
                <a:gd name="T71" fmla="*/ 1044 h 1044"/>
                <a:gd name="T72" fmla="*/ 1008 w 1150"/>
                <a:gd name="T73" fmla="*/ 1044 h 1044"/>
                <a:gd name="T74" fmla="*/ 1008 w 1150"/>
                <a:gd name="T75" fmla="*/ 1004 h 1044"/>
                <a:gd name="T76" fmla="*/ 1008 w 1150"/>
                <a:gd name="T77" fmla="*/ 972 h 1044"/>
                <a:gd name="T78" fmla="*/ 1008 w 1150"/>
                <a:gd name="T79" fmla="*/ 731 h 1044"/>
                <a:gd name="T80" fmla="*/ 1136 w 1150"/>
                <a:gd name="T81" fmla="*/ 683 h 1044"/>
                <a:gd name="T82" fmla="*/ 1136 w 1150"/>
                <a:gd name="T83" fmla="*/ 682 h 1044"/>
                <a:gd name="T84" fmla="*/ 1136 w 1150"/>
                <a:gd name="T85" fmla="*/ 682 h 1044"/>
                <a:gd name="T86" fmla="*/ 1147 w 1150"/>
                <a:gd name="T87" fmla="*/ 659 h 1044"/>
                <a:gd name="T88" fmla="*/ 1124 w 1150"/>
                <a:gd name="T89" fmla="*/ 649 h 1044"/>
                <a:gd name="T90" fmla="*/ 1124 w 1150"/>
                <a:gd name="T91" fmla="*/ 649 h 1044"/>
                <a:gd name="T92" fmla="*/ 1124 w 1150"/>
                <a:gd name="T93" fmla="*/ 649 h 1044"/>
                <a:gd name="T94" fmla="*/ 1008 w 1150"/>
                <a:gd name="T95" fmla="*/ 692 h 1044"/>
                <a:gd name="T96" fmla="*/ 1008 w 1150"/>
                <a:gd name="T97" fmla="*/ 479 h 1044"/>
                <a:gd name="T98" fmla="*/ 1136 w 1150"/>
                <a:gd name="T99" fmla="*/ 431 h 1044"/>
                <a:gd name="T100" fmla="*/ 1136 w 1150"/>
                <a:gd name="T101" fmla="*/ 430 h 1044"/>
                <a:gd name="T102" fmla="*/ 1136 w 1150"/>
                <a:gd name="T103" fmla="*/ 430 h 1044"/>
                <a:gd name="T104" fmla="*/ 1147 w 1150"/>
                <a:gd name="T105" fmla="*/ 407 h 1044"/>
                <a:gd name="T106" fmla="*/ 72 w 1150"/>
                <a:gd name="T107" fmla="*/ 828 h 1044"/>
                <a:gd name="T108" fmla="*/ 72 w 1150"/>
                <a:gd name="T109" fmla="*/ 396 h 1044"/>
                <a:gd name="T110" fmla="*/ 144 w 1150"/>
                <a:gd name="T111" fmla="*/ 396 h 1044"/>
                <a:gd name="T112" fmla="*/ 144 w 1150"/>
                <a:gd name="T113" fmla="*/ 828 h 1044"/>
                <a:gd name="T114" fmla="*/ 72 w 1150"/>
                <a:gd name="T115" fmla="*/ 828 h 1044"/>
                <a:gd name="T116" fmla="*/ 216 w 1150"/>
                <a:gd name="T117" fmla="*/ 972 h 1044"/>
                <a:gd name="T118" fmla="*/ 216 w 1150"/>
                <a:gd name="T119" fmla="*/ 72 h 1044"/>
                <a:gd name="T120" fmla="*/ 936 w 1150"/>
                <a:gd name="T121" fmla="*/ 72 h 1044"/>
                <a:gd name="T122" fmla="*/ 936 w 1150"/>
                <a:gd name="T123" fmla="*/ 972 h 1044"/>
                <a:gd name="T124" fmla="*/ 216 w 1150"/>
                <a:gd name="T125" fmla="*/ 972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0" h="1044">
                  <a:moveTo>
                    <a:pt x="1147" y="407"/>
                  </a:moveTo>
                  <a:cubicBezTo>
                    <a:pt x="1143" y="398"/>
                    <a:pt x="1133" y="393"/>
                    <a:pt x="1124" y="397"/>
                  </a:cubicBezTo>
                  <a:cubicBezTo>
                    <a:pt x="1124" y="397"/>
                    <a:pt x="1124" y="397"/>
                    <a:pt x="1124" y="397"/>
                  </a:cubicBezTo>
                  <a:cubicBezTo>
                    <a:pt x="1124" y="397"/>
                    <a:pt x="1124" y="397"/>
                    <a:pt x="1124" y="397"/>
                  </a:cubicBezTo>
                  <a:cubicBezTo>
                    <a:pt x="1008" y="440"/>
                    <a:pt x="1008" y="440"/>
                    <a:pt x="1008" y="440"/>
                  </a:cubicBezTo>
                  <a:cubicBezTo>
                    <a:pt x="1008" y="227"/>
                    <a:pt x="1008" y="227"/>
                    <a:pt x="1008" y="227"/>
                  </a:cubicBezTo>
                  <a:cubicBezTo>
                    <a:pt x="1136" y="179"/>
                    <a:pt x="1136" y="179"/>
                    <a:pt x="1136" y="179"/>
                  </a:cubicBezTo>
                  <a:cubicBezTo>
                    <a:pt x="1136" y="178"/>
                    <a:pt x="1136" y="178"/>
                    <a:pt x="1136" y="178"/>
                  </a:cubicBezTo>
                  <a:cubicBezTo>
                    <a:pt x="1136" y="178"/>
                    <a:pt x="1136" y="178"/>
                    <a:pt x="1136" y="178"/>
                  </a:cubicBezTo>
                  <a:cubicBezTo>
                    <a:pt x="1146" y="175"/>
                    <a:pt x="1150" y="165"/>
                    <a:pt x="1147" y="155"/>
                  </a:cubicBezTo>
                  <a:cubicBezTo>
                    <a:pt x="1143" y="146"/>
                    <a:pt x="1133" y="141"/>
                    <a:pt x="1124" y="145"/>
                  </a:cubicBezTo>
                  <a:cubicBezTo>
                    <a:pt x="1124" y="145"/>
                    <a:pt x="1124" y="145"/>
                    <a:pt x="1124" y="145"/>
                  </a:cubicBezTo>
                  <a:cubicBezTo>
                    <a:pt x="1124" y="145"/>
                    <a:pt x="1124" y="145"/>
                    <a:pt x="1124" y="145"/>
                  </a:cubicBezTo>
                  <a:cubicBezTo>
                    <a:pt x="1008" y="188"/>
                    <a:pt x="1008" y="188"/>
                    <a:pt x="1008" y="188"/>
                  </a:cubicBezTo>
                  <a:cubicBezTo>
                    <a:pt x="1008" y="40"/>
                    <a:pt x="1008" y="40"/>
                    <a:pt x="1008" y="40"/>
                  </a:cubicBezTo>
                  <a:cubicBezTo>
                    <a:pt x="1008" y="40"/>
                    <a:pt x="1008" y="40"/>
                    <a:pt x="1008" y="40"/>
                  </a:cubicBezTo>
                  <a:cubicBezTo>
                    <a:pt x="1008" y="39"/>
                    <a:pt x="1008" y="37"/>
                    <a:pt x="1008" y="36"/>
                  </a:cubicBezTo>
                  <a:cubicBezTo>
                    <a:pt x="1008" y="16"/>
                    <a:pt x="992" y="0"/>
                    <a:pt x="972" y="0"/>
                  </a:cubicBezTo>
                  <a:cubicBezTo>
                    <a:pt x="972" y="0"/>
                    <a:pt x="972" y="0"/>
                    <a:pt x="972" y="0"/>
                  </a:cubicBezTo>
                  <a:cubicBezTo>
                    <a:pt x="180" y="0"/>
                    <a:pt x="180" y="0"/>
                    <a:pt x="180" y="0"/>
                  </a:cubicBezTo>
                  <a:cubicBezTo>
                    <a:pt x="180" y="0"/>
                    <a:pt x="180" y="0"/>
                    <a:pt x="180" y="0"/>
                  </a:cubicBezTo>
                  <a:cubicBezTo>
                    <a:pt x="180" y="0"/>
                    <a:pt x="180" y="0"/>
                    <a:pt x="180" y="0"/>
                  </a:cubicBezTo>
                  <a:cubicBezTo>
                    <a:pt x="160" y="0"/>
                    <a:pt x="144" y="16"/>
                    <a:pt x="144" y="36"/>
                  </a:cubicBezTo>
                  <a:cubicBezTo>
                    <a:pt x="144" y="36"/>
                    <a:pt x="144" y="36"/>
                    <a:pt x="144" y="36"/>
                  </a:cubicBezTo>
                  <a:cubicBezTo>
                    <a:pt x="144" y="36"/>
                    <a:pt x="144" y="36"/>
                    <a:pt x="144" y="36"/>
                  </a:cubicBezTo>
                  <a:cubicBezTo>
                    <a:pt x="144" y="324"/>
                    <a:pt x="144" y="324"/>
                    <a:pt x="144" y="324"/>
                  </a:cubicBezTo>
                  <a:cubicBezTo>
                    <a:pt x="72" y="324"/>
                    <a:pt x="72" y="324"/>
                    <a:pt x="72" y="324"/>
                  </a:cubicBezTo>
                  <a:cubicBezTo>
                    <a:pt x="0" y="324"/>
                    <a:pt x="0" y="324"/>
                    <a:pt x="0" y="324"/>
                  </a:cubicBezTo>
                  <a:cubicBezTo>
                    <a:pt x="0" y="324"/>
                    <a:pt x="0" y="324"/>
                    <a:pt x="0" y="324"/>
                  </a:cubicBezTo>
                  <a:cubicBezTo>
                    <a:pt x="0" y="899"/>
                    <a:pt x="0" y="899"/>
                    <a:pt x="0" y="899"/>
                  </a:cubicBezTo>
                  <a:cubicBezTo>
                    <a:pt x="0" y="899"/>
                    <a:pt x="0" y="899"/>
                    <a:pt x="0" y="899"/>
                  </a:cubicBezTo>
                  <a:cubicBezTo>
                    <a:pt x="0" y="900"/>
                    <a:pt x="0" y="900"/>
                    <a:pt x="0" y="900"/>
                  </a:cubicBezTo>
                  <a:cubicBezTo>
                    <a:pt x="144" y="900"/>
                    <a:pt x="144" y="900"/>
                    <a:pt x="144" y="900"/>
                  </a:cubicBezTo>
                  <a:cubicBezTo>
                    <a:pt x="144" y="1043"/>
                    <a:pt x="144" y="1043"/>
                    <a:pt x="144" y="1043"/>
                  </a:cubicBezTo>
                  <a:cubicBezTo>
                    <a:pt x="144" y="1043"/>
                    <a:pt x="144" y="1043"/>
                    <a:pt x="144" y="1043"/>
                  </a:cubicBezTo>
                  <a:cubicBezTo>
                    <a:pt x="144" y="1044"/>
                    <a:pt x="144" y="1044"/>
                    <a:pt x="144" y="1044"/>
                  </a:cubicBezTo>
                  <a:cubicBezTo>
                    <a:pt x="1008" y="1044"/>
                    <a:pt x="1008" y="1044"/>
                    <a:pt x="1008" y="1044"/>
                  </a:cubicBezTo>
                  <a:cubicBezTo>
                    <a:pt x="1008" y="1004"/>
                    <a:pt x="1008" y="1004"/>
                    <a:pt x="1008" y="1004"/>
                  </a:cubicBezTo>
                  <a:cubicBezTo>
                    <a:pt x="1008" y="972"/>
                    <a:pt x="1008" y="972"/>
                    <a:pt x="1008" y="972"/>
                  </a:cubicBezTo>
                  <a:cubicBezTo>
                    <a:pt x="1008" y="731"/>
                    <a:pt x="1008" y="731"/>
                    <a:pt x="1008" y="731"/>
                  </a:cubicBezTo>
                  <a:cubicBezTo>
                    <a:pt x="1136" y="683"/>
                    <a:pt x="1136" y="683"/>
                    <a:pt x="1136" y="683"/>
                  </a:cubicBezTo>
                  <a:cubicBezTo>
                    <a:pt x="1136" y="682"/>
                    <a:pt x="1136" y="682"/>
                    <a:pt x="1136" y="682"/>
                  </a:cubicBezTo>
                  <a:cubicBezTo>
                    <a:pt x="1136" y="682"/>
                    <a:pt x="1136" y="682"/>
                    <a:pt x="1136" y="682"/>
                  </a:cubicBezTo>
                  <a:cubicBezTo>
                    <a:pt x="1146" y="679"/>
                    <a:pt x="1150" y="669"/>
                    <a:pt x="1147" y="659"/>
                  </a:cubicBezTo>
                  <a:cubicBezTo>
                    <a:pt x="1143" y="650"/>
                    <a:pt x="1133" y="645"/>
                    <a:pt x="1124" y="649"/>
                  </a:cubicBezTo>
                  <a:cubicBezTo>
                    <a:pt x="1124" y="649"/>
                    <a:pt x="1124" y="649"/>
                    <a:pt x="1124" y="649"/>
                  </a:cubicBezTo>
                  <a:cubicBezTo>
                    <a:pt x="1124" y="649"/>
                    <a:pt x="1124" y="649"/>
                    <a:pt x="1124" y="649"/>
                  </a:cubicBezTo>
                  <a:cubicBezTo>
                    <a:pt x="1008" y="692"/>
                    <a:pt x="1008" y="692"/>
                    <a:pt x="1008" y="692"/>
                  </a:cubicBezTo>
                  <a:cubicBezTo>
                    <a:pt x="1008" y="479"/>
                    <a:pt x="1008" y="479"/>
                    <a:pt x="1008" y="479"/>
                  </a:cubicBezTo>
                  <a:cubicBezTo>
                    <a:pt x="1136" y="431"/>
                    <a:pt x="1136" y="431"/>
                    <a:pt x="1136" y="431"/>
                  </a:cubicBezTo>
                  <a:cubicBezTo>
                    <a:pt x="1136" y="430"/>
                    <a:pt x="1136" y="430"/>
                    <a:pt x="1136" y="430"/>
                  </a:cubicBezTo>
                  <a:cubicBezTo>
                    <a:pt x="1136" y="430"/>
                    <a:pt x="1136" y="430"/>
                    <a:pt x="1136" y="430"/>
                  </a:cubicBezTo>
                  <a:cubicBezTo>
                    <a:pt x="1146" y="427"/>
                    <a:pt x="1150" y="417"/>
                    <a:pt x="1147" y="407"/>
                  </a:cubicBezTo>
                  <a:close/>
                  <a:moveTo>
                    <a:pt x="72" y="828"/>
                  </a:moveTo>
                  <a:cubicBezTo>
                    <a:pt x="72" y="396"/>
                    <a:pt x="72" y="396"/>
                    <a:pt x="72" y="396"/>
                  </a:cubicBezTo>
                  <a:cubicBezTo>
                    <a:pt x="144" y="396"/>
                    <a:pt x="144" y="396"/>
                    <a:pt x="144" y="396"/>
                  </a:cubicBezTo>
                  <a:cubicBezTo>
                    <a:pt x="144" y="828"/>
                    <a:pt x="144" y="828"/>
                    <a:pt x="144" y="828"/>
                  </a:cubicBezTo>
                  <a:lnTo>
                    <a:pt x="72" y="828"/>
                  </a:lnTo>
                  <a:close/>
                  <a:moveTo>
                    <a:pt x="216" y="972"/>
                  </a:moveTo>
                  <a:cubicBezTo>
                    <a:pt x="216" y="72"/>
                    <a:pt x="216" y="72"/>
                    <a:pt x="216" y="72"/>
                  </a:cubicBezTo>
                  <a:cubicBezTo>
                    <a:pt x="936" y="72"/>
                    <a:pt x="936" y="72"/>
                    <a:pt x="936" y="72"/>
                  </a:cubicBezTo>
                  <a:cubicBezTo>
                    <a:pt x="936" y="972"/>
                    <a:pt x="936" y="972"/>
                    <a:pt x="936" y="972"/>
                  </a:cubicBezTo>
                  <a:lnTo>
                    <a:pt x="216" y="9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92" name="Freeform 6"/>
            <p:cNvSpPr>
              <a:spLocks/>
            </p:cNvSpPr>
            <p:nvPr/>
          </p:nvSpPr>
          <p:spPr bwMode="auto">
            <a:xfrm>
              <a:off x="4043362" y="3035300"/>
              <a:ext cx="1057275" cy="131763"/>
            </a:xfrm>
            <a:custGeom>
              <a:avLst/>
              <a:gdLst>
                <a:gd name="T0" fmla="*/ 0 w 576"/>
                <a:gd name="T1" fmla="*/ 36 h 72"/>
                <a:gd name="T2" fmla="*/ 181 w 576"/>
                <a:gd name="T3" fmla="*/ 36 h 72"/>
                <a:gd name="T4" fmla="*/ 181 w 576"/>
                <a:gd name="T5" fmla="*/ 36 h 72"/>
                <a:gd name="T6" fmla="*/ 217 w 576"/>
                <a:gd name="T7" fmla="*/ 72 h 72"/>
                <a:gd name="T8" fmla="*/ 218 w 576"/>
                <a:gd name="T9" fmla="*/ 72 h 72"/>
                <a:gd name="T10" fmla="*/ 359 w 576"/>
                <a:gd name="T11" fmla="*/ 72 h 72"/>
                <a:gd name="T12" fmla="*/ 360 w 576"/>
                <a:gd name="T13" fmla="*/ 72 h 72"/>
                <a:gd name="T14" fmla="*/ 396 w 576"/>
                <a:gd name="T15" fmla="*/ 36 h 72"/>
                <a:gd name="T16" fmla="*/ 396 w 576"/>
                <a:gd name="T17" fmla="*/ 36 h 72"/>
                <a:gd name="T18" fmla="*/ 576 w 576"/>
                <a:gd name="T19" fmla="*/ 36 h 72"/>
                <a:gd name="T20" fmla="*/ 576 w 576"/>
                <a:gd name="T21" fmla="*/ 0 h 72"/>
                <a:gd name="T22" fmla="*/ 0 w 576"/>
                <a:gd name="T23" fmla="*/ 0 h 72"/>
                <a:gd name="T24" fmla="*/ 0 w 576"/>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6" h="72">
                  <a:moveTo>
                    <a:pt x="0" y="36"/>
                  </a:moveTo>
                  <a:cubicBezTo>
                    <a:pt x="181" y="36"/>
                    <a:pt x="181" y="36"/>
                    <a:pt x="181" y="36"/>
                  </a:cubicBezTo>
                  <a:cubicBezTo>
                    <a:pt x="181" y="36"/>
                    <a:pt x="181" y="36"/>
                    <a:pt x="181" y="36"/>
                  </a:cubicBezTo>
                  <a:cubicBezTo>
                    <a:pt x="181" y="56"/>
                    <a:pt x="197" y="72"/>
                    <a:pt x="217" y="72"/>
                  </a:cubicBezTo>
                  <a:cubicBezTo>
                    <a:pt x="218" y="72"/>
                    <a:pt x="218" y="72"/>
                    <a:pt x="218" y="72"/>
                  </a:cubicBezTo>
                  <a:cubicBezTo>
                    <a:pt x="359" y="72"/>
                    <a:pt x="359" y="72"/>
                    <a:pt x="359" y="72"/>
                  </a:cubicBezTo>
                  <a:cubicBezTo>
                    <a:pt x="360" y="72"/>
                    <a:pt x="360" y="72"/>
                    <a:pt x="360" y="72"/>
                  </a:cubicBezTo>
                  <a:cubicBezTo>
                    <a:pt x="380" y="72"/>
                    <a:pt x="396" y="56"/>
                    <a:pt x="396" y="36"/>
                  </a:cubicBezTo>
                  <a:cubicBezTo>
                    <a:pt x="396" y="36"/>
                    <a:pt x="396" y="36"/>
                    <a:pt x="396" y="36"/>
                  </a:cubicBezTo>
                  <a:cubicBezTo>
                    <a:pt x="576" y="36"/>
                    <a:pt x="576" y="36"/>
                    <a:pt x="576" y="36"/>
                  </a:cubicBezTo>
                  <a:cubicBezTo>
                    <a:pt x="576" y="0"/>
                    <a:pt x="576" y="0"/>
                    <a:pt x="576" y="0"/>
                  </a:cubicBezTo>
                  <a:cubicBezTo>
                    <a:pt x="0" y="0"/>
                    <a:pt x="0" y="0"/>
                    <a:pt x="0" y="0"/>
                  </a:cubicBezTo>
                  <a:lnTo>
                    <a:pt x="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93" name="Rectangle 192"/>
            <p:cNvSpPr>
              <a:spLocks noChangeArrowheads="1"/>
            </p:cNvSpPr>
            <p:nvPr/>
          </p:nvSpPr>
          <p:spPr bwMode="auto">
            <a:xfrm>
              <a:off x="4043362" y="2505075"/>
              <a:ext cx="1057275"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94" name="Freeform 8"/>
            <p:cNvSpPr>
              <a:spLocks/>
            </p:cNvSpPr>
            <p:nvPr/>
          </p:nvSpPr>
          <p:spPr bwMode="auto">
            <a:xfrm>
              <a:off x="3781425" y="1512887"/>
              <a:ext cx="1585913" cy="131763"/>
            </a:xfrm>
            <a:custGeom>
              <a:avLst/>
              <a:gdLst>
                <a:gd name="T0" fmla="*/ 36 w 864"/>
                <a:gd name="T1" fmla="*/ 72 h 72"/>
                <a:gd name="T2" fmla="*/ 38 w 864"/>
                <a:gd name="T3" fmla="*/ 72 h 72"/>
                <a:gd name="T4" fmla="*/ 826 w 864"/>
                <a:gd name="T5" fmla="*/ 72 h 72"/>
                <a:gd name="T6" fmla="*/ 828 w 864"/>
                <a:gd name="T7" fmla="*/ 72 h 72"/>
                <a:gd name="T8" fmla="*/ 864 w 864"/>
                <a:gd name="T9" fmla="*/ 36 h 72"/>
                <a:gd name="T10" fmla="*/ 828 w 864"/>
                <a:gd name="T11" fmla="*/ 0 h 72"/>
                <a:gd name="T12" fmla="*/ 828 w 864"/>
                <a:gd name="T13" fmla="*/ 0 h 72"/>
                <a:gd name="T14" fmla="*/ 36 w 864"/>
                <a:gd name="T15" fmla="*/ 0 h 72"/>
                <a:gd name="T16" fmla="*/ 36 w 864"/>
                <a:gd name="T17" fmla="*/ 0 h 72"/>
                <a:gd name="T18" fmla="*/ 36 w 864"/>
                <a:gd name="T19" fmla="*/ 0 h 72"/>
                <a:gd name="T20" fmla="*/ 0 w 864"/>
                <a:gd name="T21" fmla="*/ 36 h 72"/>
                <a:gd name="T22" fmla="*/ 36 w 864"/>
                <a:gd name="T2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4" h="72">
                  <a:moveTo>
                    <a:pt x="36" y="72"/>
                  </a:moveTo>
                  <a:cubicBezTo>
                    <a:pt x="37" y="72"/>
                    <a:pt x="37" y="72"/>
                    <a:pt x="38" y="72"/>
                  </a:cubicBezTo>
                  <a:cubicBezTo>
                    <a:pt x="826" y="72"/>
                    <a:pt x="826" y="72"/>
                    <a:pt x="826" y="72"/>
                  </a:cubicBezTo>
                  <a:cubicBezTo>
                    <a:pt x="827" y="72"/>
                    <a:pt x="827" y="72"/>
                    <a:pt x="828" y="72"/>
                  </a:cubicBezTo>
                  <a:cubicBezTo>
                    <a:pt x="848" y="72"/>
                    <a:pt x="864" y="56"/>
                    <a:pt x="864" y="36"/>
                  </a:cubicBezTo>
                  <a:cubicBezTo>
                    <a:pt x="864" y="16"/>
                    <a:pt x="848" y="0"/>
                    <a:pt x="828" y="0"/>
                  </a:cubicBezTo>
                  <a:cubicBezTo>
                    <a:pt x="828" y="0"/>
                    <a:pt x="828" y="0"/>
                    <a:pt x="828" y="0"/>
                  </a:cubicBezTo>
                  <a:cubicBezTo>
                    <a:pt x="36" y="0"/>
                    <a:pt x="36" y="0"/>
                    <a:pt x="36" y="0"/>
                  </a:cubicBezTo>
                  <a:cubicBezTo>
                    <a:pt x="36" y="0"/>
                    <a:pt x="36" y="0"/>
                    <a:pt x="36" y="0"/>
                  </a:cubicBezTo>
                  <a:cubicBezTo>
                    <a:pt x="36" y="0"/>
                    <a:pt x="36" y="0"/>
                    <a:pt x="36" y="0"/>
                  </a:cubicBezTo>
                  <a:cubicBezTo>
                    <a:pt x="16" y="0"/>
                    <a:pt x="0" y="16"/>
                    <a:pt x="0" y="36"/>
                  </a:cubicBezTo>
                  <a:cubicBezTo>
                    <a:pt x="0" y="56"/>
                    <a:pt x="16" y="72"/>
                    <a:pt x="3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sp>
          <p:nvSpPr>
            <p:cNvPr id="195" name="Rectangle 194"/>
            <p:cNvSpPr>
              <a:spLocks noChangeArrowheads="1"/>
            </p:cNvSpPr>
            <p:nvPr/>
          </p:nvSpPr>
          <p:spPr bwMode="auto">
            <a:xfrm>
              <a:off x="4043362" y="1976437"/>
              <a:ext cx="1057275"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grpSp>
      <p:grpSp>
        <p:nvGrpSpPr>
          <p:cNvPr id="187" name="Group 186"/>
          <p:cNvGrpSpPr/>
          <p:nvPr/>
        </p:nvGrpSpPr>
        <p:grpSpPr>
          <a:xfrm rot="21198895">
            <a:off x="7307170" y="5260838"/>
            <a:ext cx="409497" cy="564035"/>
            <a:chOff x="4666933" y="1701322"/>
            <a:chExt cx="308927" cy="425510"/>
          </a:xfrm>
        </p:grpSpPr>
        <p:sp>
          <p:nvSpPr>
            <p:cNvPr id="188" name="Rectangle 21"/>
            <p:cNvSpPr/>
            <p:nvPr/>
          </p:nvSpPr>
          <p:spPr>
            <a:xfrm>
              <a:off x="4671728" y="1701322"/>
              <a:ext cx="303010" cy="417218"/>
            </a:xfrm>
            <a:custGeom>
              <a:avLst/>
              <a:gdLst>
                <a:gd name="connsiteX0" fmla="*/ 0 w 759366"/>
                <a:gd name="connsiteY0" fmla="*/ 0 h 1045580"/>
                <a:gd name="connsiteX1" fmla="*/ 759366 w 759366"/>
                <a:gd name="connsiteY1" fmla="*/ 0 h 1045580"/>
                <a:gd name="connsiteX2" fmla="*/ 759366 w 759366"/>
                <a:gd name="connsiteY2" fmla="*/ 1045580 h 1045580"/>
                <a:gd name="connsiteX3" fmla="*/ 0 w 759366"/>
                <a:gd name="connsiteY3" fmla="*/ 1045580 h 1045580"/>
                <a:gd name="connsiteX4" fmla="*/ 0 w 759366"/>
                <a:gd name="connsiteY4" fmla="*/ 0 h 1045580"/>
                <a:gd name="connsiteX0" fmla="*/ 0 w 759366"/>
                <a:gd name="connsiteY0" fmla="*/ 2092 h 1047672"/>
                <a:gd name="connsiteX1" fmla="*/ 510774 w 759366"/>
                <a:gd name="connsiteY1" fmla="*/ 0 h 1047672"/>
                <a:gd name="connsiteX2" fmla="*/ 759366 w 759366"/>
                <a:gd name="connsiteY2" fmla="*/ 2092 h 1047672"/>
                <a:gd name="connsiteX3" fmla="*/ 759366 w 759366"/>
                <a:gd name="connsiteY3" fmla="*/ 1047672 h 1047672"/>
                <a:gd name="connsiteX4" fmla="*/ 0 w 759366"/>
                <a:gd name="connsiteY4" fmla="*/ 1047672 h 1047672"/>
                <a:gd name="connsiteX5" fmla="*/ 0 w 759366"/>
                <a:gd name="connsiteY5" fmla="*/ 2092 h 1047672"/>
                <a:gd name="connsiteX0" fmla="*/ 0 w 759366"/>
                <a:gd name="connsiteY0" fmla="*/ 2092 h 1047672"/>
                <a:gd name="connsiteX1" fmla="*/ 510774 w 759366"/>
                <a:gd name="connsiteY1" fmla="*/ 0 h 1047672"/>
                <a:gd name="connsiteX2" fmla="*/ 759366 w 759366"/>
                <a:gd name="connsiteY2" fmla="*/ 2092 h 1047672"/>
                <a:gd name="connsiteX3" fmla="*/ 756465 w 759366"/>
                <a:gd name="connsiteY3" fmla="*/ 249371 h 1047672"/>
                <a:gd name="connsiteX4" fmla="*/ 759366 w 759366"/>
                <a:gd name="connsiteY4" fmla="*/ 1047672 h 1047672"/>
                <a:gd name="connsiteX5" fmla="*/ 0 w 759366"/>
                <a:gd name="connsiteY5" fmla="*/ 1047672 h 1047672"/>
                <a:gd name="connsiteX6" fmla="*/ 0 w 759366"/>
                <a:gd name="connsiteY6" fmla="*/ 2092 h 1047672"/>
                <a:gd name="connsiteX0" fmla="*/ 0 w 759366"/>
                <a:gd name="connsiteY0" fmla="*/ 2092 h 1047672"/>
                <a:gd name="connsiteX1" fmla="*/ 510774 w 759366"/>
                <a:gd name="connsiteY1" fmla="*/ 0 h 1047672"/>
                <a:gd name="connsiteX2" fmla="*/ 756465 w 759366"/>
                <a:gd name="connsiteY2" fmla="*/ 249371 h 1047672"/>
                <a:gd name="connsiteX3" fmla="*/ 759366 w 759366"/>
                <a:gd name="connsiteY3" fmla="*/ 1047672 h 1047672"/>
                <a:gd name="connsiteX4" fmla="*/ 0 w 759366"/>
                <a:gd name="connsiteY4" fmla="*/ 1047672 h 1047672"/>
                <a:gd name="connsiteX5" fmla="*/ 0 w 759366"/>
                <a:gd name="connsiteY5" fmla="*/ 2092 h 1047672"/>
                <a:gd name="connsiteX0" fmla="*/ 0 w 759366"/>
                <a:gd name="connsiteY0" fmla="*/ 0 h 1045580"/>
                <a:gd name="connsiteX1" fmla="*/ 510035 w 759366"/>
                <a:gd name="connsiteY1" fmla="*/ 4215 h 1045580"/>
                <a:gd name="connsiteX2" fmla="*/ 756465 w 759366"/>
                <a:gd name="connsiteY2" fmla="*/ 247279 h 1045580"/>
                <a:gd name="connsiteX3" fmla="*/ 759366 w 759366"/>
                <a:gd name="connsiteY3" fmla="*/ 1045580 h 1045580"/>
                <a:gd name="connsiteX4" fmla="*/ 0 w 759366"/>
                <a:gd name="connsiteY4" fmla="*/ 1045580 h 1045580"/>
                <a:gd name="connsiteX5" fmla="*/ 0 w 759366"/>
                <a:gd name="connsiteY5" fmla="*/ 0 h 104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366" h="1045580">
                  <a:moveTo>
                    <a:pt x="0" y="0"/>
                  </a:moveTo>
                  <a:lnTo>
                    <a:pt x="510035" y="4215"/>
                  </a:lnTo>
                  <a:lnTo>
                    <a:pt x="756465" y="247279"/>
                  </a:lnTo>
                  <a:lnTo>
                    <a:pt x="759366" y="1045580"/>
                  </a:lnTo>
                  <a:lnTo>
                    <a:pt x="0" y="1045580"/>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89" name="Freeform 5"/>
            <p:cNvSpPr>
              <a:spLocks noEditPoints="1"/>
            </p:cNvSpPr>
            <p:nvPr/>
          </p:nvSpPr>
          <p:spPr bwMode="auto">
            <a:xfrm>
              <a:off x="4666933" y="1702116"/>
              <a:ext cx="308927" cy="424716"/>
            </a:xfrm>
            <a:custGeom>
              <a:avLst/>
              <a:gdLst>
                <a:gd name="T0" fmla="*/ 36 w 335"/>
                <a:gd name="T1" fmla="*/ 82 h 461"/>
                <a:gd name="T2" fmla="*/ 41 w 335"/>
                <a:gd name="T3" fmla="*/ 62 h 461"/>
                <a:gd name="T4" fmla="*/ 58 w 335"/>
                <a:gd name="T5" fmla="*/ 46 h 461"/>
                <a:gd name="T6" fmla="*/ 43 w 335"/>
                <a:gd name="T7" fmla="*/ 30 h 461"/>
                <a:gd name="T8" fmla="*/ 23 w 335"/>
                <a:gd name="T9" fmla="*/ 82 h 461"/>
                <a:gd name="T10" fmla="*/ 82 w 335"/>
                <a:gd name="T11" fmla="*/ 82 h 461"/>
                <a:gd name="T12" fmla="*/ 97 w 335"/>
                <a:gd name="T13" fmla="*/ 69 h 461"/>
                <a:gd name="T14" fmla="*/ 97 w 335"/>
                <a:gd name="T15" fmla="*/ 43 h 461"/>
                <a:gd name="T16" fmla="*/ 82 w 335"/>
                <a:gd name="T17" fmla="*/ 30 h 461"/>
                <a:gd name="T18" fmla="*/ 62 w 335"/>
                <a:gd name="T19" fmla="*/ 82 h 461"/>
                <a:gd name="T20" fmla="*/ 117 w 335"/>
                <a:gd name="T21" fmla="*/ 82 h 461"/>
                <a:gd name="T22" fmla="*/ 133 w 335"/>
                <a:gd name="T23" fmla="*/ 60 h 461"/>
                <a:gd name="T24" fmla="*/ 117 w 335"/>
                <a:gd name="T25" fmla="*/ 50 h 461"/>
                <a:gd name="T26" fmla="*/ 134 w 335"/>
                <a:gd name="T27" fmla="*/ 41 h 461"/>
                <a:gd name="T28" fmla="*/ 104 w 335"/>
                <a:gd name="T29" fmla="*/ 30 h 461"/>
                <a:gd name="T30" fmla="*/ 23 w 335"/>
                <a:gd name="T31" fmla="*/ 189 h 461"/>
                <a:gd name="T32" fmla="*/ 312 w 335"/>
                <a:gd name="T33" fmla="*/ 438 h 461"/>
                <a:gd name="T34" fmla="*/ 23 w 335"/>
                <a:gd name="T35" fmla="*/ 189 h 461"/>
                <a:gd name="T36" fmla="*/ 209 w 335"/>
                <a:gd name="T37" fmla="*/ 126 h 461"/>
                <a:gd name="T38" fmla="*/ 335 w 335"/>
                <a:gd name="T39" fmla="*/ 461 h 461"/>
                <a:gd name="T40" fmla="*/ 0 w 335"/>
                <a:gd name="T41" fmla="*/ 0 h 461"/>
                <a:gd name="T42" fmla="*/ 36 w 335"/>
                <a:gd name="T43" fmla="*/ 40 h 461"/>
                <a:gd name="T44" fmla="*/ 43 w 335"/>
                <a:gd name="T45" fmla="*/ 41 h 461"/>
                <a:gd name="T46" fmla="*/ 43 w 335"/>
                <a:gd name="T47" fmla="*/ 51 h 461"/>
                <a:gd name="T48" fmla="*/ 36 w 335"/>
                <a:gd name="T49" fmla="*/ 52 h 461"/>
                <a:gd name="T50" fmla="*/ 76 w 335"/>
                <a:gd name="T51" fmla="*/ 40 h 461"/>
                <a:gd name="T52" fmla="*/ 82 w 335"/>
                <a:gd name="T53" fmla="*/ 41 h 461"/>
                <a:gd name="T54" fmla="*/ 84 w 335"/>
                <a:gd name="T55" fmla="*/ 56 h 461"/>
                <a:gd name="T56" fmla="*/ 82 w 335"/>
                <a:gd name="T57" fmla="*/ 71 h 461"/>
                <a:gd name="T58" fmla="*/ 76 w 335"/>
                <a:gd name="T59" fmla="*/ 72 h 461"/>
                <a:gd name="T60" fmla="*/ 181 w 335"/>
                <a:gd name="T61" fmla="*/ 226 h 461"/>
                <a:gd name="T62" fmla="*/ 284 w 335"/>
                <a:gd name="T63" fmla="*/ 237 h 461"/>
                <a:gd name="T64" fmla="*/ 181 w 335"/>
                <a:gd name="T65" fmla="*/ 226 h 461"/>
                <a:gd name="T66" fmla="*/ 154 w 335"/>
                <a:gd name="T67" fmla="*/ 324 h 461"/>
                <a:gd name="T68" fmla="*/ 51 w 335"/>
                <a:gd name="T69" fmla="*/ 335 h 461"/>
                <a:gd name="T70" fmla="*/ 51 w 335"/>
                <a:gd name="T71" fmla="*/ 292 h 461"/>
                <a:gd name="T72" fmla="*/ 154 w 335"/>
                <a:gd name="T73" fmla="*/ 302 h 461"/>
                <a:gd name="T74" fmla="*/ 51 w 335"/>
                <a:gd name="T75" fmla="*/ 292 h 461"/>
                <a:gd name="T76" fmla="*/ 154 w 335"/>
                <a:gd name="T77" fmla="*/ 357 h 461"/>
                <a:gd name="T78" fmla="*/ 51 w 335"/>
                <a:gd name="T79" fmla="*/ 368 h 461"/>
                <a:gd name="T80" fmla="*/ 51 w 335"/>
                <a:gd name="T81" fmla="*/ 390 h 461"/>
                <a:gd name="T82" fmla="*/ 154 w 335"/>
                <a:gd name="T83" fmla="*/ 400 h 461"/>
                <a:gd name="T84" fmla="*/ 51 w 335"/>
                <a:gd name="T85" fmla="*/ 390 h 461"/>
                <a:gd name="T86" fmla="*/ 284 w 335"/>
                <a:gd name="T87" fmla="*/ 400 h 461"/>
                <a:gd name="T88" fmla="*/ 181 w 335"/>
                <a:gd name="T89" fmla="*/ 324 h 461"/>
                <a:gd name="T90" fmla="*/ 51 w 335"/>
                <a:gd name="T91" fmla="*/ 259 h 461"/>
                <a:gd name="T92" fmla="*/ 154 w 335"/>
                <a:gd name="T93" fmla="*/ 270 h 461"/>
                <a:gd name="T94" fmla="*/ 51 w 335"/>
                <a:gd name="T95" fmla="*/ 259 h 461"/>
                <a:gd name="T96" fmla="*/ 154 w 335"/>
                <a:gd name="T97" fmla="*/ 226 h 461"/>
                <a:gd name="T98" fmla="*/ 51 w 335"/>
                <a:gd name="T99" fmla="*/ 237 h 461"/>
                <a:gd name="T100" fmla="*/ 181 w 335"/>
                <a:gd name="T101" fmla="*/ 292 h 461"/>
                <a:gd name="T102" fmla="*/ 284 w 335"/>
                <a:gd name="T103" fmla="*/ 302 h 461"/>
                <a:gd name="T104" fmla="*/ 181 w 335"/>
                <a:gd name="T105" fmla="*/ 292 h 461"/>
                <a:gd name="T106" fmla="*/ 284 w 335"/>
                <a:gd name="T107" fmla="*/ 259 h 461"/>
                <a:gd name="T108" fmla="*/ 181 w 335"/>
                <a:gd name="T109" fmla="*/ 270 h 461"/>
                <a:gd name="T110" fmla="*/ 224 w 335"/>
                <a:gd name="T111" fmla="*/ 0 h 461"/>
                <a:gd name="T112" fmla="*/ 224 w 335"/>
                <a:gd name="T113" fmla="*/ 11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5" h="461">
                  <a:moveTo>
                    <a:pt x="23" y="82"/>
                  </a:moveTo>
                  <a:cubicBezTo>
                    <a:pt x="36" y="82"/>
                    <a:pt x="36" y="82"/>
                    <a:pt x="36" y="82"/>
                  </a:cubicBezTo>
                  <a:cubicBezTo>
                    <a:pt x="36" y="62"/>
                    <a:pt x="36" y="62"/>
                    <a:pt x="36" y="62"/>
                  </a:cubicBezTo>
                  <a:cubicBezTo>
                    <a:pt x="41" y="62"/>
                    <a:pt x="41" y="62"/>
                    <a:pt x="41" y="62"/>
                  </a:cubicBezTo>
                  <a:cubicBezTo>
                    <a:pt x="47" y="62"/>
                    <a:pt x="51" y="61"/>
                    <a:pt x="54" y="58"/>
                  </a:cubicBezTo>
                  <a:cubicBezTo>
                    <a:pt x="56" y="55"/>
                    <a:pt x="58" y="51"/>
                    <a:pt x="58" y="46"/>
                  </a:cubicBezTo>
                  <a:cubicBezTo>
                    <a:pt x="58" y="41"/>
                    <a:pt x="57" y="38"/>
                    <a:pt x="54" y="35"/>
                  </a:cubicBezTo>
                  <a:cubicBezTo>
                    <a:pt x="52" y="32"/>
                    <a:pt x="48" y="30"/>
                    <a:pt x="43" y="30"/>
                  </a:cubicBezTo>
                  <a:cubicBezTo>
                    <a:pt x="23" y="30"/>
                    <a:pt x="23" y="30"/>
                    <a:pt x="23" y="30"/>
                  </a:cubicBezTo>
                  <a:cubicBezTo>
                    <a:pt x="23" y="82"/>
                    <a:pt x="23" y="82"/>
                    <a:pt x="23" y="82"/>
                  </a:cubicBezTo>
                  <a:close/>
                  <a:moveTo>
                    <a:pt x="62" y="82"/>
                  </a:moveTo>
                  <a:cubicBezTo>
                    <a:pt x="82" y="82"/>
                    <a:pt x="82" y="82"/>
                    <a:pt x="82" y="82"/>
                  </a:cubicBezTo>
                  <a:cubicBezTo>
                    <a:pt x="87" y="82"/>
                    <a:pt x="90" y="80"/>
                    <a:pt x="93" y="78"/>
                  </a:cubicBezTo>
                  <a:cubicBezTo>
                    <a:pt x="95" y="76"/>
                    <a:pt x="97" y="72"/>
                    <a:pt x="97" y="69"/>
                  </a:cubicBezTo>
                  <a:cubicBezTo>
                    <a:pt x="98" y="65"/>
                    <a:pt x="98" y="60"/>
                    <a:pt x="98" y="56"/>
                  </a:cubicBezTo>
                  <a:cubicBezTo>
                    <a:pt x="98" y="51"/>
                    <a:pt x="98" y="47"/>
                    <a:pt x="97" y="43"/>
                  </a:cubicBezTo>
                  <a:cubicBezTo>
                    <a:pt x="97" y="39"/>
                    <a:pt x="95" y="36"/>
                    <a:pt x="93" y="34"/>
                  </a:cubicBezTo>
                  <a:cubicBezTo>
                    <a:pt x="90" y="31"/>
                    <a:pt x="87" y="30"/>
                    <a:pt x="82" y="30"/>
                  </a:cubicBezTo>
                  <a:cubicBezTo>
                    <a:pt x="62" y="30"/>
                    <a:pt x="62" y="30"/>
                    <a:pt x="62" y="30"/>
                  </a:cubicBezTo>
                  <a:cubicBezTo>
                    <a:pt x="62" y="82"/>
                    <a:pt x="62" y="82"/>
                    <a:pt x="62" y="82"/>
                  </a:cubicBezTo>
                  <a:close/>
                  <a:moveTo>
                    <a:pt x="104" y="82"/>
                  </a:moveTo>
                  <a:cubicBezTo>
                    <a:pt x="117" y="82"/>
                    <a:pt x="117" y="82"/>
                    <a:pt x="117" y="82"/>
                  </a:cubicBezTo>
                  <a:cubicBezTo>
                    <a:pt x="117" y="60"/>
                    <a:pt x="117" y="60"/>
                    <a:pt x="117" y="60"/>
                  </a:cubicBezTo>
                  <a:cubicBezTo>
                    <a:pt x="133" y="60"/>
                    <a:pt x="133" y="60"/>
                    <a:pt x="133" y="60"/>
                  </a:cubicBezTo>
                  <a:cubicBezTo>
                    <a:pt x="133" y="50"/>
                    <a:pt x="133" y="50"/>
                    <a:pt x="133" y="50"/>
                  </a:cubicBezTo>
                  <a:cubicBezTo>
                    <a:pt x="117" y="50"/>
                    <a:pt x="117" y="50"/>
                    <a:pt x="117" y="50"/>
                  </a:cubicBezTo>
                  <a:cubicBezTo>
                    <a:pt x="117" y="41"/>
                    <a:pt x="117" y="41"/>
                    <a:pt x="117" y="41"/>
                  </a:cubicBezTo>
                  <a:cubicBezTo>
                    <a:pt x="134" y="41"/>
                    <a:pt x="134" y="41"/>
                    <a:pt x="134" y="41"/>
                  </a:cubicBezTo>
                  <a:cubicBezTo>
                    <a:pt x="134" y="30"/>
                    <a:pt x="134" y="30"/>
                    <a:pt x="134" y="30"/>
                  </a:cubicBezTo>
                  <a:cubicBezTo>
                    <a:pt x="104" y="30"/>
                    <a:pt x="104" y="30"/>
                    <a:pt x="104" y="30"/>
                  </a:cubicBezTo>
                  <a:cubicBezTo>
                    <a:pt x="104" y="82"/>
                    <a:pt x="104" y="82"/>
                    <a:pt x="104" y="82"/>
                  </a:cubicBezTo>
                  <a:close/>
                  <a:moveTo>
                    <a:pt x="23" y="189"/>
                  </a:moveTo>
                  <a:cubicBezTo>
                    <a:pt x="23" y="438"/>
                    <a:pt x="23" y="438"/>
                    <a:pt x="23" y="438"/>
                  </a:cubicBezTo>
                  <a:cubicBezTo>
                    <a:pt x="312" y="438"/>
                    <a:pt x="312" y="438"/>
                    <a:pt x="312" y="438"/>
                  </a:cubicBezTo>
                  <a:cubicBezTo>
                    <a:pt x="312" y="189"/>
                    <a:pt x="312" y="189"/>
                    <a:pt x="312" y="189"/>
                  </a:cubicBezTo>
                  <a:cubicBezTo>
                    <a:pt x="23" y="189"/>
                    <a:pt x="23" y="189"/>
                    <a:pt x="23" y="189"/>
                  </a:cubicBezTo>
                  <a:close/>
                  <a:moveTo>
                    <a:pt x="209" y="0"/>
                  </a:moveTo>
                  <a:cubicBezTo>
                    <a:pt x="209" y="126"/>
                    <a:pt x="209" y="126"/>
                    <a:pt x="209" y="126"/>
                  </a:cubicBezTo>
                  <a:cubicBezTo>
                    <a:pt x="335" y="126"/>
                    <a:pt x="335" y="126"/>
                    <a:pt x="335" y="126"/>
                  </a:cubicBezTo>
                  <a:cubicBezTo>
                    <a:pt x="335" y="461"/>
                    <a:pt x="335" y="461"/>
                    <a:pt x="335" y="461"/>
                  </a:cubicBezTo>
                  <a:cubicBezTo>
                    <a:pt x="0" y="461"/>
                    <a:pt x="0" y="461"/>
                    <a:pt x="0" y="461"/>
                  </a:cubicBezTo>
                  <a:cubicBezTo>
                    <a:pt x="0" y="0"/>
                    <a:pt x="0" y="0"/>
                    <a:pt x="0" y="0"/>
                  </a:cubicBezTo>
                  <a:cubicBezTo>
                    <a:pt x="209" y="0"/>
                    <a:pt x="209" y="0"/>
                    <a:pt x="209" y="0"/>
                  </a:cubicBezTo>
                  <a:close/>
                  <a:moveTo>
                    <a:pt x="36" y="40"/>
                  </a:moveTo>
                  <a:cubicBezTo>
                    <a:pt x="39" y="40"/>
                    <a:pt x="39" y="40"/>
                    <a:pt x="39" y="40"/>
                  </a:cubicBezTo>
                  <a:cubicBezTo>
                    <a:pt x="41" y="40"/>
                    <a:pt x="42" y="40"/>
                    <a:pt x="43" y="41"/>
                  </a:cubicBezTo>
                  <a:cubicBezTo>
                    <a:pt x="44" y="42"/>
                    <a:pt x="44" y="44"/>
                    <a:pt x="44" y="46"/>
                  </a:cubicBezTo>
                  <a:cubicBezTo>
                    <a:pt x="44" y="48"/>
                    <a:pt x="44" y="50"/>
                    <a:pt x="43" y="51"/>
                  </a:cubicBezTo>
                  <a:cubicBezTo>
                    <a:pt x="42" y="52"/>
                    <a:pt x="41" y="52"/>
                    <a:pt x="39" y="52"/>
                  </a:cubicBezTo>
                  <a:cubicBezTo>
                    <a:pt x="36" y="52"/>
                    <a:pt x="36" y="52"/>
                    <a:pt x="36" y="52"/>
                  </a:cubicBezTo>
                  <a:cubicBezTo>
                    <a:pt x="36" y="40"/>
                    <a:pt x="36" y="40"/>
                    <a:pt x="36" y="40"/>
                  </a:cubicBezTo>
                  <a:close/>
                  <a:moveTo>
                    <a:pt x="76" y="40"/>
                  </a:moveTo>
                  <a:cubicBezTo>
                    <a:pt x="78" y="40"/>
                    <a:pt x="78" y="40"/>
                    <a:pt x="78" y="40"/>
                  </a:cubicBezTo>
                  <a:cubicBezTo>
                    <a:pt x="80" y="40"/>
                    <a:pt x="81" y="40"/>
                    <a:pt x="82" y="41"/>
                  </a:cubicBezTo>
                  <a:cubicBezTo>
                    <a:pt x="83" y="42"/>
                    <a:pt x="83" y="43"/>
                    <a:pt x="84" y="46"/>
                  </a:cubicBezTo>
                  <a:cubicBezTo>
                    <a:pt x="84" y="48"/>
                    <a:pt x="84" y="51"/>
                    <a:pt x="84" y="56"/>
                  </a:cubicBezTo>
                  <a:cubicBezTo>
                    <a:pt x="84" y="60"/>
                    <a:pt x="84" y="64"/>
                    <a:pt x="84" y="66"/>
                  </a:cubicBezTo>
                  <a:cubicBezTo>
                    <a:pt x="83" y="69"/>
                    <a:pt x="83" y="70"/>
                    <a:pt x="82" y="71"/>
                  </a:cubicBezTo>
                  <a:cubicBezTo>
                    <a:pt x="81" y="72"/>
                    <a:pt x="80" y="72"/>
                    <a:pt x="78" y="72"/>
                  </a:cubicBezTo>
                  <a:cubicBezTo>
                    <a:pt x="76" y="72"/>
                    <a:pt x="76" y="72"/>
                    <a:pt x="76" y="72"/>
                  </a:cubicBezTo>
                  <a:cubicBezTo>
                    <a:pt x="76" y="40"/>
                    <a:pt x="76" y="40"/>
                    <a:pt x="76" y="40"/>
                  </a:cubicBezTo>
                  <a:close/>
                  <a:moveTo>
                    <a:pt x="181" y="226"/>
                  </a:moveTo>
                  <a:cubicBezTo>
                    <a:pt x="284" y="226"/>
                    <a:pt x="284" y="226"/>
                    <a:pt x="284" y="226"/>
                  </a:cubicBezTo>
                  <a:cubicBezTo>
                    <a:pt x="284" y="237"/>
                    <a:pt x="284" y="237"/>
                    <a:pt x="284" y="237"/>
                  </a:cubicBezTo>
                  <a:cubicBezTo>
                    <a:pt x="181" y="237"/>
                    <a:pt x="181" y="237"/>
                    <a:pt x="181" y="237"/>
                  </a:cubicBezTo>
                  <a:cubicBezTo>
                    <a:pt x="181" y="226"/>
                    <a:pt x="181" y="226"/>
                    <a:pt x="181" y="226"/>
                  </a:cubicBezTo>
                  <a:close/>
                  <a:moveTo>
                    <a:pt x="51" y="324"/>
                  </a:moveTo>
                  <a:cubicBezTo>
                    <a:pt x="154" y="324"/>
                    <a:pt x="154" y="324"/>
                    <a:pt x="154" y="324"/>
                  </a:cubicBezTo>
                  <a:cubicBezTo>
                    <a:pt x="154" y="335"/>
                    <a:pt x="154" y="335"/>
                    <a:pt x="154" y="335"/>
                  </a:cubicBezTo>
                  <a:cubicBezTo>
                    <a:pt x="51" y="335"/>
                    <a:pt x="51" y="335"/>
                    <a:pt x="51" y="335"/>
                  </a:cubicBezTo>
                  <a:cubicBezTo>
                    <a:pt x="51" y="324"/>
                    <a:pt x="51" y="324"/>
                    <a:pt x="51" y="324"/>
                  </a:cubicBezTo>
                  <a:close/>
                  <a:moveTo>
                    <a:pt x="51" y="292"/>
                  </a:moveTo>
                  <a:cubicBezTo>
                    <a:pt x="154" y="292"/>
                    <a:pt x="154" y="292"/>
                    <a:pt x="154" y="292"/>
                  </a:cubicBezTo>
                  <a:cubicBezTo>
                    <a:pt x="154" y="302"/>
                    <a:pt x="154" y="302"/>
                    <a:pt x="154" y="302"/>
                  </a:cubicBezTo>
                  <a:cubicBezTo>
                    <a:pt x="51" y="302"/>
                    <a:pt x="51" y="302"/>
                    <a:pt x="51" y="302"/>
                  </a:cubicBezTo>
                  <a:cubicBezTo>
                    <a:pt x="51" y="292"/>
                    <a:pt x="51" y="292"/>
                    <a:pt x="51" y="292"/>
                  </a:cubicBezTo>
                  <a:close/>
                  <a:moveTo>
                    <a:pt x="51" y="357"/>
                  </a:moveTo>
                  <a:cubicBezTo>
                    <a:pt x="154" y="357"/>
                    <a:pt x="154" y="357"/>
                    <a:pt x="154" y="357"/>
                  </a:cubicBezTo>
                  <a:cubicBezTo>
                    <a:pt x="154" y="368"/>
                    <a:pt x="154" y="368"/>
                    <a:pt x="154" y="368"/>
                  </a:cubicBezTo>
                  <a:cubicBezTo>
                    <a:pt x="51" y="368"/>
                    <a:pt x="51" y="368"/>
                    <a:pt x="51" y="368"/>
                  </a:cubicBezTo>
                  <a:cubicBezTo>
                    <a:pt x="51" y="357"/>
                    <a:pt x="51" y="357"/>
                    <a:pt x="51" y="357"/>
                  </a:cubicBezTo>
                  <a:close/>
                  <a:moveTo>
                    <a:pt x="51" y="390"/>
                  </a:moveTo>
                  <a:cubicBezTo>
                    <a:pt x="154" y="390"/>
                    <a:pt x="154" y="390"/>
                    <a:pt x="154" y="390"/>
                  </a:cubicBezTo>
                  <a:cubicBezTo>
                    <a:pt x="154" y="400"/>
                    <a:pt x="154" y="400"/>
                    <a:pt x="154" y="400"/>
                  </a:cubicBezTo>
                  <a:cubicBezTo>
                    <a:pt x="51" y="400"/>
                    <a:pt x="51" y="400"/>
                    <a:pt x="51" y="400"/>
                  </a:cubicBezTo>
                  <a:cubicBezTo>
                    <a:pt x="51" y="390"/>
                    <a:pt x="51" y="390"/>
                    <a:pt x="51" y="390"/>
                  </a:cubicBezTo>
                  <a:close/>
                  <a:moveTo>
                    <a:pt x="284" y="324"/>
                  </a:moveTo>
                  <a:cubicBezTo>
                    <a:pt x="284" y="400"/>
                    <a:pt x="284" y="400"/>
                    <a:pt x="284" y="400"/>
                  </a:cubicBezTo>
                  <a:cubicBezTo>
                    <a:pt x="181" y="400"/>
                    <a:pt x="181" y="400"/>
                    <a:pt x="181" y="400"/>
                  </a:cubicBezTo>
                  <a:cubicBezTo>
                    <a:pt x="181" y="324"/>
                    <a:pt x="181" y="324"/>
                    <a:pt x="181" y="324"/>
                  </a:cubicBezTo>
                  <a:cubicBezTo>
                    <a:pt x="284" y="324"/>
                    <a:pt x="284" y="324"/>
                    <a:pt x="284" y="324"/>
                  </a:cubicBezTo>
                  <a:close/>
                  <a:moveTo>
                    <a:pt x="51" y="259"/>
                  </a:moveTo>
                  <a:cubicBezTo>
                    <a:pt x="154" y="259"/>
                    <a:pt x="154" y="259"/>
                    <a:pt x="154" y="259"/>
                  </a:cubicBezTo>
                  <a:cubicBezTo>
                    <a:pt x="154" y="270"/>
                    <a:pt x="154" y="270"/>
                    <a:pt x="154" y="270"/>
                  </a:cubicBezTo>
                  <a:cubicBezTo>
                    <a:pt x="51" y="270"/>
                    <a:pt x="51" y="270"/>
                    <a:pt x="51" y="270"/>
                  </a:cubicBezTo>
                  <a:cubicBezTo>
                    <a:pt x="51" y="259"/>
                    <a:pt x="51" y="259"/>
                    <a:pt x="51" y="259"/>
                  </a:cubicBezTo>
                  <a:close/>
                  <a:moveTo>
                    <a:pt x="51" y="226"/>
                  </a:moveTo>
                  <a:cubicBezTo>
                    <a:pt x="154" y="226"/>
                    <a:pt x="154" y="226"/>
                    <a:pt x="154" y="226"/>
                  </a:cubicBezTo>
                  <a:cubicBezTo>
                    <a:pt x="154" y="237"/>
                    <a:pt x="154" y="237"/>
                    <a:pt x="154" y="237"/>
                  </a:cubicBezTo>
                  <a:cubicBezTo>
                    <a:pt x="51" y="237"/>
                    <a:pt x="51" y="237"/>
                    <a:pt x="51" y="237"/>
                  </a:cubicBezTo>
                  <a:cubicBezTo>
                    <a:pt x="51" y="226"/>
                    <a:pt x="51" y="226"/>
                    <a:pt x="51" y="226"/>
                  </a:cubicBezTo>
                  <a:close/>
                  <a:moveTo>
                    <a:pt x="181" y="292"/>
                  </a:moveTo>
                  <a:cubicBezTo>
                    <a:pt x="284" y="292"/>
                    <a:pt x="284" y="292"/>
                    <a:pt x="284" y="292"/>
                  </a:cubicBezTo>
                  <a:cubicBezTo>
                    <a:pt x="284" y="302"/>
                    <a:pt x="284" y="302"/>
                    <a:pt x="284" y="302"/>
                  </a:cubicBezTo>
                  <a:cubicBezTo>
                    <a:pt x="181" y="302"/>
                    <a:pt x="181" y="302"/>
                    <a:pt x="181" y="302"/>
                  </a:cubicBezTo>
                  <a:cubicBezTo>
                    <a:pt x="181" y="292"/>
                    <a:pt x="181" y="292"/>
                    <a:pt x="181" y="292"/>
                  </a:cubicBezTo>
                  <a:close/>
                  <a:moveTo>
                    <a:pt x="181" y="259"/>
                  </a:moveTo>
                  <a:cubicBezTo>
                    <a:pt x="284" y="259"/>
                    <a:pt x="284" y="259"/>
                    <a:pt x="284" y="259"/>
                  </a:cubicBezTo>
                  <a:cubicBezTo>
                    <a:pt x="284" y="270"/>
                    <a:pt x="284" y="270"/>
                    <a:pt x="284" y="270"/>
                  </a:cubicBezTo>
                  <a:cubicBezTo>
                    <a:pt x="181" y="270"/>
                    <a:pt x="181" y="270"/>
                    <a:pt x="181" y="270"/>
                  </a:cubicBezTo>
                  <a:cubicBezTo>
                    <a:pt x="181" y="259"/>
                    <a:pt x="181" y="259"/>
                    <a:pt x="181" y="259"/>
                  </a:cubicBezTo>
                  <a:close/>
                  <a:moveTo>
                    <a:pt x="224" y="0"/>
                  </a:moveTo>
                  <a:cubicBezTo>
                    <a:pt x="335" y="111"/>
                    <a:pt x="335" y="111"/>
                    <a:pt x="335" y="111"/>
                  </a:cubicBezTo>
                  <a:cubicBezTo>
                    <a:pt x="224" y="111"/>
                    <a:pt x="224" y="111"/>
                    <a:pt x="224" y="111"/>
                  </a:cubicBezTo>
                  <a:cubicBezTo>
                    <a:pt x="224" y="0"/>
                    <a:pt x="224" y="0"/>
                    <a:pt x="224" y="0"/>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a:p>
          </p:txBody>
        </p:sp>
      </p:grpSp>
      <p:sp>
        <p:nvSpPr>
          <p:cNvPr id="91" name="Freeform 225"/>
          <p:cNvSpPr>
            <a:spLocks/>
          </p:cNvSpPr>
          <p:nvPr/>
        </p:nvSpPr>
        <p:spPr bwMode="auto">
          <a:xfrm rot="21270655" flipH="1">
            <a:off x="962642" y="2112985"/>
            <a:ext cx="2954865" cy="3779327"/>
          </a:xfrm>
          <a:custGeom>
            <a:avLst/>
            <a:gdLst>
              <a:gd name="T0" fmla="*/ 306 w 314"/>
              <a:gd name="T1" fmla="*/ 0 h 437"/>
              <a:gd name="T2" fmla="*/ 203 w 314"/>
              <a:gd name="T3" fmla="*/ 0 h 437"/>
              <a:gd name="T4" fmla="*/ 111 w 314"/>
              <a:gd name="T5" fmla="*/ 0 h 437"/>
              <a:gd name="T6" fmla="*/ 8 w 314"/>
              <a:gd name="T7" fmla="*/ 0 h 437"/>
              <a:gd name="T8" fmla="*/ 0 w 314"/>
              <a:gd name="T9" fmla="*/ 8 h 437"/>
              <a:gd name="T10" fmla="*/ 0 w 314"/>
              <a:gd name="T11" fmla="*/ 114 h 437"/>
              <a:gd name="T12" fmla="*/ 0 w 314"/>
              <a:gd name="T13" fmla="*/ 429 h 437"/>
              <a:gd name="T14" fmla="*/ 8 w 314"/>
              <a:gd name="T15" fmla="*/ 437 h 437"/>
              <a:gd name="T16" fmla="*/ 306 w 314"/>
              <a:gd name="T17" fmla="*/ 437 h 437"/>
              <a:gd name="T18" fmla="*/ 314 w 314"/>
              <a:gd name="T19" fmla="*/ 429 h 437"/>
              <a:gd name="T20" fmla="*/ 314 w 314"/>
              <a:gd name="T21" fmla="*/ 114 h 437"/>
              <a:gd name="T22" fmla="*/ 314 w 314"/>
              <a:gd name="T23" fmla="*/ 8 h 437"/>
              <a:gd name="T24" fmla="*/ 306 w 314"/>
              <a:gd name="T25"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437">
                <a:moveTo>
                  <a:pt x="306" y="0"/>
                </a:moveTo>
                <a:cubicBezTo>
                  <a:pt x="203" y="0"/>
                  <a:pt x="203" y="0"/>
                  <a:pt x="203" y="0"/>
                </a:cubicBezTo>
                <a:cubicBezTo>
                  <a:pt x="111" y="0"/>
                  <a:pt x="111" y="0"/>
                  <a:pt x="111" y="0"/>
                </a:cubicBezTo>
                <a:cubicBezTo>
                  <a:pt x="8" y="0"/>
                  <a:pt x="8" y="0"/>
                  <a:pt x="8" y="0"/>
                </a:cubicBezTo>
                <a:cubicBezTo>
                  <a:pt x="3" y="0"/>
                  <a:pt x="0" y="4"/>
                  <a:pt x="0" y="8"/>
                </a:cubicBezTo>
                <a:cubicBezTo>
                  <a:pt x="0" y="114"/>
                  <a:pt x="0" y="114"/>
                  <a:pt x="0" y="114"/>
                </a:cubicBezTo>
                <a:cubicBezTo>
                  <a:pt x="0" y="429"/>
                  <a:pt x="0" y="429"/>
                  <a:pt x="0" y="429"/>
                </a:cubicBezTo>
                <a:cubicBezTo>
                  <a:pt x="0" y="433"/>
                  <a:pt x="3" y="437"/>
                  <a:pt x="8" y="437"/>
                </a:cubicBezTo>
                <a:cubicBezTo>
                  <a:pt x="306" y="437"/>
                  <a:pt x="306" y="437"/>
                  <a:pt x="306" y="437"/>
                </a:cubicBezTo>
                <a:cubicBezTo>
                  <a:pt x="311" y="437"/>
                  <a:pt x="314" y="433"/>
                  <a:pt x="314" y="429"/>
                </a:cubicBezTo>
                <a:cubicBezTo>
                  <a:pt x="314" y="114"/>
                  <a:pt x="314" y="114"/>
                  <a:pt x="314" y="114"/>
                </a:cubicBezTo>
                <a:cubicBezTo>
                  <a:pt x="314" y="8"/>
                  <a:pt x="314" y="8"/>
                  <a:pt x="314" y="8"/>
                </a:cubicBezTo>
                <a:cubicBezTo>
                  <a:pt x="314" y="4"/>
                  <a:pt x="311" y="0"/>
                  <a:pt x="306" y="0"/>
                </a:cubicBezTo>
                <a:close/>
              </a:path>
            </a:pathLst>
          </a:custGeom>
          <a:solidFill>
            <a:schemeClr val="bg1"/>
          </a:solidFill>
          <a:ln w="50800">
            <a:solidFill>
              <a:schemeClr val="tx2">
                <a:lumMod val="20000"/>
                <a:lumOff val="80000"/>
              </a:schemeClr>
            </a:solidFill>
          </a:ln>
          <a:effectLst>
            <a:outerShdw blurRad="50800" dist="38100" dir="5400000" algn="t" rotWithShape="0">
              <a:prstClr val="black">
                <a:alpha val="1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solidFill>
                <a:schemeClr val="bg2">
                  <a:lumMod val="50000"/>
                </a:schemeClr>
              </a:solidFill>
            </a:endParaRPr>
          </a:p>
        </p:txBody>
      </p:sp>
      <p:sp>
        <p:nvSpPr>
          <p:cNvPr id="92" name="Freeform 224"/>
          <p:cNvSpPr>
            <a:spLocks/>
          </p:cNvSpPr>
          <p:nvPr/>
        </p:nvSpPr>
        <p:spPr bwMode="auto">
          <a:xfrm rot="20731388">
            <a:off x="1090357" y="2004629"/>
            <a:ext cx="375482" cy="849936"/>
          </a:xfrm>
          <a:custGeom>
            <a:avLst/>
            <a:gdLst>
              <a:gd name="T0" fmla="*/ 144 w 287"/>
              <a:gd name="T1" fmla="*/ 668 h 668"/>
              <a:gd name="T2" fmla="*/ 0 w 287"/>
              <a:gd name="T3" fmla="*/ 521 h 668"/>
              <a:gd name="T4" fmla="*/ 0 w 287"/>
              <a:gd name="T5" fmla="*/ 47 h 668"/>
              <a:gd name="T6" fmla="*/ 47 w 287"/>
              <a:gd name="T7" fmla="*/ 0 h 668"/>
              <a:gd name="T8" fmla="*/ 196 w 287"/>
              <a:gd name="T9" fmla="*/ 0 h 668"/>
              <a:gd name="T10" fmla="*/ 231 w 287"/>
              <a:gd name="T11" fmla="*/ 34 h 668"/>
              <a:gd name="T12" fmla="*/ 231 w 287"/>
              <a:gd name="T13" fmla="*/ 452 h 668"/>
              <a:gd name="T14" fmla="*/ 144 w 287"/>
              <a:gd name="T15" fmla="*/ 541 h 668"/>
              <a:gd name="T16" fmla="*/ 57 w 287"/>
              <a:gd name="T17" fmla="*/ 452 h 668"/>
              <a:gd name="T18" fmla="*/ 57 w 287"/>
              <a:gd name="T19" fmla="*/ 143 h 668"/>
              <a:gd name="T20" fmla="*/ 94 w 287"/>
              <a:gd name="T21" fmla="*/ 143 h 668"/>
              <a:gd name="T22" fmla="*/ 94 w 287"/>
              <a:gd name="T23" fmla="*/ 452 h 668"/>
              <a:gd name="T24" fmla="*/ 144 w 287"/>
              <a:gd name="T25" fmla="*/ 504 h 668"/>
              <a:gd name="T26" fmla="*/ 193 w 287"/>
              <a:gd name="T27" fmla="*/ 452 h 668"/>
              <a:gd name="T28" fmla="*/ 193 w 287"/>
              <a:gd name="T29" fmla="*/ 38 h 668"/>
              <a:gd name="T30" fmla="*/ 47 w 287"/>
              <a:gd name="T31" fmla="*/ 38 h 668"/>
              <a:gd name="T32" fmla="*/ 37 w 287"/>
              <a:gd name="T33" fmla="*/ 47 h 668"/>
              <a:gd name="T34" fmla="*/ 37 w 287"/>
              <a:gd name="T35" fmla="*/ 521 h 668"/>
              <a:gd name="T36" fmla="*/ 144 w 287"/>
              <a:gd name="T37" fmla="*/ 630 h 668"/>
              <a:gd name="T38" fmla="*/ 250 w 287"/>
              <a:gd name="T39" fmla="*/ 521 h 668"/>
              <a:gd name="T40" fmla="*/ 250 w 287"/>
              <a:gd name="T41" fmla="*/ 147 h 668"/>
              <a:gd name="T42" fmla="*/ 287 w 287"/>
              <a:gd name="T43" fmla="*/ 147 h 668"/>
              <a:gd name="T44" fmla="*/ 287 w 287"/>
              <a:gd name="T45" fmla="*/ 521 h 668"/>
              <a:gd name="T46" fmla="*/ 144 w 287"/>
              <a:gd name="T47" fmla="*/ 66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7" h="668">
                <a:moveTo>
                  <a:pt x="144" y="668"/>
                </a:moveTo>
                <a:cubicBezTo>
                  <a:pt x="64" y="668"/>
                  <a:pt x="0" y="602"/>
                  <a:pt x="0" y="521"/>
                </a:cubicBezTo>
                <a:cubicBezTo>
                  <a:pt x="0" y="47"/>
                  <a:pt x="0" y="47"/>
                  <a:pt x="0" y="47"/>
                </a:cubicBezTo>
                <a:cubicBezTo>
                  <a:pt x="0" y="21"/>
                  <a:pt x="21" y="0"/>
                  <a:pt x="47" y="0"/>
                </a:cubicBezTo>
                <a:cubicBezTo>
                  <a:pt x="196" y="0"/>
                  <a:pt x="196" y="0"/>
                  <a:pt x="196" y="0"/>
                </a:cubicBezTo>
                <a:cubicBezTo>
                  <a:pt x="215" y="0"/>
                  <a:pt x="231" y="15"/>
                  <a:pt x="231" y="34"/>
                </a:cubicBezTo>
                <a:cubicBezTo>
                  <a:pt x="231" y="452"/>
                  <a:pt x="231" y="452"/>
                  <a:pt x="231" y="452"/>
                </a:cubicBezTo>
                <a:cubicBezTo>
                  <a:pt x="231" y="501"/>
                  <a:pt x="192" y="541"/>
                  <a:pt x="144" y="541"/>
                </a:cubicBezTo>
                <a:cubicBezTo>
                  <a:pt x="96" y="541"/>
                  <a:pt x="57" y="501"/>
                  <a:pt x="57" y="452"/>
                </a:cubicBezTo>
                <a:cubicBezTo>
                  <a:pt x="57" y="143"/>
                  <a:pt x="57" y="143"/>
                  <a:pt x="57" y="143"/>
                </a:cubicBezTo>
                <a:cubicBezTo>
                  <a:pt x="94" y="143"/>
                  <a:pt x="94" y="143"/>
                  <a:pt x="94" y="143"/>
                </a:cubicBezTo>
                <a:cubicBezTo>
                  <a:pt x="94" y="452"/>
                  <a:pt x="94" y="452"/>
                  <a:pt x="94" y="452"/>
                </a:cubicBezTo>
                <a:cubicBezTo>
                  <a:pt x="94" y="481"/>
                  <a:pt x="116" y="504"/>
                  <a:pt x="144" y="504"/>
                </a:cubicBezTo>
                <a:cubicBezTo>
                  <a:pt x="171" y="504"/>
                  <a:pt x="193" y="481"/>
                  <a:pt x="193" y="452"/>
                </a:cubicBezTo>
                <a:cubicBezTo>
                  <a:pt x="193" y="38"/>
                  <a:pt x="193" y="38"/>
                  <a:pt x="193" y="38"/>
                </a:cubicBezTo>
                <a:cubicBezTo>
                  <a:pt x="47" y="38"/>
                  <a:pt x="47" y="38"/>
                  <a:pt x="47" y="38"/>
                </a:cubicBezTo>
                <a:cubicBezTo>
                  <a:pt x="42" y="38"/>
                  <a:pt x="37" y="42"/>
                  <a:pt x="37" y="47"/>
                </a:cubicBezTo>
                <a:cubicBezTo>
                  <a:pt x="37" y="521"/>
                  <a:pt x="37" y="521"/>
                  <a:pt x="37" y="521"/>
                </a:cubicBezTo>
                <a:cubicBezTo>
                  <a:pt x="37" y="581"/>
                  <a:pt x="85" y="630"/>
                  <a:pt x="144" y="630"/>
                </a:cubicBezTo>
                <a:cubicBezTo>
                  <a:pt x="202" y="630"/>
                  <a:pt x="250" y="581"/>
                  <a:pt x="250" y="521"/>
                </a:cubicBezTo>
                <a:cubicBezTo>
                  <a:pt x="250" y="147"/>
                  <a:pt x="250" y="147"/>
                  <a:pt x="250" y="147"/>
                </a:cubicBezTo>
                <a:cubicBezTo>
                  <a:pt x="287" y="147"/>
                  <a:pt x="287" y="147"/>
                  <a:pt x="287" y="147"/>
                </a:cubicBezTo>
                <a:cubicBezTo>
                  <a:pt x="287" y="521"/>
                  <a:pt x="287" y="521"/>
                  <a:pt x="287" y="521"/>
                </a:cubicBezTo>
                <a:cubicBezTo>
                  <a:pt x="287" y="602"/>
                  <a:pt x="223" y="668"/>
                  <a:pt x="144" y="66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85" name="Rectangle 84"/>
          <p:cNvSpPr/>
          <p:nvPr/>
        </p:nvSpPr>
        <p:spPr>
          <a:xfrm rot="21270655">
            <a:off x="985503" y="3564029"/>
            <a:ext cx="2495909" cy="666977"/>
          </a:xfrm>
          <a:prstGeom prst="rect">
            <a:avLst/>
          </a:prstGeom>
        </p:spPr>
        <p:txBody>
          <a:bodyPr wrap="square">
            <a:spAutoFit/>
          </a:bodyPr>
          <a:lstStyle/>
          <a:p>
            <a:r>
              <a:rPr lang="en-GB" sz="1867" spc="-27"/>
              <a:t>What </a:t>
            </a:r>
            <a:r>
              <a:rPr lang="en-GB" sz="1867" b="1" spc="-27"/>
              <a:t>format </a:t>
            </a:r>
            <a:r>
              <a:rPr lang="en-GB" sz="1867" spc="-27"/>
              <a:t>it needs to be processed in?</a:t>
            </a:r>
          </a:p>
        </p:txBody>
      </p:sp>
      <p:sp>
        <p:nvSpPr>
          <p:cNvPr id="86" name="Rectangle 85"/>
          <p:cNvSpPr/>
          <p:nvPr/>
        </p:nvSpPr>
        <p:spPr>
          <a:xfrm rot="21270655">
            <a:off x="1054596" y="4277200"/>
            <a:ext cx="2738968" cy="666977"/>
          </a:xfrm>
          <a:prstGeom prst="rect">
            <a:avLst/>
          </a:prstGeom>
        </p:spPr>
        <p:txBody>
          <a:bodyPr wrap="square">
            <a:spAutoFit/>
          </a:bodyPr>
          <a:lstStyle/>
          <a:p>
            <a:r>
              <a:rPr lang="en-GB" sz="1867" spc="-27"/>
              <a:t>What </a:t>
            </a:r>
            <a:r>
              <a:rPr lang="en-GB" sz="1867" b="1" spc="-27"/>
              <a:t>destination(s) </a:t>
            </a:r>
            <a:r>
              <a:rPr lang="en-GB" sz="1867" spc="-27"/>
              <a:t>it needs to be routed to?</a:t>
            </a:r>
          </a:p>
        </p:txBody>
      </p:sp>
      <p:sp>
        <p:nvSpPr>
          <p:cNvPr id="87" name="Rectangle 86"/>
          <p:cNvSpPr/>
          <p:nvPr/>
        </p:nvSpPr>
        <p:spPr>
          <a:xfrm rot="21270655">
            <a:off x="1124247" y="5001996"/>
            <a:ext cx="2738966" cy="666977"/>
          </a:xfrm>
          <a:prstGeom prst="rect">
            <a:avLst/>
          </a:prstGeom>
        </p:spPr>
        <p:txBody>
          <a:bodyPr wrap="square">
            <a:spAutoFit/>
          </a:bodyPr>
          <a:lstStyle/>
          <a:p>
            <a:r>
              <a:rPr lang="en-GB" sz="1867" b="1" spc="-27"/>
              <a:t>Who </a:t>
            </a:r>
            <a:r>
              <a:rPr lang="en-GB" sz="1867" spc="-27"/>
              <a:t>needs to be notified?</a:t>
            </a:r>
          </a:p>
        </p:txBody>
      </p:sp>
      <p:sp>
        <p:nvSpPr>
          <p:cNvPr id="88" name="Freeform 358"/>
          <p:cNvSpPr>
            <a:spLocks/>
          </p:cNvSpPr>
          <p:nvPr/>
        </p:nvSpPr>
        <p:spPr bwMode="auto">
          <a:xfrm rot="21270655">
            <a:off x="3428724" y="3747761"/>
            <a:ext cx="299296" cy="244783"/>
          </a:xfrm>
          <a:custGeom>
            <a:avLst/>
            <a:gdLst>
              <a:gd name="T0" fmla="*/ 231 w 299"/>
              <a:gd name="T1" fmla="*/ 15 h 243"/>
              <a:gd name="T2" fmla="*/ 98 w 299"/>
              <a:gd name="T3" fmla="*/ 147 h 243"/>
              <a:gd name="T4" fmla="*/ 69 w 299"/>
              <a:gd name="T5" fmla="*/ 118 h 243"/>
              <a:gd name="T6" fmla="*/ 15 w 299"/>
              <a:gd name="T7" fmla="*/ 118 h 243"/>
              <a:gd name="T8" fmla="*/ 15 w 299"/>
              <a:gd name="T9" fmla="*/ 171 h 243"/>
              <a:gd name="T10" fmla="*/ 68 w 299"/>
              <a:gd name="T11" fmla="*/ 224 h 243"/>
              <a:gd name="T12" fmla="*/ 71 w 299"/>
              <a:gd name="T13" fmla="*/ 228 h 243"/>
              <a:gd name="T14" fmla="*/ 125 w 299"/>
              <a:gd name="T15" fmla="*/ 228 h 243"/>
              <a:gd name="T16" fmla="*/ 284 w 299"/>
              <a:gd name="T17" fmla="*/ 69 h 243"/>
              <a:gd name="T18" fmla="*/ 284 w 299"/>
              <a:gd name="T19" fmla="*/ 15 h 243"/>
              <a:gd name="T20" fmla="*/ 231 w 299"/>
              <a:gd name="T21" fmla="*/ 1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243">
                <a:moveTo>
                  <a:pt x="231" y="15"/>
                </a:moveTo>
                <a:cubicBezTo>
                  <a:pt x="98" y="147"/>
                  <a:pt x="98" y="147"/>
                  <a:pt x="98" y="147"/>
                </a:cubicBezTo>
                <a:cubicBezTo>
                  <a:pt x="69" y="118"/>
                  <a:pt x="69" y="118"/>
                  <a:pt x="69" y="118"/>
                </a:cubicBezTo>
                <a:cubicBezTo>
                  <a:pt x="54" y="103"/>
                  <a:pt x="30" y="103"/>
                  <a:pt x="15" y="118"/>
                </a:cubicBezTo>
                <a:cubicBezTo>
                  <a:pt x="0" y="132"/>
                  <a:pt x="0" y="157"/>
                  <a:pt x="15" y="171"/>
                </a:cubicBezTo>
                <a:cubicBezTo>
                  <a:pt x="68" y="224"/>
                  <a:pt x="68" y="224"/>
                  <a:pt x="68" y="224"/>
                </a:cubicBezTo>
                <a:cubicBezTo>
                  <a:pt x="69" y="225"/>
                  <a:pt x="70" y="227"/>
                  <a:pt x="71" y="228"/>
                </a:cubicBezTo>
                <a:cubicBezTo>
                  <a:pt x="86" y="243"/>
                  <a:pt x="110" y="243"/>
                  <a:pt x="125" y="228"/>
                </a:cubicBezTo>
                <a:cubicBezTo>
                  <a:pt x="284" y="69"/>
                  <a:pt x="284" y="69"/>
                  <a:pt x="284" y="69"/>
                </a:cubicBezTo>
                <a:cubicBezTo>
                  <a:pt x="299" y="54"/>
                  <a:pt x="299" y="30"/>
                  <a:pt x="284" y="15"/>
                </a:cubicBezTo>
                <a:cubicBezTo>
                  <a:pt x="269" y="0"/>
                  <a:pt x="245" y="0"/>
                  <a:pt x="231" y="15"/>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a:p>
        </p:txBody>
      </p:sp>
      <p:sp>
        <p:nvSpPr>
          <p:cNvPr id="89" name="Freeform 358"/>
          <p:cNvSpPr>
            <a:spLocks/>
          </p:cNvSpPr>
          <p:nvPr/>
        </p:nvSpPr>
        <p:spPr bwMode="auto">
          <a:xfrm rot="21270655">
            <a:off x="3498375" y="4472555"/>
            <a:ext cx="299296" cy="244783"/>
          </a:xfrm>
          <a:custGeom>
            <a:avLst/>
            <a:gdLst>
              <a:gd name="T0" fmla="*/ 231 w 299"/>
              <a:gd name="T1" fmla="*/ 15 h 243"/>
              <a:gd name="T2" fmla="*/ 98 w 299"/>
              <a:gd name="T3" fmla="*/ 147 h 243"/>
              <a:gd name="T4" fmla="*/ 69 w 299"/>
              <a:gd name="T5" fmla="*/ 118 h 243"/>
              <a:gd name="T6" fmla="*/ 15 w 299"/>
              <a:gd name="T7" fmla="*/ 118 h 243"/>
              <a:gd name="T8" fmla="*/ 15 w 299"/>
              <a:gd name="T9" fmla="*/ 171 h 243"/>
              <a:gd name="T10" fmla="*/ 68 w 299"/>
              <a:gd name="T11" fmla="*/ 224 h 243"/>
              <a:gd name="T12" fmla="*/ 71 w 299"/>
              <a:gd name="T13" fmla="*/ 228 h 243"/>
              <a:gd name="T14" fmla="*/ 125 w 299"/>
              <a:gd name="T15" fmla="*/ 228 h 243"/>
              <a:gd name="T16" fmla="*/ 284 w 299"/>
              <a:gd name="T17" fmla="*/ 69 h 243"/>
              <a:gd name="T18" fmla="*/ 284 w 299"/>
              <a:gd name="T19" fmla="*/ 15 h 243"/>
              <a:gd name="T20" fmla="*/ 231 w 299"/>
              <a:gd name="T21" fmla="*/ 1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243">
                <a:moveTo>
                  <a:pt x="231" y="15"/>
                </a:moveTo>
                <a:cubicBezTo>
                  <a:pt x="98" y="147"/>
                  <a:pt x="98" y="147"/>
                  <a:pt x="98" y="147"/>
                </a:cubicBezTo>
                <a:cubicBezTo>
                  <a:pt x="69" y="118"/>
                  <a:pt x="69" y="118"/>
                  <a:pt x="69" y="118"/>
                </a:cubicBezTo>
                <a:cubicBezTo>
                  <a:pt x="54" y="103"/>
                  <a:pt x="30" y="103"/>
                  <a:pt x="15" y="118"/>
                </a:cubicBezTo>
                <a:cubicBezTo>
                  <a:pt x="0" y="132"/>
                  <a:pt x="0" y="157"/>
                  <a:pt x="15" y="171"/>
                </a:cubicBezTo>
                <a:cubicBezTo>
                  <a:pt x="68" y="224"/>
                  <a:pt x="68" y="224"/>
                  <a:pt x="68" y="224"/>
                </a:cubicBezTo>
                <a:cubicBezTo>
                  <a:pt x="69" y="225"/>
                  <a:pt x="70" y="227"/>
                  <a:pt x="71" y="228"/>
                </a:cubicBezTo>
                <a:cubicBezTo>
                  <a:pt x="86" y="243"/>
                  <a:pt x="110" y="243"/>
                  <a:pt x="125" y="228"/>
                </a:cubicBezTo>
                <a:cubicBezTo>
                  <a:pt x="284" y="69"/>
                  <a:pt x="284" y="69"/>
                  <a:pt x="284" y="69"/>
                </a:cubicBezTo>
                <a:cubicBezTo>
                  <a:pt x="299" y="54"/>
                  <a:pt x="299" y="30"/>
                  <a:pt x="284" y="15"/>
                </a:cubicBezTo>
                <a:cubicBezTo>
                  <a:pt x="269" y="0"/>
                  <a:pt x="245" y="0"/>
                  <a:pt x="231" y="15"/>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a:p>
        </p:txBody>
      </p:sp>
      <p:sp>
        <p:nvSpPr>
          <p:cNvPr id="90" name="Freeform 358"/>
          <p:cNvSpPr>
            <a:spLocks/>
          </p:cNvSpPr>
          <p:nvPr/>
        </p:nvSpPr>
        <p:spPr bwMode="auto">
          <a:xfrm rot="21270655">
            <a:off x="3568025" y="5197350"/>
            <a:ext cx="299296" cy="244783"/>
          </a:xfrm>
          <a:custGeom>
            <a:avLst/>
            <a:gdLst>
              <a:gd name="T0" fmla="*/ 231 w 299"/>
              <a:gd name="T1" fmla="*/ 15 h 243"/>
              <a:gd name="T2" fmla="*/ 98 w 299"/>
              <a:gd name="T3" fmla="*/ 147 h 243"/>
              <a:gd name="T4" fmla="*/ 69 w 299"/>
              <a:gd name="T5" fmla="*/ 118 h 243"/>
              <a:gd name="T6" fmla="*/ 15 w 299"/>
              <a:gd name="T7" fmla="*/ 118 h 243"/>
              <a:gd name="T8" fmla="*/ 15 w 299"/>
              <a:gd name="T9" fmla="*/ 171 h 243"/>
              <a:gd name="T10" fmla="*/ 68 w 299"/>
              <a:gd name="T11" fmla="*/ 224 h 243"/>
              <a:gd name="T12" fmla="*/ 71 w 299"/>
              <a:gd name="T13" fmla="*/ 228 h 243"/>
              <a:gd name="T14" fmla="*/ 125 w 299"/>
              <a:gd name="T15" fmla="*/ 228 h 243"/>
              <a:gd name="T16" fmla="*/ 284 w 299"/>
              <a:gd name="T17" fmla="*/ 69 h 243"/>
              <a:gd name="T18" fmla="*/ 284 w 299"/>
              <a:gd name="T19" fmla="*/ 15 h 243"/>
              <a:gd name="T20" fmla="*/ 231 w 299"/>
              <a:gd name="T21" fmla="*/ 1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243">
                <a:moveTo>
                  <a:pt x="231" y="15"/>
                </a:moveTo>
                <a:cubicBezTo>
                  <a:pt x="98" y="147"/>
                  <a:pt x="98" y="147"/>
                  <a:pt x="98" y="147"/>
                </a:cubicBezTo>
                <a:cubicBezTo>
                  <a:pt x="69" y="118"/>
                  <a:pt x="69" y="118"/>
                  <a:pt x="69" y="118"/>
                </a:cubicBezTo>
                <a:cubicBezTo>
                  <a:pt x="54" y="103"/>
                  <a:pt x="30" y="103"/>
                  <a:pt x="15" y="118"/>
                </a:cubicBezTo>
                <a:cubicBezTo>
                  <a:pt x="0" y="132"/>
                  <a:pt x="0" y="157"/>
                  <a:pt x="15" y="171"/>
                </a:cubicBezTo>
                <a:cubicBezTo>
                  <a:pt x="68" y="224"/>
                  <a:pt x="68" y="224"/>
                  <a:pt x="68" y="224"/>
                </a:cubicBezTo>
                <a:cubicBezTo>
                  <a:pt x="69" y="225"/>
                  <a:pt x="70" y="227"/>
                  <a:pt x="71" y="228"/>
                </a:cubicBezTo>
                <a:cubicBezTo>
                  <a:pt x="86" y="243"/>
                  <a:pt x="110" y="243"/>
                  <a:pt x="125" y="228"/>
                </a:cubicBezTo>
                <a:cubicBezTo>
                  <a:pt x="284" y="69"/>
                  <a:pt x="284" y="69"/>
                  <a:pt x="284" y="69"/>
                </a:cubicBezTo>
                <a:cubicBezTo>
                  <a:pt x="299" y="54"/>
                  <a:pt x="299" y="30"/>
                  <a:pt x="284" y="15"/>
                </a:cubicBezTo>
                <a:cubicBezTo>
                  <a:pt x="269" y="0"/>
                  <a:pt x="245" y="0"/>
                  <a:pt x="231" y="15"/>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a:p>
        </p:txBody>
      </p:sp>
      <p:sp>
        <p:nvSpPr>
          <p:cNvPr id="82" name="Rectangle 81"/>
          <p:cNvSpPr/>
          <p:nvPr/>
        </p:nvSpPr>
        <p:spPr>
          <a:xfrm rot="21270655">
            <a:off x="914936" y="2820119"/>
            <a:ext cx="2895600" cy="666977"/>
          </a:xfrm>
          <a:prstGeom prst="rect">
            <a:avLst/>
          </a:prstGeom>
        </p:spPr>
        <p:txBody>
          <a:bodyPr wrap="square">
            <a:spAutoFit/>
          </a:bodyPr>
          <a:lstStyle/>
          <a:p>
            <a:r>
              <a:rPr lang="en-GB" sz="1867" spc="-27"/>
              <a:t>What </a:t>
            </a:r>
            <a:r>
              <a:rPr lang="en-GB" sz="1867" b="1" spc="-27"/>
              <a:t>information</a:t>
            </a:r>
            <a:r>
              <a:rPr lang="en-GB" sz="1867" spc="-27"/>
              <a:t> needs to be processed?</a:t>
            </a:r>
          </a:p>
        </p:txBody>
      </p:sp>
      <p:sp>
        <p:nvSpPr>
          <p:cNvPr id="83" name="Freeform 358"/>
          <p:cNvSpPr>
            <a:spLocks/>
          </p:cNvSpPr>
          <p:nvPr/>
        </p:nvSpPr>
        <p:spPr bwMode="auto">
          <a:xfrm rot="21270655">
            <a:off x="3365553" y="3090389"/>
            <a:ext cx="299296" cy="244783"/>
          </a:xfrm>
          <a:custGeom>
            <a:avLst/>
            <a:gdLst>
              <a:gd name="T0" fmla="*/ 231 w 299"/>
              <a:gd name="T1" fmla="*/ 15 h 243"/>
              <a:gd name="T2" fmla="*/ 98 w 299"/>
              <a:gd name="T3" fmla="*/ 147 h 243"/>
              <a:gd name="T4" fmla="*/ 69 w 299"/>
              <a:gd name="T5" fmla="*/ 118 h 243"/>
              <a:gd name="T6" fmla="*/ 15 w 299"/>
              <a:gd name="T7" fmla="*/ 118 h 243"/>
              <a:gd name="T8" fmla="*/ 15 w 299"/>
              <a:gd name="T9" fmla="*/ 171 h 243"/>
              <a:gd name="T10" fmla="*/ 68 w 299"/>
              <a:gd name="T11" fmla="*/ 224 h 243"/>
              <a:gd name="T12" fmla="*/ 71 w 299"/>
              <a:gd name="T13" fmla="*/ 228 h 243"/>
              <a:gd name="T14" fmla="*/ 125 w 299"/>
              <a:gd name="T15" fmla="*/ 228 h 243"/>
              <a:gd name="T16" fmla="*/ 284 w 299"/>
              <a:gd name="T17" fmla="*/ 69 h 243"/>
              <a:gd name="T18" fmla="*/ 284 w 299"/>
              <a:gd name="T19" fmla="*/ 15 h 243"/>
              <a:gd name="T20" fmla="*/ 231 w 299"/>
              <a:gd name="T21" fmla="*/ 1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243">
                <a:moveTo>
                  <a:pt x="231" y="15"/>
                </a:moveTo>
                <a:cubicBezTo>
                  <a:pt x="98" y="147"/>
                  <a:pt x="98" y="147"/>
                  <a:pt x="98" y="147"/>
                </a:cubicBezTo>
                <a:cubicBezTo>
                  <a:pt x="69" y="118"/>
                  <a:pt x="69" y="118"/>
                  <a:pt x="69" y="118"/>
                </a:cubicBezTo>
                <a:cubicBezTo>
                  <a:pt x="54" y="103"/>
                  <a:pt x="30" y="103"/>
                  <a:pt x="15" y="118"/>
                </a:cubicBezTo>
                <a:cubicBezTo>
                  <a:pt x="0" y="132"/>
                  <a:pt x="0" y="157"/>
                  <a:pt x="15" y="171"/>
                </a:cubicBezTo>
                <a:cubicBezTo>
                  <a:pt x="68" y="224"/>
                  <a:pt x="68" y="224"/>
                  <a:pt x="68" y="224"/>
                </a:cubicBezTo>
                <a:cubicBezTo>
                  <a:pt x="69" y="225"/>
                  <a:pt x="70" y="227"/>
                  <a:pt x="71" y="228"/>
                </a:cubicBezTo>
                <a:cubicBezTo>
                  <a:pt x="86" y="243"/>
                  <a:pt x="110" y="243"/>
                  <a:pt x="125" y="228"/>
                </a:cubicBezTo>
                <a:cubicBezTo>
                  <a:pt x="284" y="69"/>
                  <a:pt x="284" y="69"/>
                  <a:pt x="284" y="69"/>
                </a:cubicBezTo>
                <a:cubicBezTo>
                  <a:pt x="299" y="54"/>
                  <a:pt x="299" y="30"/>
                  <a:pt x="284" y="15"/>
                </a:cubicBezTo>
                <a:cubicBezTo>
                  <a:pt x="269" y="0"/>
                  <a:pt x="245" y="0"/>
                  <a:pt x="231" y="15"/>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a:p>
        </p:txBody>
      </p:sp>
      <p:sp>
        <p:nvSpPr>
          <p:cNvPr id="122" name="Rectangle 121"/>
          <p:cNvSpPr/>
          <p:nvPr/>
        </p:nvSpPr>
        <p:spPr>
          <a:xfrm>
            <a:off x="8232503" y="1424248"/>
            <a:ext cx="3357586" cy="4600725"/>
          </a:xfrm>
          <a:prstGeom prst="rect">
            <a:avLst/>
          </a:prstGeom>
          <a:solidFill>
            <a:schemeClr val="accent6">
              <a:lumMod val="75000"/>
            </a:schemeClr>
          </a:solidFill>
        </p:spPr>
        <p:txBody>
          <a:bodyPr wrap="square" anchor="ctr">
            <a:noAutofit/>
          </a:bodyPr>
          <a:lstStyle/>
          <a:p>
            <a:pPr algn="ctr"/>
            <a:r>
              <a:rPr lang="en-GB" sz="2667" spc="-133">
                <a:solidFill>
                  <a:schemeClr val="bg1"/>
                </a:solidFill>
              </a:rPr>
              <a:t>Based on document content, check against business rules and process and route based within the defined policy – regardless of format and how content comes in. </a:t>
            </a:r>
            <a:endParaRPr lang="en-GB" sz="2667" b="1" spc="-133">
              <a:solidFill>
                <a:schemeClr val="bg1"/>
              </a:solidFill>
            </a:endParaRPr>
          </a:p>
        </p:txBody>
      </p:sp>
    </p:spTree>
    <p:extLst>
      <p:ext uri="{BB962C8B-B14F-4D97-AF65-F5344CB8AC3E}">
        <p14:creationId xmlns:p14="http://schemas.microsoft.com/office/powerpoint/2010/main" val="224454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nodeType="withEffect">
                                  <p:stCondLst>
                                    <p:cond delay="25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750"/>
                                        <p:tgtEl>
                                          <p:spTgt spid="62"/>
                                        </p:tgtEl>
                                      </p:cBhvr>
                                    </p:animEffect>
                                  </p:childTnLst>
                                </p:cTn>
                              </p:par>
                              <p:par>
                                <p:cTn id="14" presetID="10" presetClass="entr" presetSubtype="0" fill="hold" nodeType="withEffect">
                                  <p:stCondLst>
                                    <p:cond delay="250"/>
                                  </p:stCondLst>
                                  <p:childTnLst>
                                    <p:set>
                                      <p:cBhvr>
                                        <p:cTn id="15" dur="1" fill="hold">
                                          <p:stCondLst>
                                            <p:cond delay="0"/>
                                          </p:stCondLst>
                                        </p:cTn>
                                        <p:tgtEl>
                                          <p:spTgt spid="112"/>
                                        </p:tgtEl>
                                        <p:attrNameLst>
                                          <p:attrName>style.visibility</p:attrName>
                                        </p:attrNameLst>
                                      </p:cBhvr>
                                      <p:to>
                                        <p:strVal val="visible"/>
                                      </p:to>
                                    </p:set>
                                    <p:animEffect transition="in" filter="fade">
                                      <p:cBhvr>
                                        <p:cTn id="16" dur="750"/>
                                        <p:tgtEl>
                                          <p:spTgt spid="112"/>
                                        </p:tgtEl>
                                      </p:cBhvr>
                                    </p:animEffect>
                                  </p:childTnLst>
                                </p:cTn>
                              </p:par>
                              <p:par>
                                <p:cTn id="17" presetID="10" presetClass="entr" presetSubtype="0" fill="hold" nodeType="withEffect">
                                  <p:stCondLst>
                                    <p:cond delay="250"/>
                                  </p:stCondLst>
                                  <p:childTnLst>
                                    <p:set>
                                      <p:cBhvr>
                                        <p:cTn id="18" dur="1" fill="hold">
                                          <p:stCondLst>
                                            <p:cond delay="0"/>
                                          </p:stCondLst>
                                        </p:cTn>
                                        <p:tgtEl>
                                          <p:spTgt spid="196"/>
                                        </p:tgtEl>
                                        <p:attrNameLst>
                                          <p:attrName>style.visibility</p:attrName>
                                        </p:attrNameLst>
                                      </p:cBhvr>
                                      <p:to>
                                        <p:strVal val="visible"/>
                                      </p:to>
                                    </p:set>
                                    <p:animEffect transition="in" filter="fade">
                                      <p:cBhvr>
                                        <p:cTn id="19" dur="750"/>
                                        <p:tgtEl>
                                          <p:spTgt spid="196"/>
                                        </p:tgtEl>
                                      </p:cBhvr>
                                    </p:animEffect>
                                  </p:childTnLst>
                                </p:cTn>
                              </p:par>
                              <p:par>
                                <p:cTn id="20" presetID="10" presetClass="entr" presetSubtype="0" fill="hold" nodeType="withEffect">
                                  <p:stCondLst>
                                    <p:cond delay="250"/>
                                  </p:stCondLst>
                                  <p:childTnLst>
                                    <p:set>
                                      <p:cBhvr>
                                        <p:cTn id="21" dur="1" fill="hold">
                                          <p:stCondLst>
                                            <p:cond delay="0"/>
                                          </p:stCondLst>
                                        </p:cTn>
                                        <p:tgtEl>
                                          <p:spTgt spid="186"/>
                                        </p:tgtEl>
                                        <p:attrNameLst>
                                          <p:attrName>style.visibility</p:attrName>
                                        </p:attrNameLst>
                                      </p:cBhvr>
                                      <p:to>
                                        <p:strVal val="visible"/>
                                      </p:to>
                                    </p:set>
                                    <p:animEffect transition="in" filter="fade">
                                      <p:cBhvr>
                                        <p:cTn id="22" dur="750"/>
                                        <p:tgtEl>
                                          <p:spTgt spid="186"/>
                                        </p:tgtEl>
                                      </p:cBhvr>
                                    </p:animEffect>
                                  </p:childTnLst>
                                </p:cTn>
                              </p:par>
                              <p:par>
                                <p:cTn id="23" presetID="53" presetClass="entr" presetSubtype="16" fill="hold" nodeType="withEffect">
                                  <p:stCondLst>
                                    <p:cond delay="50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par>
                                <p:cTn id="28" presetID="53" presetClass="entr" presetSubtype="16" fill="hold" nodeType="withEffect">
                                  <p:stCondLst>
                                    <p:cond delay="50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500"/>
                                  </p:stCondLst>
                                  <p:childTnLst>
                                    <p:set>
                                      <p:cBhvr>
                                        <p:cTn id="34" dur="1" fill="hold">
                                          <p:stCondLst>
                                            <p:cond delay="0"/>
                                          </p:stCondLst>
                                        </p:cTn>
                                        <p:tgtEl>
                                          <p:spTgt spid="197"/>
                                        </p:tgtEl>
                                        <p:attrNameLst>
                                          <p:attrName>style.visibility</p:attrName>
                                        </p:attrNameLst>
                                      </p:cBhvr>
                                      <p:to>
                                        <p:strVal val="visible"/>
                                      </p:to>
                                    </p:set>
                                    <p:anim calcmode="lin" valueType="num">
                                      <p:cBhvr>
                                        <p:cTn id="35" dur="500" fill="hold"/>
                                        <p:tgtEl>
                                          <p:spTgt spid="197"/>
                                        </p:tgtEl>
                                        <p:attrNameLst>
                                          <p:attrName>ppt_w</p:attrName>
                                        </p:attrNameLst>
                                      </p:cBhvr>
                                      <p:tavLst>
                                        <p:tav tm="0">
                                          <p:val>
                                            <p:fltVal val="0"/>
                                          </p:val>
                                        </p:tav>
                                        <p:tav tm="100000">
                                          <p:val>
                                            <p:strVal val="#ppt_w"/>
                                          </p:val>
                                        </p:tav>
                                      </p:tavLst>
                                    </p:anim>
                                    <p:anim calcmode="lin" valueType="num">
                                      <p:cBhvr>
                                        <p:cTn id="36" dur="500" fill="hold"/>
                                        <p:tgtEl>
                                          <p:spTgt spid="197"/>
                                        </p:tgtEl>
                                        <p:attrNameLst>
                                          <p:attrName>ppt_h</p:attrName>
                                        </p:attrNameLst>
                                      </p:cBhvr>
                                      <p:tavLst>
                                        <p:tav tm="0">
                                          <p:val>
                                            <p:fltVal val="0"/>
                                          </p:val>
                                        </p:tav>
                                        <p:tav tm="100000">
                                          <p:val>
                                            <p:strVal val="#ppt_h"/>
                                          </p:val>
                                        </p:tav>
                                      </p:tavLst>
                                    </p:anim>
                                    <p:animEffect transition="in" filter="fade">
                                      <p:cBhvr>
                                        <p:cTn id="37" dur="500"/>
                                        <p:tgtEl>
                                          <p:spTgt spid="197"/>
                                        </p:tgtEl>
                                      </p:cBhvr>
                                    </p:animEffect>
                                  </p:childTnLst>
                                </p:cTn>
                              </p:par>
                              <p:par>
                                <p:cTn id="38" presetID="53" presetClass="entr" presetSubtype="16" fill="hold" nodeType="withEffect">
                                  <p:stCondLst>
                                    <p:cond delay="500"/>
                                  </p:stCondLst>
                                  <p:childTnLst>
                                    <p:set>
                                      <p:cBhvr>
                                        <p:cTn id="39" dur="1" fill="hold">
                                          <p:stCondLst>
                                            <p:cond delay="0"/>
                                          </p:stCondLst>
                                        </p:cTn>
                                        <p:tgtEl>
                                          <p:spTgt spid="187"/>
                                        </p:tgtEl>
                                        <p:attrNameLst>
                                          <p:attrName>style.visibility</p:attrName>
                                        </p:attrNameLst>
                                      </p:cBhvr>
                                      <p:to>
                                        <p:strVal val="visible"/>
                                      </p:to>
                                    </p:set>
                                    <p:anim calcmode="lin" valueType="num">
                                      <p:cBhvr>
                                        <p:cTn id="40" dur="500" fill="hold"/>
                                        <p:tgtEl>
                                          <p:spTgt spid="187"/>
                                        </p:tgtEl>
                                        <p:attrNameLst>
                                          <p:attrName>ppt_w</p:attrName>
                                        </p:attrNameLst>
                                      </p:cBhvr>
                                      <p:tavLst>
                                        <p:tav tm="0">
                                          <p:val>
                                            <p:fltVal val="0"/>
                                          </p:val>
                                        </p:tav>
                                        <p:tav tm="100000">
                                          <p:val>
                                            <p:strVal val="#ppt_w"/>
                                          </p:val>
                                        </p:tav>
                                      </p:tavLst>
                                    </p:anim>
                                    <p:anim calcmode="lin" valueType="num">
                                      <p:cBhvr>
                                        <p:cTn id="41" dur="500" fill="hold"/>
                                        <p:tgtEl>
                                          <p:spTgt spid="187"/>
                                        </p:tgtEl>
                                        <p:attrNameLst>
                                          <p:attrName>ppt_h</p:attrName>
                                        </p:attrNameLst>
                                      </p:cBhvr>
                                      <p:tavLst>
                                        <p:tav tm="0">
                                          <p:val>
                                            <p:fltVal val="0"/>
                                          </p:val>
                                        </p:tav>
                                        <p:tav tm="100000">
                                          <p:val>
                                            <p:strVal val="#ppt_h"/>
                                          </p:val>
                                        </p:tav>
                                      </p:tavLst>
                                    </p:anim>
                                    <p:animEffect transition="in" filter="fade">
                                      <p:cBhvr>
                                        <p:cTn id="42"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FA5BE-DBF2-4831-85FD-D55900D03F47}"/>
              </a:ext>
            </a:extLst>
          </p:cNvPr>
          <p:cNvSpPr>
            <a:spLocks noGrp="1"/>
          </p:cNvSpPr>
          <p:nvPr>
            <p:ph type="title"/>
          </p:nvPr>
        </p:nvSpPr>
        <p:spPr>
          <a:xfrm>
            <a:off x="645725" y="2454974"/>
            <a:ext cx="8297978" cy="851119"/>
          </a:xfrm>
        </p:spPr>
        <p:txBody>
          <a:bodyPr>
            <a:normAutofit/>
          </a:bodyPr>
          <a:lstStyle/>
          <a:p>
            <a:r>
              <a:rPr lang="en-US"/>
              <a:t>Introducing Kofax AutoStore</a:t>
            </a:r>
          </a:p>
        </p:txBody>
      </p:sp>
    </p:spTree>
    <p:extLst>
      <p:ext uri="{BB962C8B-B14F-4D97-AF65-F5344CB8AC3E}">
        <p14:creationId xmlns:p14="http://schemas.microsoft.com/office/powerpoint/2010/main" val="161041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B77FE194-CB2A-43B2-BE9C-9FC9BD5FDCDD}"/>
              </a:ext>
            </a:extLst>
          </p:cNvPr>
          <p:cNvSpPr txBox="1">
            <a:spLocks/>
          </p:cNvSpPr>
          <p:nvPr/>
        </p:nvSpPr>
        <p:spPr>
          <a:xfrm>
            <a:off x="4198866" y="1464518"/>
            <a:ext cx="7281935" cy="4870581"/>
          </a:xfrm>
          <a:prstGeom prst="rect">
            <a:avLst/>
          </a:prstGeom>
        </p:spPr>
        <p:txBody>
          <a:bodyPr/>
          <a:lstStyle>
            <a:lvl1pPr marL="380990"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1pPr>
            <a:lvl2pPr marL="990575"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2pPr>
            <a:lvl3pPr marL="1600160"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3pPr>
            <a:lvl4pPr marL="2209745"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274320" indent="-274320">
              <a:buClr>
                <a:schemeClr val="accent6">
                  <a:lumMod val="75000"/>
                </a:schemeClr>
              </a:buClr>
              <a:buFont typeface="Arial" panose="020B0604020202020204" pitchFamily="34" charset="0"/>
              <a:buChar char="•"/>
            </a:pPr>
            <a:r>
              <a:rPr lang="en-US" sz="2000"/>
              <a:t>Mitigate and minimize security risks by enforcing user and document centric capture policies </a:t>
            </a:r>
          </a:p>
          <a:p>
            <a:pPr marL="274320" indent="-274320">
              <a:buClr>
                <a:schemeClr val="accent6">
                  <a:lumMod val="75000"/>
                </a:schemeClr>
              </a:buClr>
              <a:buFont typeface="Arial" panose="020B0604020202020204" pitchFamily="34" charset="0"/>
              <a:buChar char="•"/>
            </a:pPr>
            <a:endParaRPr lang="en-US" sz="2000"/>
          </a:p>
          <a:p>
            <a:pPr marL="274320" indent="-274320">
              <a:buClr>
                <a:schemeClr val="accent6">
                  <a:lumMod val="75000"/>
                </a:schemeClr>
              </a:buClr>
              <a:buFont typeface="Arial" panose="020B0604020202020204" pitchFamily="34" charset="0"/>
              <a:buChar char="•"/>
            </a:pPr>
            <a:r>
              <a:rPr lang="en-US" sz="2000"/>
              <a:t>Reduce the risk of failed compliance audits </a:t>
            </a:r>
          </a:p>
          <a:p>
            <a:pPr marL="274320" indent="-274320">
              <a:buClr>
                <a:schemeClr val="accent6">
                  <a:lumMod val="75000"/>
                </a:schemeClr>
              </a:buClr>
              <a:buFont typeface="Arial" panose="020B0604020202020204" pitchFamily="34" charset="0"/>
              <a:buChar char="•"/>
            </a:pPr>
            <a:endParaRPr lang="en-US" sz="2000"/>
          </a:p>
          <a:p>
            <a:pPr marL="274320" indent="-274320">
              <a:buClr>
                <a:schemeClr val="accent6">
                  <a:lumMod val="75000"/>
                </a:schemeClr>
              </a:buClr>
              <a:buFont typeface="Arial" panose="020B0604020202020204" pitchFamily="34" charset="0"/>
              <a:buChar char="•"/>
            </a:pPr>
            <a:r>
              <a:rPr lang="en-US" sz="2000"/>
              <a:t>Increase workforce productivity by eliminating manual document processing tasks</a:t>
            </a:r>
          </a:p>
          <a:p>
            <a:pPr marL="274320" indent="-274320">
              <a:buClr>
                <a:schemeClr val="accent6">
                  <a:lumMod val="75000"/>
                </a:schemeClr>
              </a:buClr>
              <a:buFont typeface="Arial" panose="020B0604020202020204" pitchFamily="34" charset="0"/>
              <a:buChar char="•"/>
            </a:pPr>
            <a:endParaRPr lang="en-US" sz="2000"/>
          </a:p>
          <a:p>
            <a:pPr marL="274320" indent="-274320">
              <a:buClr>
                <a:schemeClr val="accent6">
                  <a:lumMod val="75000"/>
                </a:schemeClr>
              </a:buClr>
              <a:buFont typeface="Arial" panose="020B0604020202020204" pitchFamily="34" charset="0"/>
              <a:buChar char="•"/>
            </a:pPr>
            <a:r>
              <a:rPr lang="en-US" sz="2000"/>
              <a:t>Increase information flow and quality through more robust document processing</a:t>
            </a:r>
          </a:p>
          <a:p>
            <a:pPr marL="274320" indent="-274320">
              <a:buClr>
                <a:schemeClr val="accent6">
                  <a:lumMod val="75000"/>
                </a:schemeClr>
              </a:buClr>
              <a:buFont typeface="Arial" panose="020B0604020202020204" pitchFamily="34" charset="0"/>
              <a:buChar char="•"/>
            </a:pPr>
            <a:endParaRPr lang="en-US" sz="2000"/>
          </a:p>
          <a:p>
            <a:pPr marL="274320" indent="-274320">
              <a:buClr>
                <a:schemeClr val="accent6">
                  <a:lumMod val="75000"/>
                </a:schemeClr>
              </a:buClr>
              <a:buFont typeface="Arial" panose="020B0604020202020204" pitchFamily="34" charset="0"/>
              <a:buChar char="•"/>
            </a:pPr>
            <a:r>
              <a:rPr lang="en-US" sz="2000"/>
              <a:t>Provide a unified user experience for managing information capture, processing and routing</a:t>
            </a:r>
          </a:p>
        </p:txBody>
      </p:sp>
      <p:sp>
        <p:nvSpPr>
          <p:cNvPr id="5" name="Title 2">
            <a:extLst>
              <a:ext uri="{FF2B5EF4-FFF2-40B4-BE49-F238E27FC236}">
                <a16:creationId xmlns:a16="http://schemas.microsoft.com/office/drawing/2014/main" id="{BC1EA3CF-6815-4750-9C39-3881D1BA339F}"/>
              </a:ext>
            </a:extLst>
          </p:cNvPr>
          <p:cNvSpPr>
            <a:spLocks noGrp="1"/>
          </p:cNvSpPr>
          <p:nvPr>
            <p:ph type="title"/>
          </p:nvPr>
        </p:nvSpPr>
        <p:spPr/>
        <p:txBody>
          <a:bodyPr/>
          <a:lstStyle/>
          <a:p>
            <a:r>
              <a:rPr lang="en-US"/>
              <a:t>Kofax AutoStore helps…</a:t>
            </a:r>
          </a:p>
        </p:txBody>
      </p:sp>
      <p:grpSp>
        <p:nvGrpSpPr>
          <p:cNvPr id="41" name="Group 40">
            <a:extLst>
              <a:ext uri="{FF2B5EF4-FFF2-40B4-BE49-F238E27FC236}">
                <a16:creationId xmlns:a16="http://schemas.microsoft.com/office/drawing/2014/main" id="{CF5A0B09-3CBB-47E5-8293-160662B81148}"/>
              </a:ext>
            </a:extLst>
          </p:cNvPr>
          <p:cNvGrpSpPr/>
          <p:nvPr/>
        </p:nvGrpSpPr>
        <p:grpSpPr>
          <a:xfrm>
            <a:off x="1376198" y="2030562"/>
            <a:ext cx="2404903" cy="3466424"/>
            <a:chOff x="942350" y="1714601"/>
            <a:chExt cx="1803677" cy="2599818"/>
          </a:xfrm>
        </p:grpSpPr>
        <p:grpSp>
          <p:nvGrpSpPr>
            <p:cNvPr id="37" name="Group 36">
              <a:extLst>
                <a:ext uri="{FF2B5EF4-FFF2-40B4-BE49-F238E27FC236}">
                  <a16:creationId xmlns:a16="http://schemas.microsoft.com/office/drawing/2014/main" id="{5EF07629-5E38-454E-9821-0004D6074CC4}"/>
                </a:ext>
              </a:extLst>
            </p:cNvPr>
            <p:cNvGrpSpPr/>
            <p:nvPr/>
          </p:nvGrpSpPr>
          <p:grpSpPr>
            <a:xfrm>
              <a:off x="969473" y="4012667"/>
              <a:ext cx="1200019" cy="301752"/>
              <a:chOff x="1593244" y="4125955"/>
              <a:chExt cx="1200019" cy="301752"/>
            </a:xfrm>
          </p:grpSpPr>
          <p:sp>
            <p:nvSpPr>
              <p:cNvPr id="24" name="TextBox 23">
                <a:extLst>
                  <a:ext uri="{FF2B5EF4-FFF2-40B4-BE49-F238E27FC236}">
                    <a16:creationId xmlns:a16="http://schemas.microsoft.com/office/drawing/2014/main" id="{2A3FF1B8-3881-4BCD-A991-900CD265A694}"/>
                  </a:ext>
                </a:extLst>
              </p:cNvPr>
              <p:cNvSpPr txBox="1">
                <a:spLocks noChangeAspect="1"/>
              </p:cNvSpPr>
              <p:nvPr/>
            </p:nvSpPr>
            <p:spPr>
              <a:xfrm>
                <a:off x="1974038" y="4125955"/>
                <a:ext cx="819225" cy="301752"/>
              </a:xfrm>
              <a:prstGeom prst="rect">
                <a:avLst/>
              </a:prstGeom>
            </p:spPr>
            <p:txBody>
              <a:bodyPr vert="horz" wrap="square" lIns="0" tIns="60960" rIns="121920" bIns="60960" rtlCol="0" anchor="t">
                <a:noAutofit/>
              </a:bodyPr>
              <a:lstStyle/>
              <a:p>
                <a:r>
                  <a:rPr lang="en-US" sz="1867" spc="-107">
                    <a:solidFill>
                      <a:schemeClr val="accent1"/>
                    </a:solidFill>
                  </a:rPr>
                  <a:t>Scanner</a:t>
                </a:r>
              </a:p>
            </p:txBody>
          </p:sp>
          <p:sp>
            <p:nvSpPr>
              <p:cNvPr id="25" name="Freeform 5">
                <a:extLst>
                  <a:ext uri="{FF2B5EF4-FFF2-40B4-BE49-F238E27FC236}">
                    <a16:creationId xmlns:a16="http://schemas.microsoft.com/office/drawing/2014/main" id="{E96E642F-8434-4D66-BEAB-EBBC23A04D15}"/>
                  </a:ext>
                </a:extLst>
              </p:cNvPr>
              <p:cNvSpPr>
                <a:spLocks noEditPoints="1"/>
              </p:cNvSpPr>
              <p:nvPr/>
            </p:nvSpPr>
            <p:spPr bwMode="auto">
              <a:xfrm>
                <a:off x="1593244" y="4178172"/>
                <a:ext cx="297240" cy="178256"/>
              </a:xfrm>
              <a:custGeom>
                <a:avLst/>
                <a:gdLst>
                  <a:gd name="T0" fmla="*/ 1149 w 1152"/>
                  <a:gd name="T1" fmla="*/ 365 h 689"/>
                  <a:gd name="T2" fmla="*/ 188 w 1152"/>
                  <a:gd name="T3" fmla="*/ 9 h 689"/>
                  <a:gd name="T4" fmla="*/ 186 w 1152"/>
                  <a:gd name="T5" fmla="*/ 8 h 689"/>
                  <a:gd name="T6" fmla="*/ 139 w 1152"/>
                  <a:gd name="T7" fmla="*/ 27 h 689"/>
                  <a:gd name="T8" fmla="*/ 158 w 1152"/>
                  <a:gd name="T9" fmla="*/ 74 h 689"/>
                  <a:gd name="T10" fmla="*/ 158 w 1152"/>
                  <a:gd name="T11" fmla="*/ 74 h 689"/>
                  <a:gd name="T12" fmla="*/ 158 w 1152"/>
                  <a:gd name="T13" fmla="*/ 74 h 689"/>
                  <a:gd name="T14" fmla="*/ 942 w 1152"/>
                  <a:gd name="T15" fmla="*/ 365 h 689"/>
                  <a:gd name="T16" fmla="*/ 0 w 1152"/>
                  <a:gd name="T17" fmla="*/ 365 h 689"/>
                  <a:gd name="T18" fmla="*/ 0 w 1152"/>
                  <a:gd name="T19" fmla="*/ 689 h 689"/>
                  <a:gd name="T20" fmla="*/ 1152 w 1152"/>
                  <a:gd name="T21" fmla="*/ 689 h 689"/>
                  <a:gd name="T22" fmla="*/ 1152 w 1152"/>
                  <a:gd name="T23" fmla="*/ 365 h 689"/>
                  <a:gd name="T24" fmla="*/ 1149 w 1152"/>
                  <a:gd name="T25" fmla="*/ 365 h 689"/>
                  <a:gd name="T26" fmla="*/ 1080 w 1152"/>
                  <a:gd name="T27" fmla="*/ 617 h 689"/>
                  <a:gd name="T28" fmla="*/ 72 w 1152"/>
                  <a:gd name="T29" fmla="*/ 617 h 689"/>
                  <a:gd name="T30" fmla="*/ 72 w 1152"/>
                  <a:gd name="T31" fmla="*/ 437 h 689"/>
                  <a:gd name="T32" fmla="*/ 1080 w 1152"/>
                  <a:gd name="T33" fmla="*/ 437 h 689"/>
                  <a:gd name="T34" fmla="*/ 1080 w 1152"/>
                  <a:gd name="T35" fmla="*/ 617 h 689"/>
                  <a:gd name="T36" fmla="*/ 1008 w 1152"/>
                  <a:gd name="T37" fmla="*/ 509 h 689"/>
                  <a:gd name="T38" fmla="*/ 864 w 1152"/>
                  <a:gd name="T39" fmla="*/ 509 h 689"/>
                  <a:gd name="T40" fmla="*/ 864 w 1152"/>
                  <a:gd name="T41" fmla="*/ 545 h 689"/>
                  <a:gd name="T42" fmla="*/ 1008 w 1152"/>
                  <a:gd name="T43" fmla="*/ 545 h 689"/>
                  <a:gd name="T44" fmla="*/ 1008 w 1152"/>
                  <a:gd name="T45" fmla="*/ 50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2" h="689">
                    <a:moveTo>
                      <a:pt x="1149" y="365"/>
                    </a:moveTo>
                    <a:cubicBezTo>
                      <a:pt x="188" y="9"/>
                      <a:pt x="188" y="9"/>
                      <a:pt x="188" y="9"/>
                    </a:cubicBezTo>
                    <a:cubicBezTo>
                      <a:pt x="187" y="9"/>
                      <a:pt x="187" y="8"/>
                      <a:pt x="186" y="8"/>
                    </a:cubicBezTo>
                    <a:cubicBezTo>
                      <a:pt x="168" y="0"/>
                      <a:pt x="147" y="9"/>
                      <a:pt x="139" y="27"/>
                    </a:cubicBezTo>
                    <a:cubicBezTo>
                      <a:pt x="131" y="45"/>
                      <a:pt x="139" y="66"/>
                      <a:pt x="158" y="74"/>
                    </a:cubicBezTo>
                    <a:cubicBezTo>
                      <a:pt x="158" y="74"/>
                      <a:pt x="158" y="74"/>
                      <a:pt x="158" y="74"/>
                    </a:cubicBezTo>
                    <a:cubicBezTo>
                      <a:pt x="158" y="74"/>
                      <a:pt x="158" y="74"/>
                      <a:pt x="158" y="74"/>
                    </a:cubicBezTo>
                    <a:cubicBezTo>
                      <a:pt x="942" y="365"/>
                      <a:pt x="942" y="365"/>
                      <a:pt x="942" y="365"/>
                    </a:cubicBezTo>
                    <a:cubicBezTo>
                      <a:pt x="0" y="365"/>
                      <a:pt x="0" y="365"/>
                      <a:pt x="0" y="365"/>
                    </a:cubicBezTo>
                    <a:cubicBezTo>
                      <a:pt x="0" y="689"/>
                      <a:pt x="0" y="689"/>
                      <a:pt x="0" y="689"/>
                    </a:cubicBezTo>
                    <a:cubicBezTo>
                      <a:pt x="1152" y="689"/>
                      <a:pt x="1152" y="689"/>
                      <a:pt x="1152" y="689"/>
                    </a:cubicBezTo>
                    <a:cubicBezTo>
                      <a:pt x="1152" y="365"/>
                      <a:pt x="1152" y="365"/>
                      <a:pt x="1152" y="365"/>
                    </a:cubicBezTo>
                    <a:lnTo>
                      <a:pt x="1149" y="365"/>
                    </a:lnTo>
                    <a:close/>
                    <a:moveTo>
                      <a:pt x="1080" y="617"/>
                    </a:moveTo>
                    <a:cubicBezTo>
                      <a:pt x="72" y="617"/>
                      <a:pt x="72" y="617"/>
                      <a:pt x="72" y="617"/>
                    </a:cubicBezTo>
                    <a:cubicBezTo>
                      <a:pt x="72" y="437"/>
                      <a:pt x="72" y="437"/>
                      <a:pt x="72" y="437"/>
                    </a:cubicBezTo>
                    <a:cubicBezTo>
                      <a:pt x="1080" y="437"/>
                      <a:pt x="1080" y="437"/>
                      <a:pt x="1080" y="437"/>
                    </a:cubicBezTo>
                    <a:lnTo>
                      <a:pt x="1080" y="617"/>
                    </a:lnTo>
                    <a:close/>
                    <a:moveTo>
                      <a:pt x="1008" y="509"/>
                    </a:moveTo>
                    <a:cubicBezTo>
                      <a:pt x="864" y="509"/>
                      <a:pt x="864" y="509"/>
                      <a:pt x="864" y="509"/>
                    </a:cubicBezTo>
                    <a:cubicBezTo>
                      <a:pt x="864" y="545"/>
                      <a:pt x="864" y="545"/>
                      <a:pt x="864" y="545"/>
                    </a:cubicBezTo>
                    <a:cubicBezTo>
                      <a:pt x="1008" y="545"/>
                      <a:pt x="1008" y="545"/>
                      <a:pt x="1008" y="545"/>
                    </a:cubicBezTo>
                    <a:lnTo>
                      <a:pt x="1008" y="509"/>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GB" sz="2400">
                  <a:solidFill>
                    <a:schemeClr val="accent1"/>
                  </a:solidFill>
                </a:endParaRPr>
              </a:p>
            </p:txBody>
          </p:sp>
        </p:grpSp>
        <p:grpSp>
          <p:nvGrpSpPr>
            <p:cNvPr id="36" name="Group 35">
              <a:extLst>
                <a:ext uri="{FF2B5EF4-FFF2-40B4-BE49-F238E27FC236}">
                  <a16:creationId xmlns:a16="http://schemas.microsoft.com/office/drawing/2014/main" id="{EA06BF03-C4E9-4637-AFE4-30AE9F234854}"/>
                </a:ext>
              </a:extLst>
            </p:cNvPr>
            <p:cNvGrpSpPr/>
            <p:nvPr/>
          </p:nvGrpSpPr>
          <p:grpSpPr>
            <a:xfrm>
              <a:off x="1262728" y="3562958"/>
              <a:ext cx="1203580" cy="309046"/>
              <a:chOff x="1886499" y="3612903"/>
              <a:chExt cx="1203580" cy="309046"/>
            </a:xfrm>
          </p:grpSpPr>
          <p:sp>
            <p:nvSpPr>
              <p:cNvPr id="21" name="TextBox 20">
                <a:extLst>
                  <a:ext uri="{FF2B5EF4-FFF2-40B4-BE49-F238E27FC236}">
                    <a16:creationId xmlns:a16="http://schemas.microsoft.com/office/drawing/2014/main" id="{CBFEC15B-5FE7-4087-9939-F8E6FAF8A5C0}"/>
                  </a:ext>
                </a:extLst>
              </p:cNvPr>
              <p:cNvSpPr txBox="1">
                <a:spLocks noChangeAspect="1"/>
              </p:cNvSpPr>
              <p:nvPr/>
            </p:nvSpPr>
            <p:spPr>
              <a:xfrm>
                <a:off x="2270854" y="3620197"/>
                <a:ext cx="819225" cy="301752"/>
              </a:xfrm>
              <a:prstGeom prst="rect">
                <a:avLst/>
              </a:prstGeom>
            </p:spPr>
            <p:txBody>
              <a:bodyPr vert="horz" wrap="square" lIns="0" tIns="60960" rIns="121920" bIns="60960" rtlCol="0" anchor="t">
                <a:noAutofit/>
              </a:bodyPr>
              <a:lstStyle/>
              <a:p>
                <a:r>
                  <a:rPr lang="en-US" sz="1867" spc="-107">
                    <a:solidFill>
                      <a:schemeClr val="accent1"/>
                    </a:solidFill>
                  </a:rPr>
                  <a:t>MFP</a:t>
                </a:r>
              </a:p>
            </p:txBody>
          </p:sp>
          <p:sp>
            <p:nvSpPr>
              <p:cNvPr id="26" name="Freeform: Shape 25">
                <a:extLst>
                  <a:ext uri="{FF2B5EF4-FFF2-40B4-BE49-F238E27FC236}">
                    <a16:creationId xmlns:a16="http://schemas.microsoft.com/office/drawing/2014/main" id="{07DBD327-5117-432B-AD73-C8780EFB28A8}"/>
                  </a:ext>
                </a:extLst>
              </p:cNvPr>
              <p:cNvSpPr/>
              <p:nvPr/>
            </p:nvSpPr>
            <p:spPr>
              <a:xfrm>
                <a:off x="1886499" y="3612903"/>
                <a:ext cx="304363" cy="305420"/>
              </a:xfrm>
              <a:custGeom>
                <a:avLst/>
                <a:gdLst>
                  <a:gd name="connsiteX0" fmla="*/ 2738057 w 2743200"/>
                  <a:gd name="connsiteY0" fmla="*/ 1234250 h 2752725"/>
                  <a:gd name="connsiteX1" fmla="*/ 2683002 w 2743200"/>
                  <a:gd name="connsiteY1" fmla="*/ 1209294 h 2752725"/>
                  <a:gd name="connsiteX2" fmla="*/ 2682907 w 2743200"/>
                  <a:gd name="connsiteY2" fmla="*/ 1209389 h 2752725"/>
                  <a:gd name="connsiteX3" fmla="*/ 2682907 w 2743200"/>
                  <a:gd name="connsiteY3" fmla="*/ 1209389 h 2752725"/>
                  <a:gd name="connsiteX4" fmla="*/ 2407444 w 2743200"/>
                  <a:gd name="connsiteY4" fmla="*/ 1312926 h 2752725"/>
                  <a:gd name="connsiteX5" fmla="*/ 2407444 w 2743200"/>
                  <a:gd name="connsiteY5" fmla="*/ 804482 h 2752725"/>
                  <a:gd name="connsiteX6" fmla="*/ 2713006 w 2743200"/>
                  <a:gd name="connsiteY6" fmla="*/ 689610 h 2752725"/>
                  <a:gd name="connsiteX7" fmla="*/ 2712911 w 2743200"/>
                  <a:gd name="connsiteY7" fmla="*/ 689420 h 2752725"/>
                  <a:gd name="connsiteX8" fmla="*/ 2713101 w 2743200"/>
                  <a:gd name="connsiteY8" fmla="*/ 689420 h 2752725"/>
                  <a:gd name="connsiteX9" fmla="*/ 2738057 w 2743200"/>
                  <a:gd name="connsiteY9" fmla="*/ 634270 h 2752725"/>
                  <a:gd name="connsiteX10" fmla="*/ 2683002 w 2743200"/>
                  <a:gd name="connsiteY10" fmla="*/ 609314 h 2752725"/>
                  <a:gd name="connsiteX11" fmla="*/ 2682907 w 2743200"/>
                  <a:gd name="connsiteY11" fmla="*/ 609410 h 2752725"/>
                  <a:gd name="connsiteX12" fmla="*/ 2682907 w 2743200"/>
                  <a:gd name="connsiteY12" fmla="*/ 609410 h 2752725"/>
                  <a:gd name="connsiteX13" fmla="*/ 2407444 w 2743200"/>
                  <a:gd name="connsiteY13" fmla="*/ 712851 h 2752725"/>
                  <a:gd name="connsiteX14" fmla="*/ 2407444 w 2743200"/>
                  <a:gd name="connsiteY14" fmla="*/ 359569 h 2752725"/>
                  <a:gd name="connsiteX15" fmla="*/ 2406777 w 2743200"/>
                  <a:gd name="connsiteY15" fmla="*/ 359569 h 2752725"/>
                  <a:gd name="connsiteX16" fmla="*/ 2407349 w 2743200"/>
                  <a:gd name="connsiteY16" fmla="*/ 350234 h 2752725"/>
                  <a:gd name="connsiteX17" fmla="*/ 2322195 w 2743200"/>
                  <a:gd name="connsiteY17" fmla="*/ 264509 h 2752725"/>
                  <a:gd name="connsiteX18" fmla="*/ 2322195 w 2743200"/>
                  <a:gd name="connsiteY18" fmla="*/ 264319 h 2752725"/>
                  <a:gd name="connsiteX19" fmla="*/ 436626 w 2743200"/>
                  <a:gd name="connsiteY19" fmla="*/ 264319 h 2752725"/>
                  <a:gd name="connsiteX20" fmla="*/ 436626 w 2743200"/>
                  <a:gd name="connsiteY20" fmla="*/ 264509 h 2752725"/>
                  <a:gd name="connsiteX21" fmla="*/ 435959 w 2743200"/>
                  <a:gd name="connsiteY21" fmla="*/ 264509 h 2752725"/>
                  <a:gd name="connsiteX22" fmla="*/ 350234 w 2743200"/>
                  <a:gd name="connsiteY22" fmla="*/ 350234 h 2752725"/>
                  <a:gd name="connsiteX23" fmla="*/ 350234 w 2743200"/>
                  <a:gd name="connsiteY23" fmla="*/ 350615 h 2752725"/>
                  <a:gd name="connsiteX24" fmla="*/ 350044 w 2743200"/>
                  <a:gd name="connsiteY24" fmla="*/ 350615 h 2752725"/>
                  <a:gd name="connsiteX25" fmla="*/ 350044 w 2743200"/>
                  <a:gd name="connsiteY25" fmla="*/ 1035844 h 2752725"/>
                  <a:gd name="connsiteX26" fmla="*/ 178594 w 2743200"/>
                  <a:gd name="connsiteY26" fmla="*/ 1035844 h 2752725"/>
                  <a:gd name="connsiteX27" fmla="*/ 7144 w 2743200"/>
                  <a:gd name="connsiteY27" fmla="*/ 1035844 h 2752725"/>
                  <a:gd name="connsiteX28" fmla="*/ 7144 w 2743200"/>
                  <a:gd name="connsiteY28" fmla="*/ 1035844 h 2752725"/>
                  <a:gd name="connsiteX29" fmla="*/ 7144 w 2743200"/>
                  <a:gd name="connsiteY29" fmla="*/ 2405825 h 2752725"/>
                  <a:gd name="connsiteX30" fmla="*/ 7144 w 2743200"/>
                  <a:gd name="connsiteY30" fmla="*/ 2405825 h 2752725"/>
                  <a:gd name="connsiteX31" fmla="*/ 7144 w 2743200"/>
                  <a:gd name="connsiteY31" fmla="*/ 2407444 h 2752725"/>
                  <a:gd name="connsiteX32" fmla="*/ 350044 w 2743200"/>
                  <a:gd name="connsiteY32" fmla="*/ 2407444 h 2752725"/>
                  <a:gd name="connsiteX33" fmla="*/ 350044 w 2743200"/>
                  <a:gd name="connsiteY33" fmla="*/ 2748724 h 2752725"/>
                  <a:gd name="connsiteX34" fmla="*/ 350044 w 2743200"/>
                  <a:gd name="connsiteY34" fmla="*/ 2748724 h 2752725"/>
                  <a:gd name="connsiteX35" fmla="*/ 350044 w 2743200"/>
                  <a:gd name="connsiteY35" fmla="*/ 2750344 h 2752725"/>
                  <a:gd name="connsiteX36" fmla="*/ 2407444 w 2743200"/>
                  <a:gd name="connsiteY36" fmla="*/ 2750344 h 2752725"/>
                  <a:gd name="connsiteX37" fmla="*/ 2407444 w 2743200"/>
                  <a:gd name="connsiteY37" fmla="*/ 2655094 h 2752725"/>
                  <a:gd name="connsiteX38" fmla="*/ 2407444 w 2743200"/>
                  <a:gd name="connsiteY38" fmla="*/ 2578894 h 2752725"/>
                  <a:gd name="connsiteX39" fmla="*/ 2407444 w 2743200"/>
                  <a:gd name="connsiteY39" fmla="*/ 2004632 h 2752725"/>
                  <a:gd name="connsiteX40" fmla="*/ 2713006 w 2743200"/>
                  <a:gd name="connsiteY40" fmla="*/ 1889760 h 2752725"/>
                  <a:gd name="connsiteX41" fmla="*/ 2712911 w 2743200"/>
                  <a:gd name="connsiteY41" fmla="*/ 1889570 h 2752725"/>
                  <a:gd name="connsiteX42" fmla="*/ 2713101 w 2743200"/>
                  <a:gd name="connsiteY42" fmla="*/ 1889570 h 2752725"/>
                  <a:gd name="connsiteX43" fmla="*/ 2738057 w 2743200"/>
                  <a:gd name="connsiteY43" fmla="*/ 1834420 h 2752725"/>
                  <a:gd name="connsiteX44" fmla="*/ 2683002 w 2743200"/>
                  <a:gd name="connsiteY44" fmla="*/ 1809464 h 2752725"/>
                  <a:gd name="connsiteX45" fmla="*/ 2682907 w 2743200"/>
                  <a:gd name="connsiteY45" fmla="*/ 1809560 h 2752725"/>
                  <a:gd name="connsiteX46" fmla="*/ 2682907 w 2743200"/>
                  <a:gd name="connsiteY46" fmla="*/ 1809560 h 2752725"/>
                  <a:gd name="connsiteX47" fmla="*/ 2407444 w 2743200"/>
                  <a:gd name="connsiteY47" fmla="*/ 1913001 h 2752725"/>
                  <a:gd name="connsiteX48" fmla="*/ 2407444 w 2743200"/>
                  <a:gd name="connsiteY48" fmla="*/ 1404557 h 2752725"/>
                  <a:gd name="connsiteX49" fmla="*/ 2713006 w 2743200"/>
                  <a:gd name="connsiteY49" fmla="*/ 1289685 h 2752725"/>
                  <a:gd name="connsiteX50" fmla="*/ 2712911 w 2743200"/>
                  <a:gd name="connsiteY50" fmla="*/ 1289495 h 2752725"/>
                  <a:gd name="connsiteX51" fmla="*/ 2713101 w 2743200"/>
                  <a:gd name="connsiteY51" fmla="*/ 1289495 h 2752725"/>
                  <a:gd name="connsiteX52" fmla="*/ 2738057 w 2743200"/>
                  <a:gd name="connsiteY52" fmla="*/ 1234250 h 2752725"/>
                  <a:gd name="connsiteX53" fmla="*/ 350044 w 2743200"/>
                  <a:gd name="connsiteY53" fmla="*/ 2235994 h 2752725"/>
                  <a:gd name="connsiteX54" fmla="*/ 178594 w 2743200"/>
                  <a:gd name="connsiteY54" fmla="*/ 2235994 h 2752725"/>
                  <a:gd name="connsiteX55" fmla="*/ 178594 w 2743200"/>
                  <a:gd name="connsiteY55" fmla="*/ 1207294 h 2752725"/>
                  <a:gd name="connsiteX56" fmla="*/ 350044 w 2743200"/>
                  <a:gd name="connsiteY56" fmla="*/ 1207294 h 2752725"/>
                  <a:gd name="connsiteX57" fmla="*/ 350044 w 2743200"/>
                  <a:gd name="connsiteY57" fmla="*/ 2235994 h 2752725"/>
                  <a:gd name="connsiteX58" fmla="*/ 2235994 w 2743200"/>
                  <a:gd name="connsiteY58" fmla="*/ 2578894 h 2752725"/>
                  <a:gd name="connsiteX59" fmla="*/ 521494 w 2743200"/>
                  <a:gd name="connsiteY59" fmla="*/ 2578894 h 2752725"/>
                  <a:gd name="connsiteX60" fmla="*/ 521494 w 2743200"/>
                  <a:gd name="connsiteY60" fmla="*/ 435769 h 2752725"/>
                  <a:gd name="connsiteX61" fmla="*/ 2235994 w 2743200"/>
                  <a:gd name="connsiteY61" fmla="*/ 435769 h 2752725"/>
                  <a:gd name="connsiteX62" fmla="*/ 2235994 w 2743200"/>
                  <a:gd name="connsiteY62" fmla="*/ 2578894 h 2752725"/>
                  <a:gd name="connsiteX63" fmla="*/ 1121759 w 2743200"/>
                  <a:gd name="connsiteY63" fmla="*/ 2064830 h 2752725"/>
                  <a:gd name="connsiteX64" fmla="*/ 1207484 w 2743200"/>
                  <a:gd name="connsiteY64" fmla="*/ 2150555 h 2752725"/>
                  <a:gd name="connsiteX65" fmla="*/ 1210247 w 2743200"/>
                  <a:gd name="connsiteY65" fmla="*/ 2150459 h 2752725"/>
                  <a:gd name="connsiteX66" fmla="*/ 1545812 w 2743200"/>
                  <a:gd name="connsiteY66" fmla="*/ 2150459 h 2752725"/>
                  <a:gd name="connsiteX67" fmla="*/ 1548575 w 2743200"/>
                  <a:gd name="connsiteY67" fmla="*/ 2150555 h 2752725"/>
                  <a:gd name="connsiteX68" fmla="*/ 1634300 w 2743200"/>
                  <a:gd name="connsiteY68" fmla="*/ 2064830 h 2752725"/>
                  <a:gd name="connsiteX69" fmla="*/ 1634300 w 2743200"/>
                  <a:gd name="connsiteY69" fmla="*/ 2064544 h 2752725"/>
                  <a:gd name="connsiteX70" fmla="*/ 2062829 w 2743200"/>
                  <a:gd name="connsiteY70" fmla="*/ 2064544 h 2752725"/>
                  <a:gd name="connsiteX71" fmla="*/ 2062829 w 2743200"/>
                  <a:gd name="connsiteY71" fmla="*/ 1978819 h 2752725"/>
                  <a:gd name="connsiteX72" fmla="*/ 691229 w 2743200"/>
                  <a:gd name="connsiteY72" fmla="*/ 1978819 h 2752725"/>
                  <a:gd name="connsiteX73" fmla="*/ 691229 w 2743200"/>
                  <a:gd name="connsiteY73" fmla="*/ 2064544 h 2752725"/>
                  <a:gd name="connsiteX74" fmla="*/ 1121664 w 2743200"/>
                  <a:gd name="connsiteY74" fmla="*/ 2064544 h 2752725"/>
                  <a:gd name="connsiteX75" fmla="*/ 1121759 w 2743200"/>
                  <a:gd name="connsiteY75" fmla="*/ 2064830 h 2752725"/>
                  <a:gd name="connsiteX76" fmla="*/ 2062925 w 2743200"/>
                  <a:gd name="connsiteY76" fmla="*/ 1293019 h 2752725"/>
                  <a:gd name="connsiteX77" fmla="*/ 691325 w 2743200"/>
                  <a:gd name="connsiteY77" fmla="*/ 1293019 h 2752725"/>
                  <a:gd name="connsiteX78" fmla="*/ 691325 w 2743200"/>
                  <a:gd name="connsiteY78" fmla="*/ 1378744 h 2752725"/>
                  <a:gd name="connsiteX79" fmla="*/ 2062925 w 2743200"/>
                  <a:gd name="connsiteY79" fmla="*/ 1378744 h 2752725"/>
                  <a:gd name="connsiteX80" fmla="*/ 2062925 w 2743200"/>
                  <a:gd name="connsiteY80" fmla="*/ 1293019 h 2752725"/>
                  <a:gd name="connsiteX81" fmla="*/ 435959 w 2743200"/>
                  <a:gd name="connsiteY81" fmla="*/ 178784 h 2752725"/>
                  <a:gd name="connsiteX82" fmla="*/ 440436 w 2743200"/>
                  <a:gd name="connsiteY82" fmla="*/ 178594 h 2752725"/>
                  <a:gd name="connsiteX83" fmla="*/ 2317623 w 2743200"/>
                  <a:gd name="connsiteY83" fmla="*/ 178594 h 2752725"/>
                  <a:gd name="connsiteX84" fmla="*/ 2321624 w 2743200"/>
                  <a:gd name="connsiteY84" fmla="*/ 178784 h 2752725"/>
                  <a:gd name="connsiteX85" fmla="*/ 2407349 w 2743200"/>
                  <a:gd name="connsiteY85" fmla="*/ 93059 h 2752725"/>
                  <a:gd name="connsiteX86" fmla="*/ 2322195 w 2743200"/>
                  <a:gd name="connsiteY86" fmla="*/ 7334 h 2752725"/>
                  <a:gd name="connsiteX87" fmla="*/ 2322195 w 2743200"/>
                  <a:gd name="connsiteY87" fmla="*/ 7144 h 2752725"/>
                  <a:gd name="connsiteX88" fmla="*/ 436626 w 2743200"/>
                  <a:gd name="connsiteY88" fmla="*/ 7144 h 2752725"/>
                  <a:gd name="connsiteX89" fmla="*/ 436626 w 2743200"/>
                  <a:gd name="connsiteY89" fmla="*/ 7334 h 2752725"/>
                  <a:gd name="connsiteX90" fmla="*/ 435959 w 2743200"/>
                  <a:gd name="connsiteY90" fmla="*/ 7334 h 2752725"/>
                  <a:gd name="connsiteX91" fmla="*/ 350234 w 2743200"/>
                  <a:gd name="connsiteY91" fmla="*/ 93059 h 2752725"/>
                  <a:gd name="connsiteX92" fmla="*/ 435959 w 2743200"/>
                  <a:gd name="connsiteY92" fmla="*/ 178784 h 2752725"/>
                  <a:gd name="connsiteX93" fmla="*/ 2062925 w 2743200"/>
                  <a:gd name="connsiteY93" fmla="*/ 607219 h 2752725"/>
                  <a:gd name="connsiteX94" fmla="*/ 691325 w 2743200"/>
                  <a:gd name="connsiteY94" fmla="*/ 607219 h 2752725"/>
                  <a:gd name="connsiteX95" fmla="*/ 691325 w 2743200"/>
                  <a:gd name="connsiteY95" fmla="*/ 692944 h 2752725"/>
                  <a:gd name="connsiteX96" fmla="*/ 2062925 w 2743200"/>
                  <a:gd name="connsiteY96" fmla="*/ 692944 h 2752725"/>
                  <a:gd name="connsiteX97" fmla="*/ 2062925 w 2743200"/>
                  <a:gd name="connsiteY97" fmla="*/ 607219 h 275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2743200" h="2752725">
                    <a:moveTo>
                      <a:pt x="2738057" y="1234250"/>
                    </a:moveTo>
                    <a:cubicBezTo>
                      <a:pt x="2729770" y="1212152"/>
                      <a:pt x="2705100" y="1200912"/>
                      <a:pt x="2683002" y="1209294"/>
                    </a:cubicBezTo>
                    <a:cubicBezTo>
                      <a:pt x="2683002" y="1209294"/>
                      <a:pt x="2682907" y="1209294"/>
                      <a:pt x="2682907" y="1209389"/>
                    </a:cubicBezTo>
                    <a:lnTo>
                      <a:pt x="2682907" y="1209389"/>
                    </a:lnTo>
                    <a:lnTo>
                      <a:pt x="2407444" y="1312926"/>
                    </a:lnTo>
                    <a:lnTo>
                      <a:pt x="2407444" y="804482"/>
                    </a:lnTo>
                    <a:lnTo>
                      <a:pt x="2713006" y="689610"/>
                    </a:lnTo>
                    <a:lnTo>
                      <a:pt x="2712911" y="689420"/>
                    </a:lnTo>
                    <a:cubicBezTo>
                      <a:pt x="2713006" y="689420"/>
                      <a:pt x="2713006" y="689420"/>
                      <a:pt x="2713101" y="689420"/>
                    </a:cubicBezTo>
                    <a:cubicBezTo>
                      <a:pt x="2735199" y="681133"/>
                      <a:pt x="2746343" y="656463"/>
                      <a:pt x="2738057" y="634270"/>
                    </a:cubicBezTo>
                    <a:cubicBezTo>
                      <a:pt x="2729770" y="612172"/>
                      <a:pt x="2705100" y="600932"/>
                      <a:pt x="2683002" y="609314"/>
                    </a:cubicBezTo>
                    <a:cubicBezTo>
                      <a:pt x="2683002" y="609314"/>
                      <a:pt x="2682907" y="609410"/>
                      <a:pt x="2682907" y="609410"/>
                    </a:cubicBezTo>
                    <a:lnTo>
                      <a:pt x="2682907" y="609410"/>
                    </a:lnTo>
                    <a:lnTo>
                      <a:pt x="2407444" y="712851"/>
                    </a:lnTo>
                    <a:lnTo>
                      <a:pt x="2407444" y="359569"/>
                    </a:lnTo>
                    <a:lnTo>
                      <a:pt x="2406777" y="359569"/>
                    </a:lnTo>
                    <a:cubicBezTo>
                      <a:pt x="2407158" y="356521"/>
                      <a:pt x="2407349" y="353378"/>
                      <a:pt x="2407349" y="350234"/>
                    </a:cubicBezTo>
                    <a:cubicBezTo>
                      <a:pt x="2407349" y="303086"/>
                      <a:pt x="2369249" y="264795"/>
                      <a:pt x="2322195" y="264509"/>
                    </a:cubicBezTo>
                    <a:lnTo>
                      <a:pt x="2322195" y="264319"/>
                    </a:lnTo>
                    <a:lnTo>
                      <a:pt x="436626" y="264319"/>
                    </a:lnTo>
                    <a:lnTo>
                      <a:pt x="436626" y="264509"/>
                    </a:lnTo>
                    <a:cubicBezTo>
                      <a:pt x="436436" y="264509"/>
                      <a:pt x="436150" y="264509"/>
                      <a:pt x="435959" y="264509"/>
                    </a:cubicBezTo>
                    <a:cubicBezTo>
                      <a:pt x="388620" y="264509"/>
                      <a:pt x="350234" y="302895"/>
                      <a:pt x="350234" y="350234"/>
                    </a:cubicBezTo>
                    <a:cubicBezTo>
                      <a:pt x="350234" y="350330"/>
                      <a:pt x="350234" y="350520"/>
                      <a:pt x="350234" y="350615"/>
                    </a:cubicBezTo>
                    <a:lnTo>
                      <a:pt x="350044" y="350615"/>
                    </a:lnTo>
                    <a:lnTo>
                      <a:pt x="350044" y="1035844"/>
                    </a:lnTo>
                    <a:lnTo>
                      <a:pt x="178594" y="1035844"/>
                    </a:lnTo>
                    <a:lnTo>
                      <a:pt x="7144" y="1035844"/>
                    </a:lnTo>
                    <a:lnTo>
                      <a:pt x="7144" y="1035844"/>
                    </a:lnTo>
                    <a:lnTo>
                      <a:pt x="7144" y="2405825"/>
                    </a:lnTo>
                    <a:lnTo>
                      <a:pt x="7144" y="2405825"/>
                    </a:lnTo>
                    <a:lnTo>
                      <a:pt x="7144" y="2407444"/>
                    </a:lnTo>
                    <a:lnTo>
                      <a:pt x="350044" y="2407444"/>
                    </a:lnTo>
                    <a:lnTo>
                      <a:pt x="350044" y="2748724"/>
                    </a:lnTo>
                    <a:lnTo>
                      <a:pt x="350044" y="2748724"/>
                    </a:lnTo>
                    <a:lnTo>
                      <a:pt x="350044" y="2750344"/>
                    </a:lnTo>
                    <a:lnTo>
                      <a:pt x="2407444" y="2750344"/>
                    </a:lnTo>
                    <a:lnTo>
                      <a:pt x="2407444" y="2655094"/>
                    </a:lnTo>
                    <a:lnTo>
                      <a:pt x="2407444" y="2578894"/>
                    </a:lnTo>
                    <a:lnTo>
                      <a:pt x="2407444" y="2004632"/>
                    </a:lnTo>
                    <a:lnTo>
                      <a:pt x="2713006" y="1889760"/>
                    </a:lnTo>
                    <a:lnTo>
                      <a:pt x="2712911" y="1889570"/>
                    </a:lnTo>
                    <a:cubicBezTo>
                      <a:pt x="2713006" y="1889570"/>
                      <a:pt x="2713006" y="1889570"/>
                      <a:pt x="2713101" y="1889570"/>
                    </a:cubicBezTo>
                    <a:cubicBezTo>
                      <a:pt x="2735199" y="1881283"/>
                      <a:pt x="2746343" y="1856613"/>
                      <a:pt x="2738057" y="1834420"/>
                    </a:cubicBezTo>
                    <a:cubicBezTo>
                      <a:pt x="2729770" y="1812322"/>
                      <a:pt x="2705100" y="1801082"/>
                      <a:pt x="2683002" y="1809464"/>
                    </a:cubicBezTo>
                    <a:cubicBezTo>
                      <a:pt x="2683002" y="1809464"/>
                      <a:pt x="2682907" y="1809464"/>
                      <a:pt x="2682907" y="1809560"/>
                    </a:cubicBezTo>
                    <a:lnTo>
                      <a:pt x="2682907" y="1809560"/>
                    </a:lnTo>
                    <a:lnTo>
                      <a:pt x="2407444" y="1913001"/>
                    </a:lnTo>
                    <a:lnTo>
                      <a:pt x="2407444" y="1404557"/>
                    </a:lnTo>
                    <a:lnTo>
                      <a:pt x="2713006" y="1289685"/>
                    </a:lnTo>
                    <a:lnTo>
                      <a:pt x="2712911" y="1289495"/>
                    </a:lnTo>
                    <a:cubicBezTo>
                      <a:pt x="2713006" y="1289495"/>
                      <a:pt x="2713006" y="1289495"/>
                      <a:pt x="2713101" y="1289495"/>
                    </a:cubicBezTo>
                    <a:cubicBezTo>
                      <a:pt x="2735199" y="1281113"/>
                      <a:pt x="2746343" y="1256348"/>
                      <a:pt x="2738057" y="1234250"/>
                    </a:cubicBezTo>
                    <a:close/>
                    <a:moveTo>
                      <a:pt x="350044" y="2235994"/>
                    </a:moveTo>
                    <a:lnTo>
                      <a:pt x="178594" y="2235994"/>
                    </a:lnTo>
                    <a:lnTo>
                      <a:pt x="178594" y="1207294"/>
                    </a:lnTo>
                    <a:lnTo>
                      <a:pt x="350044" y="1207294"/>
                    </a:lnTo>
                    <a:lnTo>
                      <a:pt x="350044" y="2235994"/>
                    </a:lnTo>
                    <a:close/>
                    <a:moveTo>
                      <a:pt x="2235994" y="2578894"/>
                    </a:moveTo>
                    <a:lnTo>
                      <a:pt x="521494" y="2578894"/>
                    </a:lnTo>
                    <a:lnTo>
                      <a:pt x="521494" y="435769"/>
                    </a:lnTo>
                    <a:lnTo>
                      <a:pt x="2235994" y="435769"/>
                    </a:lnTo>
                    <a:lnTo>
                      <a:pt x="2235994" y="2578894"/>
                    </a:lnTo>
                    <a:close/>
                    <a:moveTo>
                      <a:pt x="1121759" y="2064830"/>
                    </a:moveTo>
                    <a:cubicBezTo>
                      <a:pt x="1121759" y="2112169"/>
                      <a:pt x="1160145" y="2150555"/>
                      <a:pt x="1207484" y="2150555"/>
                    </a:cubicBezTo>
                    <a:cubicBezTo>
                      <a:pt x="1208437" y="2150555"/>
                      <a:pt x="1209294" y="2150459"/>
                      <a:pt x="1210247" y="2150459"/>
                    </a:cubicBezTo>
                    <a:lnTo>
                      <a:pt x="1545812" y="2150459"/>
                    </a:lnTo>
                    <a:cubicBezTo>
                      <a:pt x="1546765" y="2150459"/>
                      <a:pt x="1547622" y="2150555"/>
                      <a:pt x="1548575" y="2150555"/>
                    </a:cubicBezTo>
                    <a:cubicBezTo>
                      <a:pt x="1595914" y="2150555"/>
                      <a:pt x="1634300" y="2112169"/>
                      <a:pt x="1634300" y="2064830"/>
                    </a:cubicBezTo>
                    <a:cubicBezTo>
                      <a:pt x="1634300" y="2064734"/>
                      <a:pt x="1634300" y="2064639"/>
                      <a:pt x="1634300" y="2064544"/>
                    </a:cubicBezTo>
                    <a:lnTo>
                      <a:pt x="2062829" y="2064544"/>
                    </a:lnTo>
                    <a:lnTo>
                      <a:pt x="2062829" y="1978819"/>
                    </a:lnTo>
                    <a:lnTo>
                      <a:pt x="691229" y="1978819"/>
                    </a:lnTo>
                    <a:lnTo>
                      <a:pt x="691229" y="2064544"/>
                    </a:lnTo>
                    <a:lnTo>
                      <a:pt x="1121664" y="2064544"/>
                    </a:lnTo>
                    <a:cubicBezTo>
                      <a:pt x="1121759" y="2064639"/>
                      <a:pt x="1121759" y="2064734"/>
                      <a:pt x="1121759" y="2064830"/>
                    </a:cubicBezTo>
                    <a:close/>
                    <a:moveTo>
                      <a:pt x="2062925" y="1293019"/>
                    </a:moveTo>
                    <a:lnTo>
                      <a:pt x="691325" y="1293019"/>
                    </a:lnTo>
                    <a:lnTo>
                      <a:pt x="691325" y="1378744"/>
                    </a:lnTo>
                    <a:lnTo>
                      <a:pt x="2062925" y="1378744"/>
                    </a:lnTo>
                    <a:lnTo>
                      <a:pt x="2062925" y="1293019"/>
                    </a:lnTo>
                    <a:close/>
                    <a:moveTo>
                      <a:pt x="435959" y="178784"/>
                    </a:moveTo>
                    <a:cubicBezTo>
                      <a:pt x="437483" y="178784"/>
                      <a:pt x="439007" y="178594"/>
                      <a:pt x="440436" y="178594"/>
                    </a:cubicBezTo>
                    <a:lnTo>
                      <a:pt x="2317623" y="178594"/>
                    </a:lnTo>
                    <a:cubicBezTo>
                      <a:pt x="2318957" y="178689"/>
                      <a:pt x="2320290" y="178784"/>
                      <a:pt x="2321624" y="178784"/>
                    </a:cubicBezTo>
                    <a:cubicBezTo>
                      <a:pt x="2368963" y="178784"/>
                      <a:pt x="2407349" y="140399"/>
                      <a:pt x="2407349" y="93059"/>
                    </a:cubicBezTo>
                    <a:cubicBezTo>
                      <a:pt x="2407349" y="45911"/>
                      <a:pt x="2369249" y="7620"/>
                      <a:pt x="2322195" y="7334"/>
                    </a:cubicBezTo>
                    <a:lnTo>
                      <a:pt x="2322195" y="7144"/>
                    </a:lnTo>
                    <a:lnTo>
                      <a:pt x="436626" y="7144"/>
                    </a:lnTo>
                    <a:lnTo>
                      <a:pt x="436626" y="7334"/>
                    </a:lnTo>
                    <a:cubicBezTo>
                      <a:pt x="436436" y="7334"/>
                      <a:pt x="436150" y="7334"/>
                      <a:pt x="435959" y="7334"/>
                    </a:cubicBezTo>
                    <a:cubicBezTo>
                      <a:pt x="388620" y="7334"/>
                      <a:pt x="350234" y="45720"/>
                      <a:pt x="350234" y="93059"/>
                    </a:cubicBezTo>
                    <a:cubicBezTo>
                      <a:pt x="350139" y="140399"/>
                      <a:pt x="388525" y="178784"/>
                      <a:pt x="435959" y="178784"/>
                    </a:cubicBezTo>
                    <a:close/>
                    <a:moveTo>
                      <a:pt x="2062925" y="607219"/>
                    </a:moveTo>
                    <a:lnTo>
                      <a:pt x="691325" y="607219"/>
                    </a:lnTo>
                    <a:lnTo>
                      <a:pt x="691325" y="692944"/>
                    </a:lnTo>
                    <a:lnTo>
                      <a:pt x="2062925" y="692944"/>
                    </a:lnTo>
                    <a:lnTo>
                      <a:pt x="2062925" y="607219"/>
                    </a:lnTo>
                    <a:close/>
                  </a:path>
                </a:pathLst>
              </a:custGeom>
              <a:solidFill>
                <a:schemeClr val="accent1"/>
              </a:solidFill>
              <a:ln w="9525" cap="flat">
                <a:noFill/>
                <a:prstDash val="solid"/>
                <a:miter/>
              </a:ln>
            </p:spPr>
            <p:txBody>
              <a:bodyPr rtlCol="0" anchor="ctr"/>
              <a:lstStyle/>
              <a:p>
                <a:endParaRPr lang="en-GB" sz="2400">
                  <a:solidFill>
                    <a:schemeClr val="accent1"/>
                  </a:solidFill>
                </a:endParaRPr>
              </a:p>
            </p:txBody>
          </p:sp>
        </p:grpSp>
        <p:grpSp>
          <p:nvGrpSpPr>
            <p:cNvPr id="35" name="Group 34">
              <a:extLst>
                <a:ext uri="{FF2B5EF4-FFF2-40B4-BE49-F238E27FC236}">
                  <a16:creationId xmlns:a16="http://schemas.microsoft.com/office/drawing/2014/main" id="{2D2C423F-E294-4ECA-B904-45C68286DBC3}"/>
                </a:ext>
              </a:extLst>
            </p:cNvPr>
            <p:cNvGrpSpPr/>
            <p:nvPr/>
          </p:nvGrpSpPr>
          <p:grpSpPr>
            <a:xfrm>
              <a:off x="1450485" y="3069099"/>
              <a:ext cx="1295542" cy="328918"/>
              <a:chOff x="2074256" y="3086842"/>
              <a:chExt cx="1295542" cy="328918"/>
            </a:xfrm>
          </p:grpSpPr>
          <p:sp>
            <p:nvSpPr>
              <p:cNvPr id="20" name="TextBox 19">
                <a:extLst>
                  <a:ext uri="{FF2B5EF4-FFF2-40B4-BE49-F238E27FC236}">
                    <a16:creationId xmlns:a16="http://schemas.microsoft.com/office/drawing/2014/main" id="{7FD5EF67-137A-4D1D-959A-7A7AEC6BE0D2}"/>
                  </a:ext>
                </a:extLst>
              </p:cNvPr>
              <p:cNvSpPr txBox="1"/>
              <p:nvPr/>
            </p:nvSpPr>
            <p:spPr>
              <a:xfrm>
                <a:off x="2550573" y="3094229"/>
                <a:ext cx="819225" cy="301752"/>
              </a:xfrm>
              <a:prstGeom prst="rect">
                <a:avLst/>
              </a:prstGeom>
            </p:spPr>
            <p:txBody>
              <a:bodyPr vert="horz" wrap="square" lIns="0" tIns="60960" rIns="121920" bIns="60960" rtlCol="0" anchor="t">
                <a:noAutofit/>
              </a:bodyPr>
              <a:lstStyle/>
              <a:p>
                <a:r>
                  <a:rPr lang="en-US" sz="1867" spc="-107">
                    <a:solidFill>
                      <a:schemeClr val="accent1"/>
                    </a:solidFill>
                  </a:rPr>
                  <a:t>Desktop</a:t>
                </a:r>
              </a:p>
            </p:txBody>
          </p:sp>
          <p:sp>
            <p:nvSpPr>
              <p:cNvPr id="27" name="Graphic 19">
                <a:extLst>
                  <a:ext uri="{FF2B5EF4-FFF2-40B4-BE49-F238E27FC236}">
                    <a16:creationId xmlns:a16="http://schemas.microsoft.com/office/drawing/2014/main" id="{0F3CAF45-12D3-45D7-877B-AA340EF4C458}"/>
                  </a:ext>
                </a:extLst>
              </p:cNvPr>
              <p:cNvSpPr/>
              <p:nvPr/>
            </p:nvSpPr>
            <p:spPr>
              <a:xfrm>
                <a:off x="2074256" y="3086842"/>
                <a:ext cx="391183" cy="328918"/>
              </a:xfrm>
              <a:custGeom>
                <a:avLst/>
                <a:gdLst>
                  <a:gd name="connsiteX0" fmla="*/ 7144 w 2752725"/>
                  <a:gd name="connsiteY0" fmla="*/ 7144 h 2314575"/>
                  <a:gd name="connsiteX1" fmla="*/ 7144 w 2752725"/>
                  <a:gd name="connsiteY1" fmla="*/ 1973104 h 2314575"/>
                  <a:gd name="connsiteX2" fmla="*/ 2750344 w 2752725"/>
                  <a:gd name="connsiteY2" fmla="*/ 1973104 h 2314575"/>
                  <a:gd name="connsiteX3" fmla="*/ 2750344 w 2752725"/>
                  <a:gd name="connsiteY3" fmla="*/ 7144 h 2314575"/>
                  <a:gd name="connsiteX4" fmla="*/ 7144 w 2752725"/>
                  <a:gd name="connsiteY4" fmla="*/ 7144 h 2314575"/>
                  <a:gd name="connsiteX5" fmla="*/ 2579656 w 2752725"/>
                  <a:gd name="connsiteY5" fmla="*/ 1798130 h 2314575"/>
                  <a:gd name="connsiteX6" fmla="*/ 175641 w 2752725"/>
                  <a:gd name="connsiteY6" fmla="*/ 1798130 h 2314575"/>
                  <a:gd name="connsiteX7" fmla="*/ 175641 w 2752725"/>
                  <a:gd name="connsiteY7" fmla="*/ 178784 h 2314575"/>
                  <a:gd name="connsiteX8" fmla="*/ 2579561 w 2752725"/>
                  <a:gd name="connsiteY8" fmla="*/ 178784 h 2314575"/>
                  <a:gd name="connsiteX9" fmla="*/ 2579561 w 2752725"/>
                  <a:gd name="connsiteY9" fmla="*/ 1798130 h 2314575"/>
                  <a:gd name="connsiteX10" fmla="*/ 1805750 w 2752725"/>
                  <a:gd name="connsiteY10" fmla="*/ 2141506 h 2314575"/>
                  <a:gd name="connsiteX11" fmla="*/ 951929 w 2752725"/>
                  <a:gd name="connsiteY11" fmla="*/ 2141506 h 2314575"/>
                  <a:gd name="connsiteX12" fmla="*/ 951929 w 2752725"/>
                  <a:gd name="connsiteY12" fmla="*/ 2141506 h 2314575"/>
                  <a:gd name="connsiteX13" fmla="*/ 951262 w 2752725"/>
                  <a:gd name="connsiteY13" fmla="*/ 2141506 h 2314575"/>
                  <a:gd name="connsiteX14" fmla="*/ 865442 w 2752725"/>
                  <a:gd name="connsiteY14" fmla="*/ 2227326 h 2314575"/>
                  <a:gd name="connsiteX15" fmla="*/ 951262 w 2752725"/>
                  <a:gd name="connsiteY15" fmla="*/ 2313146 h 2314575"/>
                  <a:gd name="connsiteX16" fmla="*/ 951929 w 2752725"/>
                  <a:gd name="connsiteY16" fmla="*/ 2313146 h 2314575"/>
                  <a:gd name="connsiteX17" fmla="*/ 951929 w 2752725"/>
                  <a:gd name="connsiteY17" fmla="*/ 2313146 h 2314575"/>
                  <a:gd name="connsiteX18" fmla="*/ 1805654 w 2752725"/>
                  <a:gd name="connsiteY18" fmla="*/ 2313146 h 2314575"/>
                  <a:gd name="connsiteX19" fmla="*/ 1891475 w 2752725"/>
                  <a:gd name="connsiteY19" fmla="*/ 2227326 h 2314575"/>
                  <a:gd name="connsiteX20" fmla="*/ 1805750 w 2752725"/>
                  <a:gd name="connsiteY20" fmla="*/ 2141506 h 231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52725" h="2314575">
                    <a:moveTo>
                      <a:pt x="7144" y="7144"/>
                    </a:moveTo>
                    <a:lnTo>
                      <a:pt x="7144" y="1973104"/>
                    </a:lnTo>
                    <a:lnTo>
                      <a:pt x="2750344" y="1973104"/>
                    </a:lnTo>
                    <a:lnTo>
                      <a:pt x="2750344" y="7144"/>
                    </a:lnTo>
                    <a:lnTo>
                      <a:pt x="7144" y="7144"/>
                    </a:lnTo>
                    <a:close/>
                    <a:moveTo>
                      <a:pt x="2579656" y="1798130"/>
                    </a:moveTo>
                    <a:lnTo>
                      <a:pt x="175641" y="1798130"/>
                    </a:lnTo>
                    <a:lnTo>
                      <a:pt x="175641" y="178784"/>
                    </a:lnTo>
                    <a:lnTo>
                      <a:pt x="2579561" y="178784"/>
                    </a:lnTo>
                    <a:lnTo>
                      <a:pt x="2579561" y="1798130"/>
                    </a:lnTo>
                    <a:close/>
                    <a:moveTo>
                      <a:pt x="1805750" y="2141506"/>
                    </a:moveTo>
                    <a:lnTo>
                      <a:pt x="951929" y="2141506"/>
                    </a:lnTo>
                    <a:lnTo>
                      <a:pt x="951929" y="2141506"/>
                    </a:lnTo>
                    <a:cubicBezTo>
                      <a:pt x="951738" y="2141506"/>
                      <a:pt x="951452" y="2141506"/>
                      <a:pt x="951262" y="2141506"/>
                    </a:cubicBezTo>
                    <a:cubicBezTo>
                      <a:pt x="903827" y="2141506"/>
                      <a:pt x="865442" y="2179987"/>
                      <a:pt x="865442" y="2227326"/>
                    </a:cubicBezTo>
                    <a:cubicBezTo>
                      <a:pt x="865442" y="2274761"/>
                      <a:pt x="903827" y="2313146"/>
                      <a:pt x="951262" y="2313146"/>
                    </a:cubicBezTo>
                    <a:cubicBezTo>
                      <a:pt x="951452" y="2313146"/>
                      <a:pt x="951643" y="2313146"/>
                      <a:pt x="951929" y="2313146"/>
                    </a:cubicBezTo>
                    <a:lnTo>
                      <a:pt x="951929" y="2313146"/>
                    </a:lnTo>
                    <a:lnTo>
                      <a:pt x="1805654" y="2313146"/>
                    </a:lnTo>
                    <a:cubicBezTo>
                      <a:pt x="1852898" y="2313146"/>
                      <a:pt x="1891475" y="2274761"/>
                      <a:pt x="1891475" y="2227326"/>
                    </a:cubicBezTo>
                    <a:cubicBezTo>
                      <a:pt x="1891475" y="2179987"/>
                      <a:pt x="1852993" y="2141506"/>
                      <a:pt x="1805750" y="2141506"/>
                    </a:cubicBezTo>
                    <a:close/>
                  </a:path>
                </a:pathLst>
              </a:custGeom>
              <a:solidFill>
                <a:schemeClr val="accent1"/>
              </a:solidFill>
              <a:ln w="9525" cap="flat">
                <a:noFill/>
                <a:prstDash val="solid"/>
                <a:miter/>
              </a:ln>
            </p:spPr>
            <p:txBody>
              <a:bodyPr rtlCol="0" anchor="ctr"/>
              <a:lstStyle/>
              <a:p>
                <a:endParaRPr lang="en-GB" sz="2400">
                  <a:solidFill>
                    <a:schemeClr val="accent1"/>
                  </a:solidFill>
                </a:endParaRPr>
              </a:p>
            </p:txBody>
          </p:sp>
        </p:grpSp>
        <p:grpSp>
          <p:nvGrpSpPr>
            <p:cNvPr id="33" name="Group 32">
              <a:extLst>
                <a:ext uri="{FF2B5EF4-FFF2-40B4-BE49-F238E27FC236}">
                  <a16:creationId xmlns:a16="http://schemas.microsoft.com/office/drawing/2014/main" id="{83F6FB9B-5CA7-4F6C-B8C6-59426F8C8488}"/>
                </a:ext>
              </a:extLst>
            </p:cNvPr>
            <p:cNvGrpSpPr/>
            <p:nvPr/>
          </p:nvGrpSpPr>
          <p:grpSpPr>
            <a:xfrm>
              <a:off x="1239167" y="2148926"/>
              <a:ext cx="1227141" cy="307095"/>
              <a:chOff x="1862938" y="1996534"/>
              <a:chExt cx="1227141" cy="307095"/>
            </a:xfrm>
          </p:grpSpPr>
          <p:sp>
            <p:nvSpPr>
              <p:cNvPr id="23" name="TextBox 22">
                <a:extLst>
                  <a:ext uri="{FF2B5EF4-FFF2-40B4-BE49-F238E27FC236}">
                    <a16:creationId xmlns:a16="http://schemas.microsoft.com/office/drawing/2014/main" id="{745CD1F8-C6C9-4CDF-9FC3-247FA17DFE01}"/>
                  </a:ext>
                </a:extLst>
              </p:cNvPr>
              <p:cNvSpPr txBox="1"/>
              <p:nvPr/>
            </p:nvSpPr>
            <p:spPr>
              <a:xfrm>
                <a:off x="2270854" y="2001877"/>
                <a:ext cx="819225" cy="301752"/>
              </a:xfrm>
              <a:prstGeom prst="rect">
                <a:avLst/>
              </a:prstGeom>
            </p:spPr>
            <p:txBody>
              <a:bodyPr vert="horz" wrap="square" lIns="0" tIns="60960" rIns="121920" bIns="60960" rtlCol="0" anchor="t">
                <a:noAutofit/>
              </a:bodyPr>
              <a:lstStyle/>
              <a:p>
                <a:r>
                  <a:rPr lang="en-US" sz="1867" spc="-107">
                    <a:solidFill>
                      <a:schemeClr val="accent1"/>
                    </a:solidFill>
                  </a:rPr>
                  <a:t>Fax</a:t>
                </a:r>
              </a:p>
            </p:txBody>
          </p:sp>
          <p:sp>
            <p:nvSpPr>
              <p:cNvPr id="28" name="Freeform 9">
                <a:extLst>
                  <a:ext uri="{FF2B5EF4-FFF2-40B4-BE49-F238E27FC236}">
                    <a16:creationId xmlns:a16="http://schemas.microsoft.com/office/drawing/2014/main" id="{33B1CE14-AA07-4567-9550-00B08C73C6E0}"/>
                  </a:ext>
                </a:extLst>
              </p:cNvPr>
              <p:cNvSpPr>
                <a:spLocks noEditPoints="1"/>
              </p:cNvSpPr>
              <p:nvPr/>
            </p:nvSpPr>
            <p:spPr bwMode="auto">
              <a:xfrm>
                <a:off x="1862938" y="1996534"/>
                <a:ext cx="351485" cy="264132"/>
              </a:xfrm>
              <a:custGeom>
                <a:avLst/>
                <a:gdLst>
                  <a:gd name="T0" fmla="*/ 360 w 1152"/>
                  <a:gd name="T1" fmla="*/ 144 h 864"/>
                  <a:gd name="T2" fmla="*/ 793 w 1152"/>
                  <a:gd name="T3" fmla="*/ 144 h 864"/>
                  <a:gd name="T4" fmla="*/ 793 w 1152"/>
                  <a:gd name="T5" fmla="*/ 108 h 864"/>
                  <a:gd name="T6" fmla="*/ 360 w 1152"/>
                  <a:gd name="T7" fmla="*/ 108 h 864"/>
                  <a:gd name="T8" fmla="*/ 360 w 1152"/>
                  <a:gd name="T9" fmla="*/ 144 h 864"/>
                  <a:gd name="T10" fmla="*/ 360 w 1152"/>
                  <a:gd name="T11" fmla="*/ 252 h 864"/>
                  <a:gd name="T12" fmla="*/ 793 w 1152"/>
                  <a:gd name="T13" fmla="*/ 252 h 864"/>
                  <a:gd name="T14" fmla="*/ 793 w 1152"/>
                  <a:gd name="T15" fmla="*/ 216 h 864"/>
                  <a:gd name="T16" fmla="*/ 360 w 1152"/>
                  <a:gd name="T17" fmla="*/ 216 h 864"/>
                  <a:gd name="T18" fmla="*/ 360 w 1152"/>
                  <a:gd name="T19" fmla="*/ 252 h 864"/>
                  <a:gd name="T20" fmla="*/ 1152 w 1152"/>
                  <a:gd name="T21" fmla="*/ 396 h 864"/>
                  <a:gd name="T22" fmla="*/ 1152 w 1152"/>
                  <a:gd name="T23" fmla="*/ 396 h 864"/>
                  <a:gd name="T24" fmla="*/ 1080 w 1152"/>
                  <a:gd name="T25" fmla="*/ 324 h 864"/>
                  <a:gd name="T26" fmla="*/ 1075 w 1152"/>
                  <a:gd name="T27" fmla="*/ 324 h 864"/>
                  <a:gd name="T28" fmla="*/ 900 w 1152"/>
                  <a:gd name="T29" fmla="*/ 324 h 864"/>
                  <a:gd name="T30" fmla="*/ 900 w 1152"/>
                  <a:gd name="T31" fmla="*/ 0 h 864"/>
                  <a:gd name="T32" fmla="*/ 897 w 1152"/>
                  <a:gd name="T33" fmla="*/ 0 h 864"/>
                  <a:gd name="T34" fmla="*/ 864 w 1152"/>
                  <a:gd name="T35" fmla="*/ 0 h 864"/>
                  <a:gd name="T36" fmla="*/ 288 w 1152"/>
                  <a:gd name="T37" fmla="*/ 0 h 864"/>
                  <a:gd name="T38" fmla="*/ 252 w 1152"/>
                  <a:gd name="T39" fmla="*/ 0 h 864"/>
                  <a:gd name="T40" fmla="*/ 252 w 1152"/>
                  <a:gd name="T41" fmla="*/ 36 h 864"/>
                  <a:gd name="T42" fmla="*/ 252 w 1152"/>
                  <a:gd name="T43" fmla="*/ 324 h 864"/>
                  <a:gd name="T44" fmla="*/ 77 w 1152"/>
                  <a:gd name="T45" fmla="*/ 324 h 864"/>
                  <a:gd name="T46" fmla="*/ 72 w 1152"/>
                  <a:gd name="T47" fmla="*/ 324 h 864"/>
                  <a:gd name="T48" fmla="*/ 0 w 1152"/>
                  <a:gd name="T49" fmla="*/ 396 h 864"/>
                  <a:gd name="T50" fmla="*/ 0 w 1152"/>
                  <a:gd name="T51" fmla="*/ 396 h 864"/>
                  <a:gd name="T52" fmla="*/ 0 w 1152"/>
                  <a:gd name="T53" fmla="*/ 396 h 864"/>
                  <a:gd name="T54" fmla="*/ 0 w 1152"/>
                  <a:gd name="T55" fmla="*/ 792 h 864"/>
                  <a:gd name="T56" fmla="*/ 0 w 1152"/>
                  <a:gd name="T57" fmla="*/ 864 h 864"/>
                  <a:gd name="T58" fmla="*/ 72 w 1152"/>
                  <a:gd name="T59" fmla="*/ 864 h 864"/>
                  <a:gd name="T60" fmla="*/ 1080 w 1152"/>
                  <a:gd name="T61" fmla="*/ 864 h 864"/>
                  <a:gd name="T62" fmla="*/ 1149 w 1152"/>
                  <a:gd name="T63" fmla="*/ 864 h 864"/>
                  <a:gd name="T64" fmla="*/ 1152 w 1152"/>
                  <a:gd name="T65" fmla="*/ 864 h 864"/>
                  <a:gd name="T66" fmla="*/ 1152 w 1152"/>
                  <a:gd name="T67" fmla="*/ 396 h 864"/>
                  <a:gd name="T68" fmla="*/ 288 w 1152"/>
                  <a:gd name="T69" fmla="*/ 36 h 864"/>
                  <a:gd name="T70" fmla="*/ 864 w 1152"/>
                  <a:gd name="T71" fmla="*/ 36 h 864"/>
                  <a:gd name="T72" fmla="*/ 864 w 1152"/>
                  <a:gd name="T73" fmla="*/ 324 h 864"/>
                  <a:gd name="T74" fmla="*/ 288 w 1152"/>
                  <a:gd name="T75" fmla="*/ 324 h 864"/>
                  <a:gd name="T76" fmla="*/ 288 w 1152"/>
                  <a:gd name="T77" fmla="*/ 36 h 864"/>
                  <a:gd name="T78" fmla="*/ 1080 w 1152"/>
                  <a:gd name="T79" fmla="*/ 468 h 864"/>
                  <a:gd name="T80" fmla="*/ 1080 w 1152"/>
                  <a:gd name="T81" fmla="*/ 556 h 864"/>
                  <a:gd name="T82" fmla="*/ 1080 w 1152"/>
                  <a:gd name="T83" fmla="*/ 792 h 864"/>
                  <a:gd name="T84" fmla="*/ 72 w 1152"/>
                  <a:gd name="T85" fmla="*/ 792 h 864"/>
                  <a:gd name="T86" fmla="*/ 72 w 1152"/>
                  <a:gd name="T87" fmla="*/ 468 h 864"/>
                  <a:gd name="T88" fmla="*/ 72 w 1152"/>
                  <a:gd name="T89" fmla="*/ 468 h 864"/>
                  <a:gd name="T90" fmla="*/ 72 w 1152"/>
                  <a:gd name="T91" fmla="*/ 396 h 864"/>
                  <a:gd name="T92" fmla="*/ 144 w 1152"/>
                  <a:gd name="T93" fmla="*/ 396 h 864"/>
                  <a:gd name="T94" fmla="*/ 1007 w 1152"/>
                  <a:gd name="T95" fmla="*/ 396 h 864"/>
                  <a:gd name="T96" fmla="*/ 1080 w 1152"/>
                  <a:gd name="T97" fmla="*/ 396 h 864"/>
                  <a:gd name="T98" fmla="*/ 1080 w 1152"/>
                  <a:gd name="T99" fmla="*/ 468 h 864"/>
                  <a:gd name="T100" fmla="*/ 255 w 1152"/>
                  <a:gd name="T101" fmla="*/ 684 h 864"/>
                  <a:gd name="T102" fmla="*/ 900 w 1152"/>
                  <a:gd name="T103" fmla="*/ 684 h 864"/>
                  <a:gd name="T104" fmla="*/ 900 w 1152"/>
                  <a:gd name="T105" fmla="*/ 648 h 864"/>
                  <a:gd name="T106" fmla="*/ 255 w 1152"/>
                  <a:gd name="T107" fmla="*/ 648 h 864"/>
                  <a:gd name="T108" fmla="*/ 255 w 1152"/>
                  <a:gd name="T109" fmla="*/ 68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2" h="864">
                    <a:moveTo>
                      <a:pt x="360" y="144"/>
                    </a:moveTo>
                    <a:cubicBezTo>
                      <a:pt x="793" y="144"/>
                      <a:pt x="793" y="144"/>
                      <a:pt x="793" y="144"/>
                    </a:cubicBezTo>
                    <a:cubicBezTo>
                      <a:pt x="793" y="108"/>
                      <a:pt x="793" y="108"/>
                      <a:pt x="793" y="108"/>
                    </a:cubicBezTo>
                    <a:cubicBezTo>
                      <a:pt x="360" y="108"/>
                      <a:pt x="360" y="108"/>
                      <a:pt x="360" y="108"/>
                    </a:cubicBezTo>
                    <a:lnTo>
                      <a:pt x="360" y="144"/>
                    </a:lnTo>
                    <a:close/>
                    <a:moveTo>
                      <a:pt x="360" y="252"/>
                    </a:moveTo>
                    <a:cubicBezTo>
                      <a:pt x="793" y="252"/>
                      <a:pt x="793" y="252"/>
                      <a:pt x="793" y="252"/>
                    </a:cubicBezTo>
                    <a:cubicBezTo>
                      <a:pt x="793" y="216"/>
                      <a:pt x="793" y="216"/>
                      <a:pt x="793" y="216"/>
                    </a:cubicBezTo>
                    <a:cubicBezTo>
                      <a:pt x="360" y="216"/>
                      <a:pt x="360" y="216"/>
                      <a:pt x="360" y="216"/>
                    </a:cubicBezTo>
                    <a:lnTo>
                      <a:pt x="360" y="252"/>
                    </a:lnTo>
                    <a:close/>
                    <a:moveTo>
                      <a:pt x="1152" y="396"/>
                    </a:moveTo>
                    <a:cubicBezTo>
                      <a:pt x="1152" y="396"/>
                      <a:pt x="1152" y="396"/>
                      <a:pt x="1152" y="396"/>
                    </a:cubicBezTo>
                    <a:cubicBezTo>
                      <a:pt x="1152" y="356"/>
                      <a:pt x="1120" y="324"/>
                      <a:pt x="1080" y="324"/>
                    </a:cubicBezTo>
                    <a:cubicBezTo>
                      <a:pt x="1078" y="324"/>
                      <a:pt x="1076" y="324"/>
                      <a:pt x="1075" y="324"/>
                    </a:cubicBezTo>
                    <a:cubicBezTo>
                      <a:pt x="900" y="324"/>
                      <a:pt x="900" y="324"/>
                      <a:pt x="900" y="324"/>
                    </a:cubicBezTo>
                    <a:cubicBezTo>
                      <a:pt x="900" y="0"/>
                      <a:pt x="900" y="0"/>
                      <a:pt x="900" y="0"/>
                    </a:cubicBezTo>
                    <a:cubicBezTo>
                      <a:pt x="897" y="0"/>
                      <a:pt x="897" y="0"/>
                      <a:pt x="897" y="0"/>
                    </a:cubicBezTo>
                    <a:cubicBezTo>
                      <a:pt x="864" y="0"/>
                      <a:pt x="864" y="0"/>
                      <a:pt x="864" y="0"/>
                    </a:cubicBezTo>
                    <a:cubicBezTo>
                      <a:pt x="288" y="0"/>
                      <a:pt x="288" y="0"/>
                      <a:pt x="288" y="0"/>
                    </a:cubicBezTo>
                    <a:cubicBezTo>
                      <a:pt x="252" y="0"/>
                      <a:pt x="252" y="0"/>
                      <a:pt x="252" y="0"/>
                    </a:cubicBezTo>
                    <a:cubicBezTo>
                      <a:pt x="252" y="36"/>
                      <a:pt x="252" y="36"/>
                      <a:pt x="252" y="36"/>
                    </a:cubicBezTo>
                    <a:cubicBezTo>
                      <a:pt x="252" y="324"/>
                      <a:pt x="252" y="324"/>
                      <a:pt x="252" y="324"/>
                    </a:cubicBezTo>
                    <a:cubicBezTo>
                      <a:pt x="77" y="324"/>
                      <a:pt x="77" y="324"/>
                      <a:pt x="77" y="324"/>
                    </a:cubicBezTo>
                    <a:cubicBezTo>
                      <a:pt x="75" y="324"/>
                      <a:pt x="74" y="324"/>
                      <a:pt x="72" y="324"/>
                    </a:cubicBezTo>
                    <a:cubicBezTo>
                      <a:pt x="32" y="324"/>
                      <a:pt x="0" y="356"/>
                      <a:pt x="0" y="396"/>
                    </a:cubicBezTo>
                    <a:cubicBezTo>
                      <a:pt x="0" y="396"/>
                      <a:pt x="0" y="396"/>
                      <a:pt x="0" y="396"/>
                    </a:cubicBezTo>
                    <a:cubicBezTo>
                      <a:pt x="0" y="396"/>
                      <a:pt x="0" y="396"/>
                      <a:pt x="0" y="396"/>
                    </a:cubicBezTo>
                    <a:cubicBezTo>
                      <a:pt x="0" y="792"/>
                      <a:pt x="0" y="792"/>
                      <a:pt x="0" y="792"/>
                    </a:cubicBezTo>
                    <a:cubicBezTo>
                      <a:pt x="0" y="864"/>
                      <a:pt x="0" y="864"/>
                      <a:pt x="0" y="864"/>
                    </a:cubicBezTo>
                    <a:cubicBezTo>
                      <a:pt x="72" y="864"/>
                      <a:pt x="72" y="864"/>
                      <a:pt x="72" y="864"/>
                    </a:cubicBezTo>
                    <a:cubicBezTo>
                      <a:pt x="1080" y="864"/>
                      <a:pt x="1080" y="864"/>
                      <a:pt x="1080" y="864"/>
                    </a:cubicBezTo>
                    <a:cubicBezTo>
                      <a:pt x="1149" y="864"/>
                      <a:pt x="1149" y="864"/>
                      <a:pt x="1149" y="864"/>
                    </a:cubicBezTo>
                    <a:cubicBezTo>
                      <a:pt x="1152" y="864"/>
                      <a:pt x="1152" y="864"/>
                      <a:pt x="1152" y="864"/>
                    </a:cubicBezTo>
                    <a:cubicBezTo>
                      <a:pt x="1152" y="396"/>
                      <a:pt x="1152" y="396"/>
                      <a:pt x="1152" y="396"/>
                    </a:cubicBezTo>
                    <a:close/>
                    <a:moveTo>
                      <a:pt x="288" y="36"/>
                    </a:moveTo>
                    <a:cubicBezTo>
                      <a:pt x="864" y="36"/>
                      <a:pt x="864" y="36"/>
                      <a:pt x="864" y="36"/>
                    </a:cubicBezTo>
                    <a:cubicBezTo>
                      <a:pt x="864" y="324"/>
                      <a:pt x="864" y="324"/>
                      <a:pt x="864" y="324"/>
                    </a:cubicBezTo>
                    <a:cubicBezTo>
                      <a:pt x="288" y="324"/>
                      <a:pt x="288" y="324"/>
                      <a:pt x="288" y="324"/>
                    </a:cubicBezTo>
                    <a:lnTo>
                      <a:pt x="288" y="36"/>
                    </a:lnTo>
                    <a:close/>
                    <a:moveTo>
                      <a:pt x="1080" y="468"/>
                    </a:moveTo>
                    <a:cubicBezTo>
                      <a:pt x="1080" y="556"/>
                      <a:pt x="1080" y="556"/>
                      <a:pt x="1080" y="556"/>
                    </a:cubicBezTo>
                    <a:cubicBezTo>
                      <a:pt x="1080" y="792"/>
                      <a:pt x="1080" y="792"/>
                      <a:pt x="1080" y="792"/>
                    </a:cubicBezTo>
                    <a:cubicBezTo>
                      <a:pt x="72" y="792"/>
                      <a:pt x="72" y="792"/>
                      <a:pt x="72" y="792"/>
                    </a:cubicBezTo>
                    <a:cubicBezTo>
                      <a:pt x="72" y="468"/>
                      <a:pt x="72" y="468"/>
                      <a:pt x="72" y="468"/>
                    </a:cubicBezTo>
                    <a:cubicBezTo>
                      <a:pt x="72" y="468"/>
                      <a:pt x="72" y="468"/>
                      <a:pt x="72" y="468"/>
                    </a:cubicBezTo>
                    <a:cubicBezTo>
                      <a:pt x="72" y="396"/>
                      <a:pt x="72" y="396"/>
                      <a:pt x="72" y="396"/>
                    </a:cubicBezTo>
                    <a:cubicBezTo>
                      <a:pt x="144" y="396"/>
                      <a:pt x="144" y="396"/>
                      <a:pt x="144" y="396"/>
                    </a:cubicBezTo>
                    <a:cubicBezTo>
                      <a:pt x="1007" y="396"/>
                      <a:pt x="1007" y="396"/>
                      <a:pt x="1007" y="396"/>
                    </a:cubicBezTo>
                    <a:cubicBezTo>
                      <a:pt x="1080" y="396"/>
                      <a:pt x="1080" y="396"/>
                      <a:pt x="1080" y="396"/>
                    </a:cubicBezTo>
                    <a:lnTo>
                      <a:pt x="1080" y="468"/>
                    </a:lnTo>
                    <a:close/>
                    <a:moveTo>
                      <a:pt x="255" y="684"/>
                    </a:moveTo>
                    <a:cubicBezTo>
                      <a:pt x="900" y="684"/>
                      <a:pt x="900" y="684"/>
                      <a:pt x="900" y="684"/>
                    </a:cubicBezTo>
                    <a:cubicBezTo>
                      <a:pt x="900" y="648"/>
                      <a:pt x="900" y="648"/>
                      <a:pt x="900" y="648"/>
                    </a:cubicBezTo>
                    <a:cubicBezTo>
                      <a:pt x="255" y="648"/>
                      <a:pt x="255" y="648"/>
                      <a:pt x="255" y="648"/>
                    </a:cubicBezTo>
                    <a:lnTo>
                      <a:pt x="255" y="684"/>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GB" sz="2400">
                  <a:solidFill>
                    <a:schemeClr val="accent1"/>
                  </a:solidFill>
                </a:endParaRPr>
              </a:p>
            </p:txBody>
          </p:sp>
        </p:grpSp>
        <p:grpSp>
          <p:nvGrpSpPr>
            <p:cNvPr id="34" name="Group 33">
              <a:extLst>
                <a:ext uri="{FF2B5EF4-FFF2-40B4-BE49-F238E27FC236}">
                  <a16:creationId xmlns:a16="http://schemas.microsoft.com/office/drawing/2014/main" id="{AF48FA33-6F4D-42ED-8B13-116600901FBB}"/>
                </a:ext>
              </a:extLst>
            </p:cNvPr>
            <p:cNvGrpSpPr/>
            <p:nvPr/>
          </p:nvGrpSpPr>
          <p:grpSpPr>
            <a:xfrm>
              <a:off x="1550859" y="2588594"/>
              <a:ext cx="1072972" cy="315564"/>
              <a:chOff x="2174630" y="2527845"/>
              <a:chExt cx="1072972" cy="315564"/>
            </a:xfrm>
          </p:grpSpPr>
          <p:sp>
            <p:nvSpPr>
              <p:cNvPr id="19" name="TextBox 18">
                <a:extLst>
                  <a:ext uri="{FF2B5EF4-FFF2-40B4-BE49-F238E27FC236}">
                    <a16:creationId xmlns:a16="http://schemas.microsoft.com/office/drawing/2014/main" id="{D555C113-B721-4178-A507-FB3ED2B3D038}"/>
                  </a:ext>
                </a:extLst>
              </p:cNvPr>
              <p:cNvSpPr txBox="1"/>
              <p:nvPr/>
            </p:nvSpPr>
            <p:spPr>
              <a:xfrm>
                <a:off x="2428377" y="2527845"/>
                <a:ext cx="819225" cy="301752"/>
              </a:xfrm>
              <a:prstGeom prst="rect">
                <a:avLst/>
              </a:prstGeom>
            </p:spPr>
            <p:txBody>
              <a:bodyPr vert="horz" wrap="square" lIns="0" tIns="60960" rIns="121920" bIns="60960" rtlCol="0" anchor="t">
                <a:noAutofit/>
              </a:bodyPr>
              <a:lstStyle/>
              <a:p>
                <a:r>
                  <a:rPr lang="en-US" sz="1867" spc="-107">
                    <a:solidFill>
                      <a:schemeClr val="accent1"/>
                    </a:solidFill>
                  </a:rPr>
                  <a:t>Mobile</a:t>
                </a:r>
              </a:p>
            </p:txBody>
          </p:sp>
          <p:sp>
            <p:nvSpPr>
              <p:cNvPr id="29" name="Graphic 25">
                <a:extLst>
                  <a:ext uri="{FF2B5EF4-FFF2-40B4-BE49-F238E27FC236}">
                    <a16:creationId xmlns:a16="http://schemas.microsoft.com/office/drawing/2014/main" id="{25FC5C46-C34B-4277-8D64-83D1DBABD163}"/>
                  </a:ext>
                </a:extLst>
              </p:cNvPr>
              <p:cNvSpPr/>
              <p:nvPr/>
            </p:nvSpPr>
            <p:spPr>
              <a:xfrm>
                <a:off x="2174630" y="2530059"/>
                <a:ext cx="190434" cy="313350"/>
              </a:xfrm>
              <a:custGeom>
                <a:avLst/>
                <a:gdLst>
                  <a:gd name="connsiteX0" fmla="*/ 1042797 w 1047750"/>
                  <a:gd name="connsiteY0" fmla="*/ 93536 h 1724025"/>
                  <a:gd name="connsiteX1" fmla="*/ 956405 w 1047750"/>
                  <a:gd name="connsiteY1" fmla="*/ 7144 h 1724025"/>
                  <a:gd name="connsiteX2" fmla="*/ 946404 w 1047750"/>
                  <a:gd name="connsiteY2" fmla="*/ 7811 h 1724025"/>
                  <a:gd name="connsiteX3" fmla="*/ 103442 w 1047750"/>
                  <a:gd name="connsiteY3" fmla="*/ 7811 h 1724025"/>
                  <a:gd name="connsiteX4" fmla="*/ 93536 w 1047750"/>
                  <a:gd name="connsiteY4" fmla="*/ 7144 h 1724025"/>
                  <a:gd name="connsiteX5" fmla="*/ 7144 w 1047750"/>
                  <a:gd name="connsiteY5" fmla="*/ 93536 h 1724025"/>
                  <a:gd name="connsiteX6" fmla="*/ 7811 w 1047750"/>
                  <a:gd name="connsiteY6" fmla="*/ 103537 h 1724025"/>
                  <a:gd name="connsiteX7" fmla="*/ 7811 w 1047750"/>
                  <a:gd name="connsiteY7" fmla="*/ 1627156 h 1724025"/>
                  <a:gd name="connsiteX8" fmla="*/ 7144 w 1047750"/>
                  <a:gd name="connsiteY8" fmla="*/ 1637157 h 1724025"/>
                  <a:gd name="connsiteX9" fmla="*/ 93536 w 1047750"/>
                  <a:gd name="connsiteY9" fmla="*/ 1723549 h 1724025"/>
                  <a:gd name="connsiteX10" fmla="*/ 94107 w 1047750"/>
                  <a:gd name="connsiteY10" fmla="*/ 1723549 h 1724025"/>
                  <a:gd name="connsiteX11" fmla="*/ 955929 w 1047750"/>
                  <a:gd name="connsiteY11" fmla="*/ 1723549 h 1724025"/>
                  <a:gd name="connsiteX12" fmla="*/ 956501 w 1047750"/>
                  <a:gd name="connsiteY12" fmla="*/ 1723549 h 1724025"/>
                  <a:gd name="connsiteX13" fmla="*/ 957072 w 1047750"/>
                  <a:gd name="connsiteY13" fmla="*/ 1723549 h 1724025"/>
                  <a:gd name="connsiteX14" fmla="*/ 960311 w 1047750"/>
                  <a:gd name="connsiteY14" fmla="*/ 1723549 h 1724025"/>
                  <a:gd name="connsiteX15" fmla="*/ 960311 w 1047750"/>
                  <a:gd name="connsiteY15" fmla="*/ 1723358 h 1724025"/>
                  <a:gd name="connsiteX16" fmla="*/ 1042892 w 1047750"/>
                  <a:gd name="connsiteY16" fmla="*/ 1637252 h 1724025"/>
                  <a:gd name="connsiteX17" fmla="*/ 1042321 w 1047750"/>
                  <a:gd name="connsiteY17" fmla="*/ 1627727 h 1724025"/>
                  <a:gd name="connsiteX18" fmla="*/ 1042892 w 1047750"/>
                  <a:gd name="connsiteY18" fmla="*/ 1627727 h 1724025"/>
                  <a:gd name="connsiteX19" fmla="*/ 1042892 w 1047750"/>
                  <a:gd name="connsiteY19" fmla="*/ 93536 h 1724025"/>
                  <a:gd name="connsiteX20" fmla="*/ 526923 w 1047750"/>
                  <a:gd name="connsiteY20" fmla="*/ 1639538 h 1724025"/>
                  <a:gd name="connsiteX21" fmla="*/ 440531 w 1047750"/>
                  <a:gd name="connsiteY21" fmla="*/ 1553147 h 1724025"/>
                  <a:gd name="connsiteX22" fmla="*/ 526923 w 1047750"/>
                  <a:gd name="connsiteY22" fmla="*/ 1466755 h 1724025"/>
                  <a:gd name="connsiteX23" fmla="*/ 613315 w 1047750"/>
                  <a:gd name="connsiteY23" fmla="*/ 1553147 h 1724025"/>
                  <a:gd name="connsiteX24" fmla="*/ 526923 w 1047750"/>
                  <a:gd name="connsiteY24" fmla="*/ 1639538 h 1724025"/>
                  <a:gd name="connsiteX25" fmla="*/ 871347 w 1047750"/>
                  <a:gd name="connsiteY25" fmla="*/ 1376743 h 1724025"/>
                  <a:gd name="connsiteX26" fmla="*/ 179261 w 1047750"/>
                  <a:gd name="connsiteY26" fmla="*/ 1376743 h 1724025"/>
                  <a:gd name="connsiteX27" fmla="*/ 179261 w 1047750"/>
                  <a:gd name="connsiteY27" fmla="*/ 176022 h 1724025"/>
                  <a:gd name="connsiteX28" fmla="*/ 871442 w 1047750"/>
                  <a:gd name="connsiteY28" fmla="*/ 176022 h 1724025"/>
                  <a:gd name="connsiteX29" fmla="*/ 871442 w 1047750"/>
                  <a:gd name="connsiteY29" fmla="*/ 1376743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7750" h="1724025">
                    <a:moveTo>
                      <a:pt x="1042797" y="93536"/>
                    </a:moveTo>
                    <a:cubicBezTo>
                      <a:pt x="1042797" y="45815"/>
                      <a:pt x="1004126" y="7144"/>
                      <a:pt x="956405" y="7144"/>
                    </a:cubicBezTo>
                    <a:cubicBezTo>
                      <a:pt x="952976" y="7144"/>
                      <a:pt x="949738" y="7430"/>
                      <a:pt x="946404" y="7811"/>
                    </a:cubicBezTo>
                    <a:lnTo>
                      <a:pt x="103442" y="7811"/>
                    </a:lnTo>
                    <a:cubicBezTo>
                      <a:pt x="100203" y="7430"/>
                      <a:pt x="96869" y="7144"/>
                      <a:pt x="93536" y="7144"/>
                    </a:cubicBezTo>
                    <a:cubicBezTo>
                      <a:pt x="45815" y="7144"/>
                      <a:pt x="7144" y="45815"/>
                      <a:pt x="7144" y="93536"/>
                    </a:cubicBezTo>
                    <a:cubicBezTo>
                      <a:pt x="7144" y="96965"/>
                      <a:pt x="7430" y="100203"/>
                      <a:pt x="7811" y="103537"/>
                    </a:cubicBezTo>
                    <a:lnTo>
                      <a:pt x="7811" y="1627156"/>
                    </a:lnTo>
                    <a:cubicBezTo>
                      <a:pt x="7430" y="1630394"/>
                      <a:pt x="7144" y="1633728"/>
                      <a:pt x="7144" y="1637157"/>
                    </a:cubicBezTo>
                    <a:cubicBezTo>
                      <a:pt x="7144" y="1684877"/>
                      <a:pt x="45815" y="1723549"/>
                      <a:pt x="93536" y="1723549"/>
                    </a:cubicBezTo>
                    <a:cubicBezTo>
                      <a:pt x="93726" y="1723549"/>
                      <a:pt x="93917" y="1723549"/>
                      <a:pt x="94107" y="1723549"/>
                    </a:cubicBezTo>
                    <a:lnTo>
                      <a:pt x="955929" y="1723549"/>
                    </a:lnTo>
                    <a:cubicBezTo>
                      <a:pt x="956120" y="1723549"/>
                      <a:pt x="956310" y="1723549"/>
                      <a:pt x="956501" y="1723549"/>
                    </a:cubicBezTo>
                    <a:cubicBezTo>
                      <a:pt x="956691" y="1723549"/>
                      <a:pt x="956882" y="1723549"/>
                      <a:pt x="957072" y="1723549"/>
                    </a:cubicBezTo>
                    <a:lnTo>
                      <a:pt x="960311" y="1723549"/>
                    </a:lnTo>
                    <a:lnTo>
                      <a:pt x="960311" y="1723358"/>
                    </a:lnTo>
                    <a:cubicBezTo>
                      <a:pt x="1006221" y="1721358"/>
                      <a:pt x="1042892" y="1683639"/>
                      <a:pt x="1042892" y="1637252"/>
                    </a:cubicBezTo>
                    <a:cubicBezTo>
                      <a:pt x="1042892" y="1634014"/>
                      <a:pt x="1042702" y="1630871"/>
                      <a:pt x="1042321" y="1627727"/>
                    </a:cubicBezTo>
                    <a:lnTo>
                      <a:pt x="1042892" y="1627727"/>
                    </a:lnTo>
                    <a:lnTo>
                      <a:pt x="1042892" y="93536"/>
                    </a:lnTo>
                    <a:close/>
                    <a:moveTo>
                      <a:pt x="526923" y="1639538"/>
                    </a:moveTo>
                    <a:cubicBezTo>
                      <a:pt x="479203" y="1639538"/>
                      <a:pt x="440531" y="1600867"/>
                      <a:pt x="440531" y="1553147"/>
                    </a:cubicBezTo>
                    <a:cubicBezTo>
                      <a:pt x="440531" y="1505426"/>
                      <a:pt x="479203" y="1466755"/>
                      <a:pt x="526923" y="1466755"/>
                    </a:cubicBezTo>
                    <a:cubicBezTo>
                      <a:pt x="574643" y="1466755"/>
                      <a:pt x="613315" y="1505426"/>
                      <a:pt x="613315" y="1553147"/>
                    </a:cubicBezTo>
                    <a:cubicBezTo>
                      <a:pt x="613220" y="1600867"/>
                      <a:pt x="574548" y="1639538"/>
                      <a:pt x="526923" y="1639538"/>
                    </a:cubicBezTo>
                    <a:close/>
                    <a:moveTo>
                      <a:pt x="871347" y="1376743"/>
                    </a:moveTo>
                    <a:lnTo>
                      <a:pt x="179261" y="1376743"/>
                    </a:lnTo>
                    <a:lnTo>
                      <a:pt x="179261" y="176022"/>
                    </a:lnTo>
                    <a:lnTo>
                      <a:pt x="871442" y="176022"/>
                    </a:lnTo>
                    <a:lnTo>
                      <a:pt x="871442" y="1376743"/>
                    </a:lnTo>
                    <a:close/>
                  </a:path>
                </a:pathLst>
              </a:custGeom>
              <a:solidFill>
                <a:schemeClr val="accent1"/>
              </a:solidFill>
              <a:ln w="9525" cap="flat">
                <a:noFill/>
                <a:prstDash val="solid"/>
                <a:miter/>
              </a:ln>
            </p:spPr>
            <p:txBody>
              <a:bodyPr rtlCol="0" anchor="ctr"/>
              <a:lstStyle/>
              <a:p>
                <a:endParaRPr lang="en-GB" sz="2400">
                  <a:solidFill>
                    <a:schemeClr val="accent1"/>
                  </a:solidFill>
                </a:endParaRPr>
              </a:p>
            </p:txBody>
          </p:sp>
        </p:grpSp>
        <p:grpSp>
          <p:nvGrpSpPr>
            <p:cNvPr id="32" name="Group 31">
              <a:extLst>
                <a:ext uri="{FF2B5EF4-FFF2-40B4-BE49-F238E27FC236}">
                  <a16:creationId xmlns:a16="http://schemas.microsoft.com/office/drawing/2014/main" id="{B41D8D1B-9635-4A0A-814F-DF8E9D3BA3E8}"/>
                </a:ext>
              </a:extLst>
            </p:cNvPr>
            <p:cNvGrpSpPr/>
            <p:nvPr/>
          </p:nvGrpSpPr>
          <p:grpSpPr>
            <a:xfrm>
              <a:off x="942350" y="1714601"/>
              <a:ext cx="1227142" cy="301752"/>
              <a:chOff x="1566121" y="1496117"/>
              <a:chExt cx="1227142" cy="301752"/>
            </a:xfrm>
          </p:grpSpPr>
          <p:sp>
            <p:nvSpPr>
              <p:cNvPr id="22" name="TextBox 21">
                <a:extLst>
                  <a:ext uri="{FF2B5EF4-FFF2-40B4-BE49-F238E27FC236}">
                    <a16:creationId xmlns:a16="http://schemas.microsoft.com/office/drawing/2014/main" id="{1667BB10-1027-49C4-8523-67010DD61F84}"/>
                  </a:ext>
                </a:extLst>
              </p:cNvPr>
              <p:cNvSpPr txBox="1"/>
              <p:nvPr/>
            </p:nvSpPr>
            <p:spPr>
              <a:xfrm>
                <a:off x="1974038" y="1496117"/>
                <a:ext cx="819225" cy="301752"/>
              </a:xfrm>
              <a:prstGeom prst="rect">
                <a:avLst/>
              </a:prstGeom>
            </p:spPr>
            <p:txBody>
              <a:bodyPr vert="horz" wrap="square" lIns="0" tIns="60960" rIns="121920" bIns="60960" rtlCol="0" anchor="t">
                <a:noAutofit/>
              </a:bodyPr>
              <a:lstStyle/>
              <a:p>
                <a:r>
                  <a:rPr lang="en-US" sz="1867" spc="-107">
                    <a:solidFill>
                      <a:schemeClr val="accent1"/>
                    </a:solidFill>
                  </a:rPr>
                  <a:t>Email</a:t>
                </a:r>
              </a:p>
            </p:txBody>
          </p:sp>
          <p:sp>
            <p:nvSpPr>
              <p:cNvPr id="30" name="Graphic 27">
                <a:extLst>
                  <a:ext uri="{FF2B5EF4-FFF2-40B4-BE49-F238E27FC236}">
                    <a16:creationId xmlns:a16="http://schemas.microsoft.com/office/drawing/2014/main" id="{7CD28A3C-4A69-4062-BA22-99259485CB10}"/>
                  </a:ext>
                </a:extLst>
              </p:cNvPr>
              <p:cNvSpPr/>
              <p:nvPr/>
            </p:nvSpPr>
            <p:spPr>
              <a:xfrm>
                <a:off x="1566121" y="1531473"/>
                <a:ext cx="351486" cy="220135"/>
              </a:xfrm>
              <a:custGeom>
                <a:avLst/>
                <a:gdLst>
                  <a:gd name="connsiteX0" fmla="*/ 2749963 w 2752725"/>
                  <a:gd name="connsiteY0" fmla="*/ 179451 h 1724025"/>
                  <a:gd name="connsiteX1" fmla="*/ 2749963 w 2752725"/>
                  <a:gd name="connsiteY1" fmla="*/ 179165 h 1724025"/>
                  <a:gd name="connsiteX2" fmla="*/ 2578037 w 2752725"/>
                  <a:gd name="connsiteY2" fmla="*/ 7239 h 1724025"/>
                  <a:gd name="connsiteX3" fmla="*/ 2566702 w 2752725"/>
                  <a:gd name="connsiteY3" fmla="*/ 7811 h 1724025"/>
                  <a:gd name="connsiteX4" fmla="*/ 1378744 w 2752725"/>
                  <a:gd name="connsiteY4" fmla="*/ 7811 h 1724025"/>
                  <a:gd name="connsiteX5" fmla="*/ 521494 w 2752725"/>
                  <a:gd name="connsiteY5" fmla="*/ 7811 h 1724025"/>
                  <a:gd name="connsiteX6" fmla="*/ 190405 w 2752725"/>
                  <a:gd name="connsiteY6" fmla="*/ 7811 h 1724025"/>
                  <a:gd name="connsiteX7" fmla="*/ 179070 w 2752725"/>
                  <a:gd name="connsiteY7" fmla="*/ 7144 h 1724025"/>
                  <a:gd name="connsiteX8" fmla="*/ 7144 w 2752725"/>
                  <a:gd name="connsiteY8" fmla="*/ 179070 h 1724025"/>
                  <a:gd name="connsiteX9" fmla="*/ 7144 w 2752725"/>
                  <a:gd name="connsiteY9" fmla="*/ 179165 h 1724025"/>
                  <a:gd name="connsiteX10" fmla="*/ 7144 w 2752725"/>
                  <a:gd name="connsiteY10" fmla="*/ 179165 h 1724025"/>
                  <a:gd name="connsiteX11" fmla="*/ 7144 w 2752725"/>
                  <a:gd name="connsiteY11" fmla="*/ 1722215 h 1724025"/>
                  <a:gd name="connsiteX12" fmla="*/ 178594 w 2752725"/>
                  <a:gd name="connsiteY12" fmla="*/ 1722215 h 1724025"/>
                  <a:gd name="connsiteX13" fmla="*/ 2578894 w 2752725"/>
                  <a:gd name="connsiteY13" fmla="*/ 1722215 h 1724025"/>
                  <a:gd name="connsiteX14" fmla="*/ 2750344 w 2752725"/>
                  <a:gd name="connsiteY14" fmla="*/ 1722215 h 1724025"/>
                  <a:gd name="connsiteX15" fmla="*/ 2750344 w 2752725"/>
                  <a:gd name="connsiteY15" fmla="*/ 1550765 h 1724025"/>
                  <a:gd name="connsiteX16" fmla="*/ 2750344 w 2752725"/>
                  <a:gd name="connsiteY16" fmla="*/ 179451 h 1724025"/>
                  <a:gd name="connsiteX17" fmla="*/ 2749963 w 2752725"/>
                  <a:gd name="connsiteY17" fmla="*/ 179451 h 1724025"/>
                  <a:gd name="connsiteX18" fmla="*/ 350996 w 2752725"/>
                  <a:gd name="connsiteY18" fmla="*/ 179165 h 1724025"/>
                  <a:gd name="connsiteX19" fmla="*/ 521494 w 2752725"/>
                  <a:gd name="connsiteY19" fmla="*/ 179165 h 1724025"/>
                  <a:gd name="connsiteX20" fmla="*/ 1378744 w 2752725"/>
                  <a:gd name="connsiteY20" fmla="*/ 179165 h 1724025"/>
                  <a:gd name="connsiteX21" fmla="*/ 2406110 w 2752725"/>
                  <a:gd name="connsiteY21" fmla="*/ 179165 h 1724025"/>
                  <a:gd name="connsiteX22" fmla="*/ 2522982 w 2752725"/>
                  <a:gd name="connsiteY22" fmla="*/ 179165 h 1724025"/>
                  <a:gd name="connsiteX23" fmla="*/ 1730978 w 2752725"/>
                  <a:gd name="connsiteY23" fmla="*/ 970598 h 1724025"/>
                  <a:gd name="connsiteX24" fmla="*/ 1731169 w 2752725"/>
                  <a:gd name="connsiteY24" fmla="*/ 967835 h 1724025"/>
                  <a:gd name="connsiteX25" fmla="*/ 1569720 w 2752725"/>
                  <a:gd name="connsiteY25" fmla="*/ 1128903 h 1724025"/>
                  <a:gd name="connsiteX26" fmla="*/ 1378458 w 2752725"/>
                  <a:gd name="connsiteY26" fmla="*/ 1213104 h 1724025"/>
                  <a:gd name="connsiteX27" fmla="*/ 1183196 w 2752725"/>
                  <a:gd name="connsiteY27" fmla="*/ 1124331 h 1724025"/>
                  <a:gd name="connsiteX28" fmla="*/ 1025843 w 2752725"/>
                  <a:gd name="connsiteY28" fmla="*/ 968026 h 1724025"/>
                  <a:gd name="connsiteX29" fmla="*/ 1025938 w 2752725"/>
                  <a:gd name="connsiteY29" fmla="*/ 970407 h 1724025"/>
                  <a:gd name="connsiteX30" fmla="*/ 234410 w 2752725"/>
                  <a:gd name="connsiteY30" fmla="*/ 179165 h 1724025"/>
                  <a:gd name="connsiteX31" fmla="*/ 350996 w 2752725"/>
                  <a:gd name="connsiteY31" fmla="*/ 179165 h 1724025"/>
                  <a:gd name="connsiteX32" fmla="*/ 178594 w 2752725"/>
                  <a:gd name="connsiteY32" fmla="*/ 350996 h 1724025"/>
                  <a:gd name="connsiteX33" fmla="*/ 179070 w 2752725"/>
                  <a:gd name="connsiteY33" fmla="*/ 350996 h 1724025"/>
                  <a:gd name="connsiteX34" fmla="*/ 179070 w 2752725"/>
                  <a:gd name="connsiteY34" fmla="*/ 245078 h 1724025"/>
                  <a:gd name="connsiteX35" fmla="*/ 803815 w 2752725"/>
                  <a:gd name="connsiteY35" fmla="*/ 869633 h 1724025"/>
                  <a:gd name="connsiteX36" fmla="*/ 178594 w 2752725"/>
                  <a:gd name="connsiteY36" fmla="*/ 1494854 h 1724025"/>
                  <a:gd name="connsiteX37" fmla="*/ 178594 w 2752725"/>
                  <a:gd name="connsiteY37" fmla="*/ 350996 h 1724025"/>
                  <a:gd name="connsiteX38" fmla="*/ 243935 w 2752725"/>
                  <a:gd name="connsiteY38" fmla="*/ 1550765 h 1724025"/>
                  <a:gd name="connsiteX39" fmla="*/ 864489 w 2752725"/>
                  <a:gd name="connsiteY39" fmla="*/ 930212 h 1724025"/>
                  <a:gd name="connsiteX40" fmla="*/ 1124141 w 2752725"/>
                  <a:gd name="connsiteY40" fmla="*/ 1189863 h 1724025"/>
                  <a:gd name="connsiteX41" fmla="*/ 1132904 w 2752725"/>
                  <a:gd name="connsiteY41" fmla="*/ 1198626 h 1724025"/>
                  <a:gd name="connsiteX42" fmla="*/ 1140333 w 2752725"/>
                  <a:gd name="connsiteY42" fmla="*/ 1206056 h 1724025"/>
                  <a:gd name="connsiteX43" fmla="*/ 1140524 w 2752725"/>
                  <a:gd name="connsiteY43" fmla="*/ 1205865 h 1724025"/>
                  <a:gd name="connsiteX44" fmla="*/ 1378458 w 2752725"/>
                  <a:gd name="connsiteY44" fmla="*/ 1297877 h 1724025"/>
                  <a:gd name="connsiteX45" fmla="*/ 1630871 w 2752725"/>
                  <a:gd name="connsiteY45" fmla="*/ 1191768 h 1724025"/>
                  <a:gd name="connsiteX46" fmla="*/ 1897571 w 2752725"/>
                  <a:gd name="connsiteY46" fmla="*/ 925354 h 1724025"/>
                  <a:gd name="connsiteX47" fmla="*/ 2522982 w 2752725"/>
                  <a:gd name="connsiteY47" fmla="*/ 1550765 h 1724025"/>
                  <a:gd name="connsiteX48" fmla="*/ 243935 w 2752725"/>
                  <a:gd name="connsiteY48" fmla="*/ 1550765 h 1724025"/>
                  <a:gd name="connsiteX49" fmla="*/ 2578894 w 2752725"/>
                  <a:gd name="connsiteY49" fmla="*/ 350996 h 1724025"/>
                  <a:gd name="connsiteX50" fmla="*/ 2578894 w 2752725"/>
                  <a:gd name="connsiteY50" fmla="*/ 560165 h 1724025"/>
                  <a:gd name="connsiteX51" fmla="*/ 2578894 w 2752725"/>
                  <a:gd name="connsiteY51" fmla="*/ 1485424 h 1724025"/>
                  <a:gd name="connsiteX52" fmla="*/ 1958245 w 2752725"/>
                  <a:gd name="connsiteY52" fmla="*/ 864775 h 1724025"/>
                  <a:gd name="connsiteX53" fmla="*/ 2578894 w 2752725"/>
                  <a:gd name="connsiteY53" fmla="*/ 244507 h 1724025"/>
                  <a:gd name="connsiteX54" fmla="*/ 2578894 w 2752725"/>
                  <a:gd name="connsiteY54" fmla="*/ 350996 h 1724025"/>
                  <a:gd name="connsiteX55" fmla="*/ 1222058 w 2752725"/>
                  <a:gd name="connsiteY55" fmla="*/ 798576 h 1724025"/>
                  <a:gd name="connsiteX56" fmla="*/ 1304354 w 2752725"/>
                  <a:gd name="connsiteY56" fmla="*/ 853916 h 1724025"/>
                  <a:gd name="connsiteX57" fmla="*/ 1406366 w 2752725"/>
                  <a:gd name="connsiteY57" fmla="*/ 874014 h 1724025"/>
                  <a:gd name="connsiteX58" fmla="*/ 1471327 w 2752725"/>
                  <a:gd name="connsiteY58" fmla="*/ 865727 h 1724025"/>
                  <a:gd name="connsiteX59" fmla="*/ 1531144 w 2752725"/>
                  <a:gd name="connsiteY59" fmla="*/ 841915 h 1724025"/>
                  <a:gd name="connsiteX60" fmla="*/ 1582674 w 2752725"/>
                  <a:gd name="connsiteY60" fmla="*/ 803529 h 1724025"/>
                  <a:gd name="connsiteX61" fmla="*/ 1622774 w 2752725"/>
                  <a:gd name="connsiteY61" fmla="*/ 752380 h 1724025"/>
                  <a:gd name="connsiteX62" fmla="*/ 1579245 w 2752725"/>
                  <a:gd name="connsiteY62" fmla="*/ 752380 h 1724025"/>
                  <a:gd name="connsiteX63" fmla="*/ 1545336 w 2752725"/>
                  <a:gd name="connsiteY63" fmla="*/ 786575 h 1724025"/>
                  <a:gd name="connsiteX64" fmla="*/ 1503521 w 2752725"/>
                  <a:gd name="connsiteY64" fmla="*/ 813149 h 1724025"/>
                  <a:gd name="connsiteX65" fmla="*/ 1456849 w 2752725"/>
                  <a:gd name="connsiteY65" fmla="*/ 830104 h 1724025"/>
                  <a:gd name="connsiteX66" fmla="*/ 1407700 w 2752725"/>
                  <a:gd name="connsiteY66" fmla="*/ 836009 h 1724025"/>
                  <a:gd name="connsiteX67" fmla="*/ 1325404 w 2752725"/>
                  <a:gd name="connsiteY67" fmla="*/ 819055 h 1724025"/>
                  <a:gd name="connsiteX68" fmla="*/ 1257300 w 2752725"/>
                  <a:gd name="connsiteY68" fmla="*/ 772763 h 1724025"/>
                  <a:gd name="connsiteX69" fmla="*/ 1211009 w 2752725"/>
                  <a:gd name="connsiteY69" fmla="*/ 703231 h 1724025"/>
                  <a:gd name="connsiteX70" fmla="*/ 1194054 w 2752725"/>
                  <a:gd name="connsiteY70" fmla="*/ 616839 h 1724025"/>
                  <a:gd name="connsiteX71" fmla="*/ 1210342 w 2752725"/>
                  <a:gd name="connsiteY71" fmla="*/ 531114 h 1724025"/>
                  <a:gd name="connsiteX72" fmla="*/ 1254919 w 2752725"/>
                  <a:gd name="connsiteY72" fmla="*/ 460629 h 1724025"/>
                  <a:gd name="connsiteX73" fmla="*/ 1321594 w 2752725"/>
                  <a:gd name="connsiteY73" fmla="*/ 412623 h 1724025"/>
                  <a:gd name="connsiteX74" fmla="*/ 1404176 w 2752725"/>
                  <a:gd name="connsiteY74" fmla="*/ 395002 h 1724025"/>
                  <a:gd name="connsiteX75" fmla="*/ 1473994 w 2752725"/>
                  <a:gd name="connsiteY75" fmla="*/ 407480 h 1724025"/>
                  <a:gd name="connsiteX76" fmla="*/ 1534097 w 2752725"/>
                  <a:gd name="connsiteY76" fmla="*/ 443103 h 1724025"/>
                  <a:gd name="connsiteX77" fmla="*/ 1575911 w 2752725"/>
                  <a:gd name="connsiteY77" fmla="*/ 499491 h 1724025"/>
                  <a:gd name="connsiteX78" fmla="*/ 1591437 w 2752725"/>
                  <a:gd name="connsiteY78" fmla="*/ 573500 h 1724025"/>
                  <a:gd name="connsiteX79" fmla="*/ 1582484 w 2752725"/>
                  <a:gd name="connsiteY79" fmla="*/ 629507 h 1724025"/>
                  <a:gd name="connsiteX80" fmla="*/ 1559624 w 2752725"/>
                  <a:gd name="connsiteY80" fmla="*/ 680657 h 1724025"/>
                  <a:gd name="connsiteX81" fmla="*/ 1528858 w 2752725"/>
                  <a:gd name="connsiteY81" fmla="*/ 717995 h 1724025"/>
                  <a:gd name="connsiteX82" fmla="*/ 1495997 w 2752725"/>
                  <a:gd name="connsiteY82" fmla="*/ 732473 h 1724025"/>
                  <a:gd name="connsiteX83" fmla="*/ 1483233 w 2752725"/>
                  <a:gd name="connsiteY83" fmla="*/ 726567 h 1724025"/>
                  <a:gd name="connsiteX84" fmla="*/ 1479423 w 2752725"/>
                  <a:gd name="connsiteY84" fmla="*/ 711041 h 1724025"/>
                  <a:gd name="connsiteX85" fmla="*/ 1481804 w 2752725"/>
                  <a:gd name="connsiteY85" fmla="*/ 694087 h 1724025"/>
                  <a:gd name="connsiteX86" fmla="*/ 1487043 w 2752725"/>
                  <a:gd name="connsiteY86" fmla="*/ 675799 h 1724025"/>
                  <a:gd name="connsiteX87" fmla="*/ 1545146 w 2752725"/>
                  <a:gd name="connsiteY87" fmla="*/ 479393 h 1724025"/>
                  <a:gd name="connsiteX88" fmla="*/ 1501521 w 2752725"/>
                  <a:gd name="connsiteY88" fmla="*/ 479393 h 1724025"/>
                  <a:gd name="connsiteX89" fmla="*/ 1485614 w 2752725"/>
                  <a:gd name="connsiteY89" fmla="*/ 522923 h 1724025"/>
                  <a:gd name="connsiteX90" fmla="*/ 1453134 w 2752725"/>
                  <a:gd name="connsiteY90" fmla="*/ 479012 h 1724025"/>
                  <a:gd name="connsiteX91" fmla="*/ 1408176 w 2752725"/>
                  <a:gd name="connsiteY91" fmla="*/ 466249 h 1724025"/>
                  <a:gd name="connsiteX92" fmla="*/ 1341501 w 2752725"/>
                  <a:gd name="connsiteY92" fmla="*/ 483584 h 1724025"/>
                  <a:gd name="connsiteX93" fmla="*/ 1290352 w 2752725"/>
                  <a:gd name="connsiteY93" fmla="*/ 528542 h 1724025"/>
                  <a:gd name="connsiteX94" fmla="*/ 1257491 w 2752725"/>
                  <a:gd name="connsiteY94" fmla="*/ 591503 h 1724025"/>
                  <a:gd name="connsiteX95" fmla="*/ 1245775 w 2752725"/>
                  <a:gd name="connsiteY95" fmla="*/ 662750 h 1724025"/>
                  <a:gd name="connsiteX96" fmla="*/ 1253014 w 2752725"/>
                  <a:gd name="connsiteY96" fmla="*/ 705612 h 1724025"/>
                  <a:gd name="connsiteX97" fmla="*/ 1273112 w 2752725"/>
                  <a:gd name="connsiteY97" fmla="*/ 740188 h 1724025"/>
                  <a:gd name="connsiteX98" fmla="*/ 1304258 w 2752725"/>
                  <a:gd name="connsiteY98" fmla="*/ 763334 h 1724025"/>
                  <a:gd name="connsiteX99" fmla="*/ 1344739 w 2752725"/>
                  <a:gd name="connsiteY99" fmla="*/ 772001 h 1724025"/>
                  <a:gd name="connsiteX100" fmla="*/ 1392460 w 2752725"/>
                  <a:gd name="connsiteY100" fmla="*/ 757809 h 1724025"/>
                  <a:gd name="connsiteX101" fmla="*/ 1430464 w 2752725"/>
                  <a:gd name="connsiteY101" fmla="*/ 725615 h 1724025"/>
                  <a:gd name="connsiteX102" fmla="*/ 1432560 w 2752725"/>
                  <a:gd name="connsiteY102" fmla="*/ 725615 h 1724025"/>
                  <a:gd name="connsiteX103" fmla="*/ 1446371 w 2752725"/>
                  <a:gd name="connsiteY103" fmla="*/ 759524 h 1724025"/>
                  <a:gd name="connsiteX104" fmla="*/ 1476756 w 2752725"/>
                  <a:gd name="connsiteY104" fmla="*/ 770573 h 1724025"/>
                  <a:gd name="connsiteX105" fmla="*/ 1529334 w 2752725"/>
                  <a:gd name="connsiteY105" fmla="*/ 756095 h 1724025"/>
                  <a:gd name="connsiteX106" fmla="*/ 1581912 w 2752725"/>
                  <a:gd name="connsiteY106" fmla="*/ 715328 h 1724025"/>
                  <a:gd name="connsiteX107" fmla="*/ 1622393 w 2752725"/>
                  <a:gd name="connsiteY107" fmla="*/ 652082 h 1724025"/>
                  <a:gd name="connsiteX108" fmla="*/ 1638681 w 2752725"/>
                  <a:gd name="connsiteY108" fmla="*/ 570167 h 1724025"/>
                  <a:gd name="connsiteX109" fmla="*/ 1620012 w 2752725"/>
                  <a:gd name="connsiteY109" fmla="*/ 484442 h 1724025"/>
                  <a:gd name="connsiteX110" fmla="*/ 1569149 w 2752725"/>
                  <a:gd name="connsiteY110" fmla="*/ 417005 h 1724025"/>
                  <a:gd name="connsiteX111" fmla="*/ 1494092 w 2752725"/>
                  <a:gd name="connsiteY111" fmla="*/ 373094 h 1724025"/>
                  <a:gd name="connsiteX112" fmla="*/ 1403509 w 2752725"/>
                  <a:gd name="connsiteY112" fmla="*/ 357188 h 1724025"/>
                  <a:gd name="connsiteX113" fmla="*/ 1304258 w 2752725"/>
                  <a:gd name="connsiteY113" fmla="*/ 377285 h 1724025"/>
                  <a:gd name="connsiteX114" fmla="*/ 1222629 w 2752725"/>
                  <a:gd name="connsiteY114" fmla="*/ 432245 h 1724025"/>
                  <a:gd name="connsiteX115" fmla="*/ 1167289 w 2752725"/>
                  <a:gd name="connsiteY115" fmla="*/ 513874 h 1724025"/>
                  <a:gd name="connsiteX116" fmla="*/ 1146905 w 2752725"/>
                  <a:gd name="connsiteY116" fmla="*/ 613791 h 1724025"/>
                  <a:gd name="connsiteX117" fmla="*/ 1167003 w 2752725"/>
                  <a:gd name="connsiteY117" fmla="*/ 716090 h 1724025"/>
                  <a:gd name="connsiteX118" fmla="*/ 1222058 w 2752725"/>
                  <a:gd name="connsiteY118" fmla="*/ 798576 h 1724025"/>
                  <a:gd name="connsiteX119" fmla="*/ 1456087 w 2752725"/>
                  <a:gd name="connsiteY119" fmla="*/ 624269 h 1724025"/>
                  <a:gd name="connsiteX120" fmla="*/ 1433227 w 2752725"/>
                  <a:gd name="connsiteY120" fmla="*/ 672370 h 1724025"/>
                  <a:gd name="connsiteX121" fmla="*/ 1399318 w 2752725"/>
                  <a:gd name="connsiteY121" fmla="*/ 709708 h 1724025"/>
                  <a:gd name="connsiteX122" fmla="*/ 1357122 w 2752725"/>
                  <a:gd name="connsiteY122" fmla="*/ 724567 h 1724025"/>
                  <a:gd name="connsiteX123" fmla="*/ 1314260 w 2752725"/>
                  <a:gd name="connsiteY123" fmla="*/ 705517 h 1724025"/>
                  <a:gd name="connsiteX124" fmla="*/ 1297686 w 2752725"/>
                  <a:gd name="connsiteY124" fmla="*/ 657415 h 1724025"/>
                  <a:gd name="connsiteX125" fmla="*/ 1305973 w 2752725"/>
                  <a:gd name="connsiteY125" fmla="*/ 609314 h 1724025"/>
                  <a:gd name="connsiteX126" fmla="*/ 1328833 w 2752725"/>
                  <a:gd name="connsiteY126" fmla="*/ 562642 h 1724025"/>
                  <a:gd name="connsiteX127" fmla="*/ 1363789 w 2752725"/>
                  <a:gd name="connsiteY127" fmla="*/ 527018 h 1724025"/>
                  <a:gd name="connsiteX128" fmla="*/ 1408367 w 2752725"/>
                  <a:gd name="connsiteY128" fmla="*/ 512826 h 1724025"/>
                  <a:gd name="connsiteX129" fmla="*/ 1429417 w 2752725"/>
                  <a:gd name="connsiteY129" fmla="*/ 518350 h 1724025"/>
                  <a:gd name="connsiteX130" fmla="*/ 1447038 w 2752725"/>
                  <a:gd name="connsiteY130" fmla="*/ 532543 h 1724025"/>
                  <a:gd name="connsiteX131" fmla="*/ 1459516 w 2752725"/>
                  <a:gd name="connsiteY131" fmla="*/ 552926 h 1724025"/>
                  <a:gd name="connsiteX132" fmla="*/ 1464374 w 2752725"/>
                  <a:gd name="connsiteY132" fmla="*/ 577120 h 1724025"/>
                  <a:gd name="connsiteX133" fmla="*/ 1456087 w 2752725"/>
                  <a:gd name="connsiteY133" fmla="*/ 624269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752725" h="1724025">
                    <a:moveTo>
                      <a:pt x="2749963" y="179451"/>
                    </a:moveTo>
                    <a:cubicBezTo>
                      <a:pt x="2749963" y="179356"/>
                      <a:pt x="2749963" y="179261"/>
                      <a:pt x="2749963" y="179165"/>
                    </a:cubicBezTo>
                    <a:cubicBezTo>
                      <a:pt x="2749963" y="84201"/>
                      <a:pt x="2673001" y="7239"/>
                      <a:pt x="2578037" y="7239"/>
                    </a:cubicBezTo>
                    <a:cubicBezTo>
                      <a:pt x="2574227" y="7239"/>
                      <a:pt x="2570512" y="7525"/>
                      <a:pt x="2566702" y="7811"/>
                    </a:cubicBezTo>
                    <a:lnTo>
                      <a:pt x="1378744" y="7811"/>
                    </a:lnTo>
                    <a:lnTo>
                      <a:pt x="521494" y="7811"/>
                    </a:lnTo>
                    <a:lnTo>
                      <a:pt x="190405" y="7811"/>
                    </a:lnTo>
                    <a:cubicBezTo>
                      <a:pt x="186690" y="7430"/>
                      <a:pt x="182880" y="7144"/>
                      <a:pt x="179070" y="7144"/>
                    </a:cubicBezTo>
                    <a:cubicBezTo>
                      <a:pt x="84106" y="7144"/>
                      <a:pt x="7144" y="84106"/>
                      <a:pt x="7144" y="179070"/>
                    </a:cubicBezTo>
                    <a:cubicBezTo>
                      <a:pt x="7144" y="179070"/>
                      <a:pt x="7144" y="179070"/>
                      <a:pt x="7144" y="179165"/>
                    </a:cubicBezTo>
                    <a:lnTo>
                      <a:pt x="7144" y="179165"/>
                    </a:lnTo>
                    <a:lnTo>
                      <a:pt x="7144" y="1722215"/>
                    </a:lnTo>
                    <a:lnTo>
                      <a:pt x="178594" y="1722215"/>
                    </a:lnTo>
                    <a:lnTo>
                      <a:pt x="2578894" y="1722215"/>
                    </a:lnTo>
                    <a:lnTo>
                      <a:pt x="2750344" y="1722215"/>
                    </a:lnTo>
                    <a:lnTo>
                      <a:pt x="2750344" y="1550765"/>
                    </a:lnTo>
                    <a:lnTo>
                      <a:pt x="2750344" y="179451"/>
                    </a:lnTo>
                    <a:lnTo>
                      <a:pt x="2749963" y="179451"/>
                    </a:lnTo>
                    <a:close/>
                    <a:moveTo>
                      <a:pt x="350996" y="179165"/>
                    </a:moveTo>
                    <a:lnTo>
                      <a:pt x="521494" y="179165"/>
                    </a:lnTo>
                    <a:lnTo>
                      <a:pt x="1378744" y="179165"/>
                    </a:lnTo>
                    <a:lnTo>
                      <a:pt x="2406110" y="179165"/>
                    </a:lnTo>
                    <a:lnTo>
                      <a:pt x="2522982" y="179165"/>
                    </a:lnTo>
                    <a:lnTo>
                      <a:pt x="1730978" y="970598"/>
                    </a:lnTo>
                    <a:cubicBezTo>
                      <a:pt x="1731074" y="969645"/>
                      <a:pt x="1731074" y="968788"/>
                      <a:pt x="1731169" y="967835"/>
                    </a:cubicBezTo>
                    <a:lnTo>
                      <a:pt x="1569720" y="1128903"/>
                    </a:lnTo>
                    <a:cubicBezTo>
                      <a:pt x="1522286" y="1180624"/>
                      <a:pt x="1454182" y="1213104"/>
                      <a:pt x="1378458" y="1213104"/>
                    </a:cubicBezTo>
                    <a:cubicBezTo>
                      <a:pt x="1300543" y="1213104"/>
                      <a:pt x="1230725" y="1178719"/>
                      <a:pt x="1183196" y="1124331"/>
                    </a:cubicBezTo>
                    <a:lnTo>
                      <a:pt x="1025843" y="968026"/>
                    </a:lnTo>
                    <a:cubicBezTo>
                      <a:pt x="1025938" y="968788"/>
                      <a:pt x="1025938" y="969645"/>
                      <a:pt x="1025938" y="970407"/>
                    </a:cubicBezTo>
                    <a:lnTo>
                      <a:pt x="234410" y="179165"/>
                    </a:lnTo>
                    <a:lnTo>
                      <a:pt x="350996" y="179165"/>
                    </a:lnTo>
                    <a:close/>
                    <a:moveTo>
                      <a:pt x="178594" y="350996"/>
                    </a:moveTo>
                    <a:cubicBezTo>
                      <a:pt x="178784" y="350996"/>
                      <a:pt x="178975" y="350996"/>
                      <a:pt x="179070" y="350996"/>
                    </a:cubicBezTo>
                    <a:lnTo>
                      <a:pt x="179070" y="245078"/>
                    </a:lnTo>
                    <a:lnTo>
                      <a:pt x="803815" y="869633"/>
                    </a:lnTo>
                    <a:lnTo>
                      <a:pt x="178594" y="1494854"/>
                    </a:lnTo>
                    <a:lnTo>
                      <a:pt x="178594" y="350996"/>
                    </a:lnTo>
                    <a:close/>
                    <a:moveTo>
                      <a:pt x="243935" y="1550765"/>
                    </a:moveTo>
                    <a:lnTo>
                      <a:pt x="864489" y="930212"/>
                    </a:lnTo>
                    <a:lnTo>
                      <a:pt x="1124141" y="1189863"/>
                    </a:lnTo>
                    <a:cubicBezTo>
                      <a:pt x="1126998" y="1192816"/>
                      <a:pt x="1129951" y="1195769"/>
                      <a:pt x="1132904" y="1198626"/>
                    </a:cubicBezTo>
                    <a:lnTo>
                      <a:pt x="1140333" y="1206056"/>
                    </a:lnTo>
                    <a:lnTo>
                      <a:pt x="1140524" y="1205865"/>
                    </a:lnTo>
                    <a:cubicBezTo>
                      <a:pt x="1203293" y="1263015"/>
                      <a:pt x="1286828" y="1297877"/>
                      <a:pt x="1378458" y="1297877"/>
                    </a:cubicBezTo>
                    <a:cubicBezTo>
                      <a:pt x="1477328" y="1297877"/>
                      <a:pt x="1566767" y="1257205"/>
                      <a:pt x="1630871" y="1191768"/>
                    </a:cubicBezTo>
                    <a:lnTo>
                      <a:pt x="1897571" y="925354"/>
                    </a:lnTo>
                    <a:lnTo>
                      <a:pt x="2522982" y="1550765"/>
                    </a:lnTo>
                    <a:lnTo>
                      <a:pt x="243935" y="1550765"/>
                    </a:lnTo>
                    <a:close/>
                    <a:moveTo>
                      <a:pt x="2578894" y="350996"/>
                    </a:moveTo>
                    <a:lnTo>
                      <a:pt x="2578894" y="560165"/>
                    </a:lnTo>
                    <a:lnTo>
                      <a:pt x="2578894" y="1485424"/>
                    </a:lnTo>
                    <a:lnTo>
                      <a:pt x="1958245" y="864775"/>
                    </a:lnTo>
                    <a:lnTo>
                      <a:pt x="2578894" y="244507"/>
                    </a:lnTo>
                    <a:lnTo>
                      <a:pt x="2578894" y="350996"/>
                    </a:lnTo>
                    <a:close/>
                    <a:moveTo>
                      <a:pt x="1222058" y="798576"/>
                    </a:moveTo>
                    <a:cubicBezTo>
                      <a:pt x="1245299" y="822103"/>
                      <a:pt x="1272731" y="840486"/>
                      <a:pt x="1304354" y="853916"/>
                    </a:cubicBezTo>
                    <a:cubicBezTo>
                      <a:pt x="1335881" y="867251"/>
                      <a:pt x="1369886" y="874014"/>
                      <a:pt x="1406366" y="874014"/>
                    </a:cubicBezTo>
                    <a:cubicBezTo>
                      <a:pt x="1428464" y="874014"/>
                      <a:pt x="1450181" y="871252"/>
                      <a:pt x="1471327" y="865727"/>
                    </a:cubicBezTo>
                    <a:cubicBezTo>
                      <a:pt x="1492568" y="860203"/>
                      <a:pt x="1512475" y="852202"/>
                      <a:pt x="1531144" y="841915"/>
                    </a:cubicBezTo>
                    <a:cubicBezTo>
                      <a:pt x="1549813" y="831533"/>
                      <a:pt x="1566958" y="818769"/>
                      <a:pt x="1582674" y="803529"/>
                    </a:cubicBezTo>
                    <a:cubicBezTo>
                      <a:pt x="1598295" y="788289"/>
                      <a:pt x="1611725" y="771239"/>
                      <a:pt x="1622774" y="752380"/>
                    </a:cubicBezTo>
                    <a:lnTo>
                      <a:pt x="1579245" y="752380"/>
                    </a:lnTo>
                    <a:cubicBezTo>
                      <a:pt x="1569530" y="764858"/>
                      <a:pt x="1558290" y="776192"/>
                      <a:pt x="1545336" y="786575"/>
                    </a:cubicBezTo>
                    <a:cubicBezTo>
                      <a:pt x="1532382" y="796957"/>
                      <a:pt x="1518476" y="805815"/>
                      <a:pt x="1503521" y="813149"/>
                    </a:cubicBezTo>
                    <a:cubicBezTo>
                      <a:pt x="1488567" y="820484"/>
                      <a:pt x="1472946" y="826199"/>
                      <a:pt x="1456849" y="830104"/>
                    </a:cubicBezTo>
                    <a:cubicBezTo>
                      <a:pt x="1440656" y="834009"/>
                      <a:pt x="1424368" y="836009"/>
                      <a:pt x="1407700" y="836009"/>
                    </a:cubicBezTo>
                    <a:cubicBezTo>
                      <a:pt x="1378649" y="836009"/>
                      <a:pt x="1351217" y="830390"/>
                      <a:pt x="1325404" y="819055"/>
                    </a:cubicBezTo>
                    <a:cubicBezTo>
                      <a:pt x="1299591" y="807815"/>
                      <a:pt x="1276922" y="792290"/>
                      <a:pt x="1257300" y="772763"/>
                    </a:cubicBezTo>
                    <a:cubicBezTo>
                      <a:pt x="1237679" y="753142"/>
                      <a:pt x="1222248" y="729996"/>
                      <a:pt x="1211009" y="703231"/>
                    </a:cubicBezTo>
                    <a:cubicBezTo>
                      <a:pt x="1199674" y="676465"/>
                      <a:pt x="1194054" y="647700"/>
                      <a:pt x="1194054" y="616839"/>
                    </a:cubicBezTo>
                    <a:cubicBezTo>
                      <a:pt x="1194054" y="586454"/>
                      <a:pt x="1199483" y="557879"/>
                      <a:pt x="1210342" y="531114"/>
                    </a:cubicBezTo>
                    <a:cubicBezTo>
                      <a:pt x="1221200" y="504349"/>
                      <a:pt x="1236059" y="480917"/>
                      <a:pt x="1254919" y="460629"/>
                    </a:cubicBezTo>
                    <a:cubicBezTo>
                      <a:pt x="1273778" y="440341"/>
                      <a:pt x="1296067" y="424339"/>
                      <a:pt x="1321594" y="412623"/>
                    </a:cubicBezTo>
                    <a:cubicBezTo>
                      <a:pt x="1347216" y="400907"/>
                      <a:pt x="1374743" y="395002"/>
                      <a:pt x="1404176" y="395002"/>
                    </a:cubicBezTo>
                    <a:cubicBezTo>
                      <a:pt x="1428179" y="395002"/>
                      <a:pt x="1451420" y="399193"/>
                      <a:pt x="1473994" y="407480"/>
                    </a:cubicBezTo>
                    <a:cubicBezTo>
                      <a:pt x="1496568" y="415766"/>
                      <a:pt x="1516571" y="427673"/>
                      <a:pt x="1534097" y="443103"/>
                    </a:cubicBezTo>
                    <a:cubicBezTo>
                      <a:pt x="1551623" y="458534"/>
                      <a:pt x="1565529" y="477298"/>
                      <a:pt x="1575911" y="499491"/>
                    </a:cubicBezTo>
                    <a:cubicBezTo>
                      <a:pt x="1586293" y="521589"/>
                      <a:pt x="1591437" y="546259"/>
                      <a:pt x="1591437" y="573500"/>
                    </a:cubicBezTo>
                    <a:cubicBezTo>
                      <a:pt x="1591437" y="591979"/>
                      <a:pt x="1588389" y="610648"/>
                      <a:pt x="1582484" y="629507"/>
                    </a:cubicBezTo>
                    <a:cubicBezTo>
                      <a:pt x="1576483" y="648367"/>
                      <a:pt x="1568863" y="665417"/>
                      <a:pt x="1559624" y="680657"/>
                    </a:cubicBezTo>
                    <a:cubicBezTo>
                      <a:pt x="1550384" y="695897"/>
                      <a:pt x="1540097" y="708279"/>
                      <a:pt x="1528858" y="717995"/>
                    </a:cubicBezTo>
                    <a:cubicBezTo>
                      <a:pt x="1517523" y="727710"/>
                      <a:pt x="1506664" y="732473"/>
                      <a:pt x="1495997" y="732473"/>
                    </a:cubicBezTo>
                    <a:cubicBezTo>
                      <a:pt x="1489996" y="732473"/>
                      <a:pt x="1485710" y="730472"/>
                      <a:pt x="1483233" y="726567"/>
                    </a:cubicBezTo>
                    <a:cubicBezTo>
                      <a:pt x="1480661" y="722662"/>
                      <a:pt x="1479423" y="717423"/>
                      <a:pt x="1479423" y="711041"/>
                    </a:cubicBezTo>
                    <a:cubicBezTo>
                      <a:pt x="1479423" y="705993"/>
                      <a:pt x="1480185" y="700278"/>
                      <a:pt x="1481804" y="694087"/>
                    </a:cubicBezTo>
                    <a:cubicBezTo>
                      <a:pt x="1483424" y="687896"/>
                      <a:pt x="1485138" y="681800"/>
                      <a:pt x="1487043" y="675799"/>
                    </a:cubicBezTo>
                    <a:lnTo>
                      <a:pt x="1545146" y="479393"/>
                    </a:lnTo>
                    <a:lnTo>
                      <a:pt x="1501521" y="479393"/>
                    </a:lnTo>
                    <a:lnTo>
                      <a:pt x="1485614" y="522923"/>
                    </a:lnTo>
                    <a:cubicBezTo>
                      <a:pt x="1477804" y="502158"/>
                      <a:pt x="1466945" y="487585"/>
                      <a:pt x="1453134" y="479012"/>
                    </a:cubicBezTo>
                    <a:cubicBezTo>
                      <a:pt x="1439323" y="470535"/>
                      <a:pt x="1424273" y="466249"/>
                      <a:pt x="1408176" y="466249"/>
                    </a:cubicBezTo>
                    <a:cubicBezTo>
                      <a:pt x="1383792" y="466249"/>
                      <a:pt x="1361504" y="472059"/>
                      <a:pt x="1341501" y="483584"/>
                    </a:cubicBezTo>
                    <a:cubicBezTo>
                      <a:pt x="1321499" y="495110"/>
                      <a:pt x="1304354" y="510064"/>
                      <a:pt x="1290352" y="528542"/>
                    </a:cubicBezTo>
                    <a:cubicBezTo>
                      <a:pt x="1276255" y="547021"/>
                      <a:pt x="1265301" y="567976"/>
                      <a:pt x="1257491" y="591503"/>
                    </a:cubicBezTo>
                    <a:cubicBezTo>
                      <a:pt x="1249680" y="615029"/>
                      <a:pt x="1245775" y="638747"/>
                      <a:pt x="1245775" y="662750"/>
                    </a:cubicBezTo>
                    <a:cubicBezTo>
                      <a:pt x="1245775" y="677990"/>
                      <a:pt x="1248156" y="692277"/>
                      <a:pt x="1253014" y="705612"/>
                    </a:cubicBezTo>
                    <a:cubicBezTo>
                      <a:pt x="1257872" y="718947"/>
                      <a:pt x="1264539" y="730472"/>
                      <a:pt x="1273112" y="740188"/>
                    </a:cubicBezTo>
                    <a:cubicBezTo>
                      <a:pt x="1281684" y="749903"/>
                      <a:pt x="1291971" y="757619"/>
                      <a:pt x="1304258" y="763334"/>
                    </a:cubicBezTo>
                    <a:cubicBezTo>
                      <a:pt x="1316450" y="769144"/>
                      <a:pt x="1329976" y="772001"/>
                      <a:pt x="1344739" y="772001"/>
                    </a:cubicBezTo>
                    <a:cubicBezTo>
                      <a:pt x="1361789" y="772001"/>
                      <a:pt x="1377696" y="767239"/>
                      <a:pt x="1392460" y="757809"/>
                    </a:cubicBezTo>
                    <a:cubicBezTo>
                      <a:pt x="1407224" y="748379"/>
                      <a:pt x="1419892" y="737616"/>
                      <a:pt x="1430464" y="725615"/>
                    </a:cubicBezTo>
                    <a:lnTo>
                      <a:pt x="1432560" y="725615"/>
                    </a:lnTo>
                    <a:cubicBezTo>
                      <a:pt x="1433513" y="740855"/>
                      <a:pt x="1438085" y="752094"/>
                      <a:pt x="1446371" y="759524"/>
                    </a:cubicBezTo>
                    <a:cubicBezTo>
                      <a:pt x="1454658" y="766858"/>
                      <a:pt x="1464755" y="770573"/>
                      <a:pt x="1476756" y="770573"/>
                    </a:cubicBezTo>
                    <a:cubicBezTo>
                      <a:pt x="1492853" y="770573"/>
                      <a:pt x="1510379" y="765715"/>
                      <a:pt x="1529334" y="756095"/>
                    </a:cubicBezTo>
                    <a:cubicBezTo>
                      <a:pt x="1548193" y="746379"/>
                      <a:pt x="1565720" y="732854"/>
                      <a:pt x="1581912" y="715328"/>
                    </a:cubicBezTo>
                    <a:cubicBezTo>
                      <a:pt x="1598009" y="697802"/>
                      <a:pt x="1611535" y="676751"/>
                      <a:pt x="1622393" y="652082"/>
                    </a:cubicBezTo>
                    <a:cubicBezTo>
                      <a:pt x="1633252" y="627412"/>
                      <a:pt x="1638681" y="600075"/>
                      <a:pt x="1638681" y="570167"/>
                    </a:cubicBezTo>
                    <a:cubicBezTo>
                      <a:pt x="1638681" y="539306"/>
                      <a:pt x="1632395" y="510731"/>
                      <a:pt x="1620012" y="484442"/>
                    </a:cubicBezTo>
                    <a:cubicBezTo>
                      <a:pt x="1607534" y="458153"/>
                      <a:pt x="1590675" y="435674"/>
                      <a:pt x="1569149" y="417005"/>
                    </a:cubicBezTo>
                    <a:cubicBezTo>
                      <a:pt x="1547717" y="398336"/>
                      <a:pt x="1522667" y="383667"/>
                      <a:pt x="1494092" y="373094"/>
                    </a:cubicBezTo>
                    <a:cubicBezTo>
                      <a:pt x="1465517" y="362522"/>
                      <a:pt x="1435322" y="357188"/>
                      <a:pt x="1403509" y="357188"/>
                    </a:cubicBezTo>
                    <a:cubicBezTo>
                      <a:pt x="1368457" y="357188"/>
                      <a:pt x="1335405" y="363855"/>
                      <a:pt x="1304258" y="377285"/>
                    </a:cubicBezTo>
                    <a:cubicBezTo>
                      <a:pt x="1273112" y="390620"/>
                      <a:pt x="1245965" y="409004"/>
                      <a:pt x="1222629" y="432245"/>
                    </a:cubicBezTo>
                    <a:cubicBezTo>
                      <a:pt x="1199388" y="455486"/>
                      <a:pt x="1180910" y="482727"/>
                      <a:pt x="1167289" y="513874"/>
                    </a:cubicBezTo>
                    <a:cubicBezTo>
                      <a:pt x="1153668" y="545021"/>
                      <a:pt x="1146905" y="578263"/>
                      <a:pt x="1146905" y="613791"/>
                    </a:cubicBezTo>
                    <a:cubicBezTo>
                      <a:pt x="1146905" y="650177"/>
                      <a:pt x="1153573" y="684276"/>
                      <a:pt x="1167003" y="716090"/>
                    </a:cubicBezTo>
                    <a:cubicBezTo>
                      <a:pt x="1180433" y="747427"/>
                      <a:pt x="1198817" y="775049"/>
                      <a:pt x="1222058" y="798576"/>
                    </a:cubicBezTo>
                    <a:close/>
                    <a:moveTo>
                      <a:pt x="1456087" y="624269"/>
                    </a:moveTo>
                    <a:cubicBezTo>
                      <a:pt x="1450562" y="641318"/>
                      <a:pt x="1442942" y="657320"/>
                      <a:pt x="1433227" y="672370"/>
                    </a:cubicBezTo>
                    <a:cubicBezTo>
                      <a:pt x="1423511" y="687324"/>
                      <a:pt x="1412272" y="699802"/>
                      <a:pt x="1399318" y="709708"/>
                    </a:cubicBezTo>
                    <a:cubicBezTo>
                      <a:pt x="1386364" y="719614"/>
                      <a:pt x="1372362" y="724567"/>
                      <a:pt x="1357122" y="724567"/>
                    </a:cubicBezTo>
                    <a:cubicBezTo>
                      <a:pt x="1339596" y="724567"/>
                      <a:pt x="1325309" y="718280"/>
                      <a:pt x="1314260" y="705517"/>
                    </a:cubicBezTo>
                    <a:cubicBezTo>
                      <a:pt x="1303211" y="692849"/>
                      <a:pt x="1297686" y="676847"/>
                      <a:pt x="1297686" y="657415"/>
                    </a:cubicBezTo>
                    <a:cubicBezTo>
                      <a:pt x="1297686" y="642176"/>
                      <a:pt x="1300448" y="626174"/>
                      <a:pt x="1305973" y="609314"/>
                    </a:cubicBezTo>
                    <a:cubicBezTo>
                      <a:pt x="1311497" y="592455"/>
                      <a:pt x="1319117" y="576929"/>
                      <a:pt x="1328833" y="562642"/>
                    </a:cubicBezTo>
                    <a:cubicBezTo>
                      <a:pt x="1338548" y="548354"/>
                      <a:pt x="1350169" y="536448"/>
                      <a:pt x="1363789" y="527018"/>
                    </a:cubicBezTo>
                    <a:cubicBezTo>
                      <a:pt x="1377410" y="517589"/>
                      <a:pt x="1392269" y="512826"/>
                      <a:pt x="1408367" y="512826"/>
                    </a:cubicBezTo>
                    <a:cubicBezTo>
                      <a:pt x="1415701" y="512826"/>
                      <a:pt x="1422749" y="514636"/>
                      <a:pt x="1429417" y="518350"/>
                    </a:cubicBezTo>
                    <a:cubicBezTo>
                      <a:pt x="1436084" y="522065"/>
                      <a:pt x="1441990" y="526733"/>
                      <a:pt x="1447038" y="532543"/>
                    </a:cubicBezTo>
                    <a:cubicBezTo>
                      <a:pt x="1452086" y="538353"/>
                      <a:pt x="1456277" y="545116"/>
                      <a:pt x="1459516" y="552926"/>
                    </a:cubicBezTo>
                    <a:cubicBezTo>
                      <a:pt x="1462754" y="560737"/>
                      <a:pt x="1464374" y="568833"/>
                      <a:pt x="1464374" y="577120"/>
                    </a:cubicBezTo>
                    <a:cubicBezTo>
                      <a:pt x="1464374" y="591598"/>
                      <a:pt x="1461611" y="607219"/>
                      <a:pt x="1456087" y="624269"/>
                    </a:cubicBezTo>
                    <a:close/>
                  </a:path>
                </a:pathLst>
              </a:custGeom>
              <a:solidFill>
                <a:schemeClr val="accent1"/>
              </a:solidFill>
              <a:ln w="9525" cap="flat">
                <a:noFill/>
                <a:prstDash val="solid"/>
                <a:miter/>
              </a:ln>
            </p:spPr>
            <p:txBody>
              <a:bodyPr rtlCol="0" anchor="ctr"/>
              <a:lstStyle/>
              <a:p>
                <a:endParaRPr lang="en-GB" sz="2400">
                  <a:solidFill>
                    <a:schemeClr val="accent1"/>
                  </a:solidFill>
                </a:endParaRPr>
              </a:p>
            </p:txBody>
          </p:sp>
        </p:grpSp>
      </p:grpSp>
      <p:pic>
        <p:nvPicPr>
          <p:cNvPr id="3" name="Picture 2" descr="A close up of a sign&#10;&#10;Description automatically generated">
            <a:extLst>
              <a:ext uri="{FF2B5EF4-FFF2-40B4-BE49-F238E27FC236}">
                <a16:creationId xmlns:a16="http://schemas.microsoft.com/office/drawing/2014/main" id="{A9639351-4DF9-40CF-98D5-706DF8536B84}"/>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8176" y="1464518"/>
            <a:ext cx="3261075" cy="316324"/>
          </a:xfrm>
          <a:prstGeom prst="rect">
            <a:avLst/>
          </a:prstGeom>
        </p:spPr>
      </p:pic>
    </p:spTree>
    <p:extLst>
      <p:ext uri="{BB962C8B-B14F-4D97-AF65-F5344CB8AC3E}">
        <p14:creationId xmlns:p14="http://schemas.microsoft.com/office/powerpoint/2010/main" val="213667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ectangle 112">
            <a:extLst>
              <a:ext uri="{FF2B5EF4-FFF2-40B4-BE49-F238E27FC236}">
                <a16:creationId xmlns:a16="http://schemas.microsoft.com/office/drawing/2014/main" id="{95470C95-426C-407A-98B2-8985BAE2A19A}"/>
              </a:ext>
            </a:extLst>
          </p:cNvPr>
          <p:cNvSpPr/>
          <p:nvPr/>
        </p:nvSpPr>
        <p:spPr>
          <a:xfrm>
            <a:off x="744211" y="2332024"/>
            <a:ext cx="3498525" cy="344709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15000"/>
              </a:lnSpc>
            </a:pPr>
            <a:endParaRPr lang="en-US" sz="2667" spc="-133">
              <a:solidFill>
                <a:schemeClr val="bg1"/>
              </a:solidFill>
              <a:ea typeface="Calibri"/>
              <a:cs typeface="Times New Roman"/>
            </a:endParaRPr>
          </a:p>
        </p:txBody>
      </p:sp>
      <p:sp>
        <p:nvSpPr>
          <p:cNvPr id="114" name="Rectangle 113">
            <a:extLst>
              <a:ext uri="{FF2B5EF4-FFF2-40B4-BE49-F238E27FC236}">
                <a16:creationId xmlns:a16="http://schemas.microsoft.com/office/drawing/2014/main" id="{ACC7F62F-55B8-4BE7-9117-181E0897A2B2}"/>
              </a:ext>
            </a:extLst>
          </p:cNvPr>
          <p:cNvSpPr/>
          <p:nvPr/>
        </p:nvSpPr>
        <p:spPr>
          <a:xfrm>
            <a:off x="7900984" y="2332024"/>
            <a:ext cx="3498525" cy="344709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15000"/>
              </a:lnSpc>
            </a:pPr>
            <a:endParaRPr lang="en-US" sz="2667" spc="-133">
              <a:solidFill>
                <a:schemeClr val="bg1"/>
              </a:solidFill>
              <a:ea typeface="Calibri"/>
              <a:cs typeface="Times New Roman"/>
            </a:endParaRPr>
          </a:p>
        </p:txBody>
      </p:sp>
      <p:sp>
        <p:nvSpPr>
          <p:cNvPr id="13" name="Rectangle 12">
            <a:extLst>
              <a:ext uri="{FF2B5EF4-FFF2-40B4-BE49-F238E27FC236}">
                <a16:creationId xmlns:a16="http://schemas.microsoft.com/office/drawing/2014/main" id="{0527DB69-3266-43EB-B42B-6F68A963E04F}"/>
              </a:ext>
            </a:extLst>
          </p:cNvPr>
          <p:cNvSpPr/>
          <p:nvPr/>
        </p:nvSpPr>
        <p:spPr>
          <a:xfrm>
            <a:off x="744211" y="1855972"/>
            <a:ext cx="3498525" cy="4592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15000"/>
              </a:lnSpc>
            </a:pPr>
            <a:r>
              <a:rPr lang="en-US" sz="2400">
                <a:solidFill>
                  <a:schemeClr val="bg1"/>
                </a:solidFill>
                <a:ea typeface="Calibri"/>
                <a:cs typeface="Times New Roman"/>
              </a:rPr>
              <a:t>Capture </a:t>
            </a:r>
          </a:p>
        </p:txBody>
      </p:sp>
      <p:sp>
        <p:nvSpPr>
          <p:cNvPr id="86" name="Rectangle 85">
            <a:extLst>
              <a:ext uri="{FF2B5EF4-FFF2-40B4-BE49-F238E27FC236}">
                <a16:creationId xmlns:a16="http://schemas.microsoft.com/office/drawing/2014/main" id="{417337B3-B5EB-4DCB-859A-38F4CFF981B7}"/>
              </a:ext>
            </a:extLst>
          </p:cNvPr>
          <p:cNvSpPr/>
          <p:nvPr/>
        </p:nvSpPr>
        <p:spPr>
          <a:xfrm>
            <a:off x="4322597" y="1855972"/>
            <a:ext cx="3498525" cy="4592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15000"/>
              </a:lnSpc>
            </a:pPr>
            <a:r>
              <a:rPr lang="en-US" sz="2400">
                <a:solidFill>
                  <a:schemeClr val="bg1"/>
                </a:solidFill>
                <a:ea typeface="Calibri"/>
                <a:cs typeface="Times New Roman"/>
              </a:rPr>
              <a:t>Process</a:t>
            </a:r>
            <a:r>
              <a:rPr lang="en-US" sz="2667" spc="-133">
                <a:solidFill>
                  <a:schemeClr val="bg1"/>
                </a:solidFill>
                <a:ea typeface="Calibri"/>
                <a:cs typeface="Times New Roman"/>
              </a:rPr>
              <a:t> </a:t>
            </a:r>
          </a:p>
        </p:txBody>
      </p:sp>
      <p:sp>
        <p:nvSpPr>
          <p:cNvPr id="87" name="Rectangle 86">
            <a:extLst>
              <a:ext uri="{FF2B5EF4-FFF2-40B4-BE49-F238E27FC236}">
                <a16:creationId xmlns:a16="http://schemas.microsoft.com/office/drawing/2014/main" id="{13C92C9E-D0AB-4613-96CF-8D1063A64A8C}"/>
              </a:ext>
            </a:extLst>
          </p:cNvPr>
          <p:cNvSpPr/>
          <p:nvPr/>
        </p:nvSpPr>
        <p:spPr>
          <a:xfrm>
            <a:off x="7900984" y="1855972"/>
            <a:ext cx="3498525" cy="459288"/>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15000"/>
              </a:lnSpc>
            </a:pPr>
            <a:r>
              <a:rPr lang="en-US" sz="2400">
                <a:solidFill>
                  <a:schemeClr val="bg1"/>
                </a:solidFill>
                <a:ea typeface="Calibri"/>
                <a:cs typeface="Times New Roman"/>
              </a:rPr>
              <a:t>Route</a:t>
            </a:r>
          </a:p>
        </p:txBody>
      </p:sp>
      <p:sp>
        <p:nvSpPr>
          <p:cNvPr id="5" name="Title 4">
            <a:extLst>
              <a:ext uri="{FF2B5EF4-FFF2-40B4-BE49-F238E27FC236}">
                <a16:creationId xmlns:a16="http://schemas.microsoft.com/office/drawing/2014/main" id="{A348B152-0B77-49E8-AF50-43B5037311D2}"/>
              </a:ext>
            </a:extLst>
          </p:cNvPr>
          <p:cNvSpPr>
            <a:spLocks noGrp="1"/>
          </p:cNvSpPr>
          <p:nvPr>
            <p:ph type="title"/>
          </p:nvPr>
        </p:nvSpPr>
        <p:spPr/>
        <p:txBody>
          <a:bodyPr>
            <a:normAutofit/>
          </a:bodyPr>
          <a:lstStyle/>
          <a:p>
            <a:r>
              <a:rPr lang="en-US"/>
              <a:t>AutoStore captures, processes &amp; routes content automatically </a:t>
            </a:r>
            <a:endParaRPr lang="en-GB"/>
          </a:p>
        </p:txBody>
      </p:sp>
      <p:sp>
        <p:nvSpPr>
          <p:cNvPr id="10" name="Text Placeholder 9">
            <a:extLst>
              <a:ext uri="{FF2B5EF4-FFF2-40B4-BE49-F238E27FC236}">
                <a16:creationId xmlns:a16="http://schemas.microsoft.com/office/drawing/2014/main" id="{F0BBCA18-9640-4C87-8B5A-91F12A182A09}"/>
              </a:ext>
            </a:extLst>
          </p:cNvPr>
          <p:cNvSpPr>
            <a:spLocks noGrp="1"/>
          </p:cNvSpPr>
          <p:nvPr>
            <p:ph type="body" sz="quarter" idx="13"/>
          </p:nvPr>
        </p:nvSpPr>
        <p:spPr>
          <a:xfrm>
            <a:off x="675753" y="1399819"/>
            <a:ext cx="11086187" cy="463880"/>
          </a:xfrm>
        </p:spPr>
        <p:txBody>
          <a:bodyPr>
            <a:noAutofit/>
          </a:bodyPr>
          <a:lstStyle/>
          <a:p>
            <a:r>
              <a:rPr lang="en-US" sz="2100" spc="-30"/>
              <a:t>Extend business processes to any device, delivering information to any business application.</a:t>
            </a:r>
          </a:p>
        </p:txBody>
      </p:sp>
      <p:sp>
        <p:nvSpPr>
          <p:cNvPr id="4" name="TextBox 3"/>
          <p:cNvSpPr txBox="1"/>
          <p:nvPr/>
        </p:nvSpPr>
        <p:spPr>
          <a:xfrm>
            <a:off x="4316984" y="2347157"/>
            <a:ext cx="3498525" cy="3416833"/>
          </a:xfrm>
          <a:prstGeom prst="rect">
            <a:avLst/>
          </a:prstGeom>
          <a:solidFill>
            <a:schemeClr val="bg1">
              <a:lumMod val="95000"/>
            </a:schemeClr>
          </a:solidFill>
        </p:spPr>
        <p:txBody>
          <a:bodyPr wrap="square" rtlCol="0" anchor="ctr" anchorCtr="0">
            <a:noAutofit/>
          </a:bodyPr>
          <a:lstStyle>
            <a:defPPr>
              <a:defRPr lang="en-US"/>
            </a:defPPr>
            <a:lvl1pPr marR="0" lvl="0" indent="0" algn="r" defTabSz="914400" fontAlgn="auto">
              <a:lnSpc>
                <a:spcPct val="100000"/>
              </a:lnSpc>
              <a:spcBef>
                <a:spcPts val="0"/>
              </a:spcBef>
              <a:spcAft>
                <a:spcPts val="0"/>
              </a:spcAft>
              <a:buClrTx/>
              <a:buSzTx/>
              <a:buFontTx/>
              <a:buNone/>
              <a:tabLst/>
              <a:defRPr kumimoji="0" sz="1200" b="1" i="0" u="none" strike="noStrike" kern="0" cap="none" spc="-50" normalizeH="0" baseline="0">
                <a:ln>
                  <a:noFill/>
                </a:ln>
                <a:effectLst/>
                <a:uLnTx/>
                <a:uFillTx/>
              </a:defRPr>
            </a:lvl1pPr>
          </a:lstStyle>
          <a:p>
            <a:pPr algn="ctr">
              <a:spcBef>
                <a:spcPts val="1600"/>
              </a:spcBef>
            </a:pPr>
            <a:r>
              <a:rPr lang="en-US" sz="1600" b="0"/>
              <a:t>Convert paper to digital</a:t>
            </a:r>
          </a:p>
          <a:p>
            <a:pPr algn="ctr">
              <a:spcBef>
                <a:spcPts val="1600"/>
              </a:spcBef>
            </a:pPr>
            <a:r>
              <a:rPr lang="en-US" sz="1600" b="0"/>
              <a:t>Enhance documents</a:t>
            </a:r>
          </a:p>
          <a:p>
            <a:pPr algn="ctr">
              <a:spcBef>
                <a:spcPts val="1600"/>
              </a:spcBef>
            </a:pPr>
            <a:r>
              <a:rPr lang="en-US" sz="1600" b="0"/>
              <a:t>Lookup information</a:t>
            </a:r>
          </a:p>
          <a:p>
            <a:pPr algn="ctr">
              <a:spcBef>
                <a:spcPts val="1600"/>
              </a:spcBef>
            </a:pPr>
            <a:r>
              <a:rPr lang="en-US" sz="1600" b="0"/>
              <a:t>Extract Information</a:t>
            </a:r>
          </a:p>
          <a:p>
            <a:pPr algn="ctr">
              <a:spcBef>
                <a:spcPts val="1600"/>
              </a:spcBef>
            </a:pPr>
            <a:r>
              <a:rPr lang="en-US" sz="1600" b="0"/>
              <a:t>Match documents to</a:t>
            </a:r>
            <a:br>
              <a:rPr lang="en-US" sz="1600" b="0"/>
            </a:br>
            <a:r>
              <a:rPr lang="en-US" sz="1600" b="0"/>
              <a:t>DB and LOB Records</a:t>
            </a:r>
          </a:p>
          <a:p>
            <a:pPr algn="ctr">
              <a:spcBef>
                <a:spcPts val="1600"/>
              </a:spcBef>
            </a:pPr>
            <a:r>
              <a:rPr lang="en-US" sz="1600" b="0"/>
              <a:t>Format to business application requirements</a:t>
            </a:r>
          </a:p>
        </p:txBody>
      </p:sp>
      <p:grpSp>
        <p:nvGrpSpPr>
          <p:cNvPr id="117" name="Group 116">
            <a:extLst>
              <a:ext uri="{FF2B5EF4-FFF2-40B4-BE49-F238E27FC236}">
                <a16:creationId xmlns:a16="http://schemas.microsoft.com/office/drawing/2014/main" id="{9E0B4B71-45CD-4C09-9402-C7F1795C6E90}"/>
              </a:ext>
            </a:extLst>
          </p:cNvPr>
          <p:cNvGrpSpPr/>
          <p:nvPr/>
        </p:nvGrpSpPr>
        <p:grpSpPr>
          <a:xfrm>
            <a:off x="738384" y="2535252"/>
            <a:ext cx="3247357" cy="3117654"/>
            <a:chOff x="567131" y="2045416"/>
            <a:chExt cx="2435518" cy="2338241"/>
          </a:xfrm>
        </p:grpSpPr>
        <p:sp>
          <p:nvSpPr>
            <p:cNvPr id="6" name="TextBox 5"/>
            <p:cNvSpPr txBox="1"/>
            <p:nvPr/>
          </p:nvSpPr>
          <p:spPr>
            <a:xfrm>
              <a:off x="574676" y="2688948"/>
              <a:ext cx="1815306" cy="438581"/>
            </a:xfrm>
            <a:prstGeom prst="rect">
              <a:avLst/>
            </a:prstGeom>
            <a:noFill/>
          </p:spPr>
          <p:txBody>
            <a:bodyPr wrap="square" rtlCol="0" anchor="ctr" anchorCtr="0">
              <a:spAutoFit/>
            </a:bodyPr>
            <a:lstStyle/>
            <a:p>
              <a:pPr algn="r" defTabSz="1219170">
                <a:defRPr/>
              </a:pPr>
              <a:r>
                <a:rPr lang="en-US" sz="1600" kern="0" spc="-67"/>
                <a:t>Multifunction devices (MFDs), network scanners </a:t>
              </a:r>
            </a:p>
          </p:txBody>
        </p:sp>
        <p:sp>
          <p:nvSpPr>
            <p:cNvPr id="7" name="TextBox 6"/>
            <p:cNvSpPr txBox="1"/>
            <p:nvPr/>
          </p:nvSpPr>
          <p:spPr>
            <a:xfrm>
              <a:off x="567131" y="3945076"/>
              <a:ext cx="1822851" cy="438581"/>
            </a:xfrm>
            <a:prstGeom prst="rect">
              <a:avLst/>
            </a:prstGeom>
            <a:noFill/>
          </p:spPr>
          <p:txBody>
            <a:bodyPr wrap="square" rtlCol="0" anchor="ctr" anchorCtr="0">
              <a:spAutoFit/>
            </a:bodyPr>
            <a:lstStyle/>
            <a:p>
              <a:pPr algn="r" defTabSz="1219170">
                <a:defRPr/>
              </a:pPr>
              <a:r>
                <a:rPr lang="en-US" sz="1600" kern="0" spc="-67"/>
                <a:t>TWAIN/ISIS</a:t>
              </a:r>
              <a:br>
                <a:rPr lang="en-US" sz="1600" kern="0" spc="-67"/>
              </a:br>
              <a:r>
                <a:rPr lang="en-US" sz="1600" kern="0" spc="-67"/>
                <a:t>document scanners</a:t>
              </a:r>
            </a:p>
          </p:txBody>
        </p:sp>
        <p:sp>
          <p:nvSpPr>
            <p:cNvPr id="8" name="TextBox 7"/>
            <p:cNvSpPr txBox="1"/>
            <p:nvPr/>
          </p:nvSpPr>
          <p:spPr>
            <a:xfrm>
              <a:off x="974272" y="2107050"/>
              <a:ext cx="1415710" cy="253916"/>
            </a:xfrm>
            <a:prstGeom prst="rect">
              <a:avLst/>
            </a:prstGeom>
            <a:noFill/>
          </p:spPr>
          <p:txBody>
            <a:bodyPr wrap="square" rtlCol="0" anchor="ctr" anchorCtr="0">
              <a:spAutoFit/>
            </a:bodyPr>
            <a:lstStyle/>
            <a:p>
              <a:pPr algn="r" defTabSz="1219170">
                <a:defRPr/>
              </a:pPr>
              <a:r>
                <a:rPr lang="en-US" sz="1600" kern="0" spc="-67"/>
                <a:t>Electronic files</a:t>
              </a:r>
            </a:p>
          </p:txBody>
        </p:sp>
        <p:sp>
          <p:nvSpPr>
            <p:cNvPr id="9" name="TextBox 8"/>
            <p:cNvSpPr txBox="1"/>
            <p:nvPr/>
          </p:nvSpPr>
          <p:spPr>
            <a:xfrm>
              <a:off x="752319" y="3455512"/>
              <a:ext cx="1637663" cy="253916"/>
            </a:xfrm>
            <a:prstGeom prst="rect">
              <a:avLst/>
            </a:prstGeom>
            <a:noFill/>
          </p:spPr>
          <p:txBody>
            <a:bodyPr wrap="square" rtlCol="0" anchor="ctr" anchorCtr="0">
              <a:spAutoFit/>
            </a:bodyPr>
            <a:lstStyle/>
            <a:p>
              <a:pPr algn="r" defTabSz="1219170">
                <a:defRPr/>
              </a:pPr>
              <a:r>
                <a:rPr lang="en-US" sz="1600" kern="0" spc="-67"/>
                <a:t>Smart devices</a:t>
              </a:r>
            </a:p>
          </p:txBody>
        </p:sp>
        <p:sp>
          <p:nvSpPr>
            <p:cNvPr id="25" name="Freeform 5">
              <a:extLst>
                <a:ext uri="{FF2B5EF4-FFF2-40B4-BE49-F238E27FC236}">
                  <a16:creationId xmlns:a16="http://schemas.microsoft.com/office/drawing/2014/main" id="{8460E782-A57E-48C3-90AC-337F7DDCA7B4}"/>
                </a:ext>
              </a:extLst>
            </p:cNvPr>
            <p:cNvSpPr>
              <a:spLocks noEditPoints="1"/>
            </p:cNvSpPr>
            <p:nvPr/>
          </p:nvSpPr>
          <p:spPr bwMode="auto">
            <a:xfrm>
              <a:off x="2377237" y="2045416"/>
              <a:ext cx="621624" cy="388515"/>
            </a:xfrm>
            <a:custGeom>
              <a:avLst/>
              <a:gdLst>
                <a:gd name="T0" fmla="*/ 144 w 1152"/>
                <a:gd name="T1" fmla="*/ 613 h 720"/>
                <a:gd name="T2" fmla="*/ 1008 w 1152"/>
                <a:gd name="T3" fmla="*/ 613 h 720"/>
                <a:gd name="T4" fmla="*/ 1008 w 1152"/>
                <a:gd name="T5" fmla="*/ 36 h 720"/>
                <a:gd name="T6" fmla="*/ 1008 w 1152"/>
                <a:gd name="T7" fmla="*/ 36 h 720"/>
                <a:gd name="T8" fmla="*/ 972 w 1152"/>
                <a:gd name="T9" fmla="*/ 0 h 720"/>
                <a:gd name="T10" fmla="*/ 972 w 1152"/>
                <a:gd name="T11" fmla="*/ 0 h 720"/>
                <a:gd name="T12" fmla="*/ 180 w 1152"/>
                <a:gd name="T13" fmla="*/ 0 h 720"/>
                <a:gd name="T14" fmla="*/ 180 w 1152"/>
                <a:gd name="T15" fmla="*/ 0 h 720"/>
                <a:gd name="T16" fmla="*/ 180 w 1152"/>
                <a:gd name="T17" fmla="*/ 0 h 720"/>
                <a:gd name="T18" fmla="*/ 144 w 1152"/>
                <a:gd name="T19" fmla="*/ 36 h 720"/>
                <a:gd name="T20" fmla="*/ 144 w 1152"/>
                <a:gd name="T21" fmla="*/ 36 h 720"/>
                <a:gd name="T22" fmla="*/ 144 w 1152"/>
                <a:gd name="T23" fmla="*/ 613 h 720"/>
                <a:gd name="T24" fmla="*/ 216 w 1152"/>
                <a:gd name="T25" fmla="*/ 72 h 720"/>
                <a:gd name="T26" fmla="*/ 936 w 1152"/>
                <a:gd name="T27" fmla="*/ 72 h 720"/>
                <a:gd name="T28" fmla="*/ 936 w 1152"/>
                <a:gd name="T29" fmla="*/ 539 h 720"/>
                <a:gd name="T30" fmla="*/ 216 w 1152"/>
                <a:gd name="T31" fmla="*/ 539 h 720"/>
                <a:gd name="T32" fmla="*/ 216 w 1152"/>
                <a:gd name="T33" fmla="*/ 72 h 720"/>
                <a:gd name="T34" fmla="*/ 720 w 1152"/>
                <a:gd name="T35" fmla="*/ 648 h 720"/>
                <a:gd name="T36" fmla="*/ 720 w 1152"/>
                <a:gd name="T37" fmla="*/ 648 h 720"/>
                <a:gd name="T38" fmla="*/ 684 w 1152"/>
                <a:gd name="T39" fmla="*/ 684 h 720"/>
                <a:gd name="T40" fmla="*/ 682 w 1152"/>
                <a:gd name="T41" fmla="*/ 684 h 720"/>
                <a:gd name="T42" fmla="*/ 470 w 1152"/>
                <a:gd name="T43" fmla="*/ 684 h 720"/>
                <a:gd name="T44" fmla="*/ 468 w 1152"/>
                <a:gd name="T45" fmla="*/ 684 h 720"/>
                <a:gd name="T46" fmla="*/ 432 w 1152"/>
                <a:gd name="T47" fmla="*/ 648 h 720"/>
                <a:gd name="T48" fmla="*/ 432 w 1152"/>
                <a:gd name="T49" fmla="*/ 648 h 720"/>
                <a:gd name="T50" fmla="*/ 0 w 1152"/>
                <a:gd name="T51" fmla="*/ 648 h 720"/>
                <a:gd name="T52" fmla="*/ 0 w 1152"/>
                <a:gd name="T53" fmla="*/ 684 h 720"/>
                <a:gd name="T54" fmla="*/ 0 w 1152"/>
                <a:gd name="T55" fmla="*/ 684 h 720"/>
                <a:gd name="T56" fmla="*/ 36 w 1152"/>
                <a:gd name="T57" fmla="*/ 720 h 720"/>
                <a:gd name="T58" fmla="*/ 38 w 1152"/>
                <a:gd name="T59" fmla="*/ 720 h 720"/>
                <a:gd name="T60" fmla="*/ 1114 w 1152"/>
                <a:gd name="T61" fmla="*/ 720 h 720"/>
                <a:gd name="T62" fmla="*/ 1116 w 1152"/>
                <a:gd name="T63" fmla="*/ 720 h 720"/>
                <a:gd name="T64" fmla="*/ 1152 w 1152"/>
                <a:gd name="T65" fmla="*/ 684 h 720"/>
                <a:gd name="T66" fmla="*/ 1152 w 1152"/>
                <a:gd name="T67" fmla="*/ 684 h 720"/>
                <a:gd name="T68" fmla="*/ 1152 w 1152"/>
                <a:gd name="T69" fmla="*/ 648 h 720"/>
                <a:gd name="T70" fmla="*/ 720 w 1152"/>
                <a:gd name="T71" fmla="*/ 64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52" h="720">
                  <a:moveTo>
                    <a:pt x="144" y="613"/>
                  </a:moveTo>
                  <a:cubicBezTo>
                    <a:pt x="1008" y="613"/>
                    <a:pt x="1008" y="613"/>
                    <a:pt x="1008" y="613"/>
                  </a:cubicBezTo>
                  <a:cubicBezTo>
                    <a:pt x="1008" y="36"/>
                    <a:pt x="1008" y="36"/>
                    <a:pt x="1008" y="36"/>
                  </a:cubicBezTo>
                  <a:cubicBezTo>
                    <a:pt x="1008" y="36"/>
                    <a:pt x="1008" y="36"/>
                    <a:pt x="1008" y="36"/>
                  </a:cubicBezTo>
                  <a:cubicBezTo>
                    <a:pt x="1008" y="16"/>
                    <a:pt x="992" y="0"/>
                    <a:pt x="972" y="0"/>
                  </a:cubicBezTo>
                  <a:cubicBezTo>
                    <a:pt x="972" y="0"/>
                    <a:pt x="972" y="0"/>
                    <a:pt x="972" y="0"/>
                  </a:cubicBezTo>
                  <a:cubicBezTo>
                    <a:pt x="180" y="0"/>
                    <a:pt x="180" y="0"/>
                    <a:pt x="180" y="0"/>
                  </a:cubicBezTo>
                  <a:cubicBezTo>
                    <a:pt x="180" y="0"/>
                    <a:pt x="180" y="0"/>
                    <a:pt x="180" y="0"/>
                  </a:cubicBezTo>
                  <a:cubicBezTo>
                    <a:pt x="180" y="0"/>
                    <a:pt x="180" y="0"/>
                    <a:pt x="180" y="0"/>
                  </a:cubicBezTo>
                  <a:cubicBezTo>
                    <a:pt x="160" y="0"/>
                    <a:pt x="144" y="16"/>
                    <a:pt x="144" y="36"/>
                  </a:cubicBezTo>
                  <a:cubicBezTo>
                    <a:pt x="144" y="36"/>
                    <a:pt x="144" y="36"/>
                    <a:pt x="144" y="36"/>
                  </a:cubicBezTo>
                  <a:lnTo>
                    <a:pt x="144" y="613"/>
                  </a:lnTo>
                  <a:close/>
                  <a:moveTo>
                    <a:pt x="216" y="72"/>
                  </a:moveTo>
                  <a:cubicBezTo>
                    <a:pt x="936" y="72"/>
                    <a:pt x="936" y="72"/>
                    <a:pt x="936" y="72"/>
                  </a:cubicBezTo>
                  <a:cubicBezTo>
                    <a:pt x="936" y="539"/>
                    <a:pt x="936" y="539"/>
                    <a:pt x="936" y="539"/>
                  </a:cubicBezTo>
                  <a:cubicBezTo>
                    <a:pt x="216" y="539"/>
                    <a:pt x="216" y="539"/>
                    <a:pt x="216" y="539"/>
                  </a:cubicBezTo>
                  <a:lnTo>
                    <a:pt x="216" y="72"/>
                  </a:lnTo>
                  <a:close/>
                  <a:moveTo>
                    <a:pt x="720" y="648"/>
                  </a:moveTo>
                  <a:cubicBezTo>
                    <a:pt x="720" y="648"/>
                    <a:pt x="720" y="648"/>
                    <a:pt x="720" y="648"/>
                  </a:cubicBezTo>
                  <a:cubicBezTo>
                    <a:pt x="720" y="668"/>
                    <a:pt x="704" y="684"/>
                    <a:pt x="684" y="684"/>
                  </a:cubicBezTo>
                  <a:cubicBezTo>
                    <a:pt x="683" y="684"/>
                    <a:pt x="683" y="684"/>
                    <a:pt x="682" y="684"/>
                  </a:cubicBezTo>
                  <a:cubicBezTo>
                    <a:pt x="470" y="684"/>
                    <a:pt x="470" y="684"/>
                    <a:pt x="470" y="684"/>
                  </a:cubicBezTo>
                  <a:cubicBezTo>
                    <a:pt x="470" y="684"/>
                    <a:pt x="469" y="684"/>
                    <a:pt x="468" y="684"/>
                  </a:cubicBezTo>
                  <a:cubicBezTo>
                    <a:pt x="448" y="684"/>
                    <a:pt x="432" y="668"/>
                    <a:pt x="432" y="648"/>
                  </a:cubicBezTo>
                  <a:cubicBezTo>
                    <a:pt x="432" y="648"/>
                    <a:pt x="432" y="648"/>
                    <a:pt x="432" y="648"/>
                  </a:cubicBezTo>
                  <a:cubicBezTo>
                    <a:pt x="0" y="648"/>
                    <a:pt x="0" y="648"/>
                    <a:pt x="0" y="648"/>
                  </a:cubicBezTo>
                  <a:cubicBezTo>
                    <a:pt x="0" y="684"/>
                    <a:pt x="0" y="684"/>
                    <a:pt x="0" y="684"/>
                  </a:cubicBezTo>
                  <a:cubicBezTo>
                    <a:pt x="0" y="684"/>
                    <a:pt x="0" y="684"/>
                    <a:pt x="0" y="684"/>
                  </a:cubicBezTo>
                  <a:cubicBezTo>
                    <a:pt x="0" y="704"/>
                    <a:pt x="16" y="720"/>
                    <a:pt x="36" y="720"/>
                  </a:cubicBezTo>
                  <a:cubicBezTo>
                    <a:pt x="37" y="720"/>
                    <a:pt x="37" y="720"/>
                    <a:pt x="38" y="720"/>
                  </a:cubicBezTo>
                  <a:cubicBezTo>
                    <a:pt x="1114" y="720"/>
                    <a:pt x="1114" y="720"/>
                    <a:pt x="1114" y="720"/>
                  </a:cubicBezTo>
                  <a:cubicBezTo>
                    <a:pt x="1115" y="720"/>
                    <a:pt x="1115" y="720"/>
                    <a:pt x="1116" y="720"/>
                  </a:cubicBezTo>
                  <a:cubicBezTo>
                    <a:pt x="1136" y="720"/>
                    <a:pt x="1152" y="704"/>
                    <a:pt x="1152" y="684"/>
                  </a:cubicBezTo>
                  <a:cubicBezTo>
                    <a:pt x="1152" y="684"/>
                    <a:pt x="1152" y="684"/>
                    <a:pt x="1152" y="684"/>
                  </a:cubicBezTo>
                  <a:cubicBezTo>
                    <a:pt x="1152" y="648"/>
                    <a:pt x="1152" y="648"/>
                    <a:pt x="1152" y="648"/>
                  </a:cubicBezTo>
                  <a:lnTo>
                    <a:pt x="720" y="648"/>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GB" sz="2400"/>
            </a:p>
          </p:txBody>
        </p:sp>
        <p:sp>
          <p:nvSpPr>
            <p:cNvPr id="29" name="Freeform 9">
              <a:extLst>
                <a:ext uri="{FF2B5EF4-FFF2-40B4-BE49-F238E27FC236}">
                  <a16:creationId xmlns:a16="http://schemas.microsoft.com/office/drawing/2014/main" id="{3FCC6458-93DE-4A1E-91D7-A5A229941EBD}"/>
                </a:ext>
              </a:extLst>
            </p:cNvPr>
            <p:cNvSpPr>
              <a:spLocks noEditPoints="1"/>
            </p:cNvSpPr>
            <p:nvPr/>
          </p:nvSpPr>
          <p:spPr bwMode="auto">
            <a:xfrm>
              <a:off x="2397466" y="2581906"/>
              <a:ext cx="581167" cy="581909"/>
            </a:xfrm>
            <a:custGeom>
              <a:avLst/>
              <a:gdLst>
                <a:gd name="T0" fmla="*/ 1124 w 1150"/>
                <a:gd name="T1" fmla="*/ 505 h 1152"/>
                <a:gd name="T2" fmla="*/ 1124 w 1150"/>
                <a:gd name="T3" fmla="*/ 505 h 1152"/>
                <a:gd name="T4" fmla="*/ 1008 w 1150"/>
                <a:gd name="T5" fmla="*/ 335 h 1152"/>
                <a:gd name="T6" fmla="*/ 1136 w 1150"/>
                <a:gd name="T7" fmla="*/ 286 h 1152"/>
                <a:gd name="T8" fmla="*/ 1147 w 1150"/>
                <a:gd name="T9" fmla="*/ 263 h 1152"/>
                <a:gd name="T10" fmla="*/ 1124 w 1150"/>
                <a:gd name="T11" fmla="*/ 253 h 1152"/>
                <a:gd name="T12" fmla="*/ 1008 w 1150"/>
                <a:gd name="T13" fmla="*/ 296 h 1152"/>
                <a:gd name="T14" fmla="*/ 1008 w 1150"/>
                <a:gd name="T15" fmla="*/ 148 h 1152"/>
                <a:gd name="T16" fmla="*/ 972 w 1150"/>
                <a:gd name="T17" fmla="*/ 108 h 1152"/>
                <a:gd name="T18" fmla="*/ 180 w 1150"/>
                <a:gd name="T19" fmla="*/ 108 h 1152"/>
                <a:gd name="T20" fmla="*/ 180 w 1150"/>
                <a:gd name="T21" fmla="*/ 108 h 1152"/>
                <a:gd name="T22" fmla="*/ 144 w 1150"/>
                <a:gd name="T23" fmla="*/ 144 h 1152"/>
                <a:gd name="T24" fmla="*/ 144 w 1150"/>
                <a:gd name="T25" fmla="*/ 432 h 1152"/>
                <a:gd name="T26" fmla="*/ 0 w 1150"/>
                <a:gd name="T27" fmla="*/ 432 h 1152"/>
                <a:gd name="T28" fmla="*/ 0 w 1150"/>
                <a:gd name="T29" fmla="*/ 1007 h 1152"/>
                <a:gd name="T30" fmla="*/ 0 w 1150"/>
                <a:gd name="T31" fmla="*/ 1008 h 1152"/>
                <a:gd name="T32" fmla="*/ 144 w 1150"/>
                <a:gd name="T33" fmla="*/ 1151 h 1152"/>
                <a:gd name="T34" fmla="*/ 144 w 1150"/>
                <a:gd name="T35" fmla="*/ 1152 h 1152"/>
                <a:gd name="T36" fmla="*/ 1008 w 1150"/>
                <a:gd name="T37" fmla="*/ 1112 h 1152"/>
                <a:gd name="T38" fmla="*/ 1008 w 1150"/>
                <a:gd name="T39" fmla="*/ 839 h 1152"/>
                <a:gd name="T40" fmla="*/ 1136 w 1150"/>
                <a:gd name="T41" fmla="*/ 790 h 1152"/>
                <a:gd name="T42" fmla="*/ 1147 w 1150"/>
                <a:gd name="T43" fmla="*/ 767 h 1152"/>
                <a:gd name="T44" fmla="*/ 1124 w 1150"/>
                <a:gd name="T45" fmla="*/ 757 h 1152"/>
                <a:gd name="T46" fmla="*/ 1008 w 1150"/>
                <a:gd name="T47" fmla="*/ 800 h 1152"/>
                <a:gd name="T48" fmla="*/ 1136 w 1150"/>
                <a:gd name="T49" fmla="*/ 539 h 1152"/>
                <a:gd name="T50" fmla="*/ 1136 w 1150"/>
                <a:gd name="T51" fmla="*/ 538 h 1152"/>
                <a:gd name="T52" fmla="*/ 144 w 1150"/>
                <a:gd name="T53" fmla="*/ 936 h 1152"/>
                <a:gd name="T54" fmla="*/ 72 w 1150"/>
                <a:gd name="T55" fmla="*/ 504 h 1152"/>
                <a:gd name="T56" fmla="*/ 144 w 1150"/>
                <a:gd name="T57" fmla="*/ 936 h 1152"/>
                <a:gd name="T58" fmla="*/ 216 w 1150"/>
                <a:gd name="T59" fmla="*/ 1080 h 1152"/>
                <a:gd name="T60" fmla="*/ 936 w 1150"/>
                <a:gd name="T61" fmla="*/ 180 h 1152"/>
                <a:gd name="T62" fmla="*/ 468 w 1150"/>
                <a:gd name="T63" fmla="*/ 864 h 1152"/>
                <a:gd name="T64" fmla="*/ 505 w 1150"/>
                <a:gd name="T65" fmla="*/ 900 h 1152"/>
                <a:gd name="T66" fmla="*/ 647 w 1150"/>
                <a:gd name="T67" fmla="*/ 900 h 1152"/>
                <a:gd name="T68" fmla="*/ 683 w 1150"/>
                <a:gd name="T69" fmla="*/ 864 h 1152"/>
                <a:gd name="T70" fmla="*/ 863 w 1150"/>
                <a:gd name="T71" fmla="*/ 828 h 1152"/>
                <a:gd name="T72" fmla="*/ 287 w 1150"/>
                <a:gd name="T73" fmla="*/ 864 h 1152"/>
                <a:gd name="T74" fmla="*/ 468 w 1150"/>
                <a:gd name="T75" fmla="*/ 864 h 1152"/>
                <a:gd name="T76" fmla="*/ 287 w 1150"/>
                <a:gd name="T77" fmla="*/ 540 h 1152"/>
                <a:gd name="T78" fmla="*/ 863 w 1150"/>
                <a:gd name="T79" fmla="*/ 576 h 1152"/>
                <a:gd name="T80" fmla="*/ 180 w 1150"/>
                <a:gd name="T81" fmla="*/ 72 h 1152"/>
                <a:gd name="T82" fmla="*/ 970 w 1150"/>
                <a:gd name="T83" fmla="*/ 72 h 1152"/>
                <a:gd name="T84" fmla="*/ 1008 w 1150"/>
                <a:gd name="T85" fmla="*/ 36 h 1152"/>
                <a:gd name="T86" fmla="*/ 972 w 1150"/>
                <a:gd name="T87" fmla="*/ 0 h 1152"/>
                <a:gd name="T88" fmla="*/ 180 w 1150"/>
                <a:gd name="T89" fmla="*/ 0 h 1152"/>
                <a:gd name="T90" fmla="*/ 144 w 1150"/>
                <a:gd name="T91" fmla="*/ 36 h 1152"/>
                <a:gd name="T92" fmla="*/ 863 w 1150"/>
                <a:gd name="T93" fmla="*/ 252 h 1152"/>
                <a:gd name="T94" fmla="*/ 287 w 1150"/>
                <a:gd name="T95" fmla="*/ 288 h 1152"/>
                <a:gd name="T96" fmla="*/ 863 w 1150"/>
                <a:gd name="T97" fmla="*/ 2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0" h="1152">
                  <a:moveTo>
                    <a:pt x="1147" y="515"/>
                  </a:moveTo>
                  <a:cubicBezTo>
                    <a:pt x="1143" y="506"/>
                    <a:pt x="1133" y="501"/>
                    <a:pt x="1124" y="505"/>
                  </a:cubicBezTo>
                  <a:cubicBezTo>
                    <a:pt x="1124" y="505"/>
                    <a:pt x="1124" y="505"/>
                    <a:pt x="1124" y="505"/>
                  </a:cubicBezTo>
                  <a:cubicBezTo>
                    <a:pt x="1124" y="505"/>
                    <a:pt x="1124" y="505"/>
                    <a:pt x="1124" y="505"/>
                  </a:cubicBezTo>
                  <a:cubicBezTo>
                    <a:pt x="1008" y="548"/>
                    <a:pt x="1008" y="548"/>
                    <a:pt x="1008" y="548"/>
                  </a:cubicBezTo>
                  <a:cubicBezTo>
                    <a:pt x="1008" y="335"/>
                    <a:pt x="1008" y="335"/>
                    <a:pt x="1008" y="335"/>
                  </a:cubicBezTo>
                  <a:cubicBezTo>
                    <a:pt x="1136" y="287"/>
                    <a:pt x="1136" y="287"/>
                    <a:pt x="1136" y="287"/>
                  </a:cubicBezTo>
                  <a:cubicBezTo>
                    <a:pt x="1136" y="286"/>
                    <a:pt x="1136" y="286"/>
                    <a:pt x="1136" y="286"/>
                  </a:cubicBezTo>
                  <a:cubicBezTo>
                    <a:pt x="1136" y="286"/>
                    <a:pt x="1136" y="286"/>
                    <a:pt x="1136" y="286"/>
                  </a:cubicBezTo>
                  <a:cubicBezTo>
                    <a:pt x="1146" y="283"/>
                    <a:pt x="1150" y="273"/>
                    <a:pt x="1147" y="263"/>
                  </a:cubicBezTo>
                  <a:cubicBezTo>
                    <a:pt x="1143" y="254"/>
                    <a:pt x="1133" y="249"/>
                    <a:pt x="1124" y="253"/>
                  </a:cubicBezTo>
                  <a:cubicBezTo>
                    <a:pt x="1124" y="253"/>
                    <a:pt x="1124" y="253"/>
                    <a:pt x="1124" y="253"/>
                  </a:cubicBezTo>
                  <a:cubicBezTo>
                    <a:pt x="1124" y="253"/>
                    <a:pt x="1124" y="253"/>
                    <a:pt x="1124" y="253"/>
                  </a:cubicBezTo>
                  <a:cubicBezTo>
                    <a:pt x="1008" y="296"/>
                    <a:pt x="1008" y="296"/>
                    <a:pt x="1008" y="296"/>
                  </a:cubicBezTo>
                  <a:cubicBezTo>
                    <a:pt x="1008" y="148"/>
                    <a:pt x="1008" y="148"/>
                    <a:pt x="1008" y="148"/>
                  </a:cubicBezTo>
                  <a:cubicBezTo>
                    <a:pt x="1008" y="148"/>
                    <a:pt x="1008" y="148"/>
                    <a:pt x="1008" y="148"/>
                  </a:cubicBezTo>
                  <a:cubicBezTo>
                    <a:pt x="1008" y="147"/>
                    <a:pt x="1008" y="145"/>
                    <a:pt x="1008" y="144"/>
                  </a:cubicBezTo>
                  <a:cubicBezTo>
                    <a:pt x="1008" y="124"/>
                    <a:pt x="992" y="108"/>
                    <a:pt x="972" y="108"/>
                  </a:cubicBezTo>
                  <a:cubicBezTo>
                    <a:pt x="972" y="108"/>
                    <a:pt x="972" y="108"/>
                    <a:pt x="972" y="108"/>
                  </a:cubicBezTo>
                  <a:cubicBezTo>
                    <a:pt x="180" y="108"/>
                    <a:pt x="180" y="108"/>
                    <a:pt x="180" y="108"/>
                  </a:cubicBezTo>
                  <a:cubicBezTo>
                    <a:pt x="180" y="108"/>
                    <a:pt x="180" y="108"/>
                    <a:pt x="180" y="108"/>
                  </a:cubicBezTo>
                  <a:cubicBezTo>
                    <a:pt x="180" y="108"/>
                    <a:pt x="180" y="108"/>
                    <a:pt x="180" y="108"/>
                  </a:cubicBezTo>
                  <a:cubicBezTo>
                    <a:pt x="160" y="108"/>
                    <a:pt x="144" y="124"/>
                    <a:pt x="144" y="144"/>
                  </a:cubicBezTo>
                  <a:cubicBezTo>
                    <a:pt x="144" y="144"/>
                    <a:pt x="144" y="144"/>
                    <a:pt x="144" y="144"/>
                  </a:cubicBezTo>
                  <a:cubicBezTo>
                    <a:pt x="144" y="144"/>
                    <a:pt x="144" y="144"/>
                    <a:pt x="144" y="144"/>
                  </a:cubicBezTo>
                  <a:cubicBezTo>
                    <a:pt x="144" y="432"/>
                    <a:pt x="144" y="432"/>
                    <a:pt x="144" y="432"/>
                  </a:cubicBezTo>
                  <a:cubicBezTo>
                    <a:pt x="72" y="432"/>
                    <a:pt x="72" y="432"/>
                    <a:pt x="72" y="432"/>
                  </a:cubicBezTo>
                  <a:cubicBezTo>
                    <a:pt x="0" y="432"/>
                    <a:pt x="0" y="432"/>
                    <a:pt x="0" y="432"/>
                  </a:cubicBezTo>
                  <a:cubicBezTo>
                    <a:pt x="0" y="432"/>
                    <a:pt x="0" y="432"/>
                    <a:pt x="0" y="432"/>
                  </a:cubicBezTo>
                  <a:cubicBezTo>
                    <a:pt x="0" y="1007"/>
                    <a:pt x="0" y="1007"/>
                    <a:pt x="0" y="1007"/>
                  </a:cubicBezTo>
                  <a:cubicBezTo>
                    <a:pt x="0" y="1007"/>
                    <a:pt x="0" y="1007"/>
                    <a:pt x="0" y="1007"/>
                  </a:cubicBezTo>
                  <a:cubicBezTo>
                    <a:pt x="0" y="1008"/>
                    <a:pt x="0" y="1008"/>
                    <a:pt x="0" y="1008"/>
                  </a:cubicBezTo>
                  <a:cubicBezTo>
                    <a:pt x="144" y="1008"/>
                    <a:pt x="144" y="1008"/>
                    <a:pt x="144" y="1008"/>
                  </a:cubicBezTo>
                  <a:cubicBezTo>
                    <a:pt x="144" y="1151"/>
                    <a:pt x="144" y="1151"/>
                    <a:pt x="144" y="1151"/>
                  </a:cubicBezTo>
                  <a:cubicBezTo>
                    <a:pt x="144" y="1151"/>
                    <a:pt x="144" y="1151"/>
                    <a:pt x="144" y="1151"/>
                  </a:cubicBezTo>
                  <a:cubicBezTo>
                    <a:pt x="144" y="1152"/>
                    <a:pt x="144" y="1152"/>
                    <a:pt x="144" y="1152"/>
                  </a:cubicBezTo>
                  <a:cubicBezTo>
                    <a:pt x="1008" y="1152"/>
                    <a:pt x="1008" y="1152"/>
                    <a:pt x="1008" y="1152"/>
                  </a:cubicBezTo>
                  <a:cubicBezTo>
                    <a:pt x="1008" y="1112"/>
                    <a:pt x="1008" y="1112"/>
                    <a:pt x="1008" y="1112"/>
                  </a:cubicBezTo>
                  <a:cubicBezTo>
                    <a:pt x="1008" y="1080"/>
                    <a:pt x="1008" y="1080"/>
                    <a:pt x="1008" y="1080"/>
                  </a:cubicBezTo>
                  <a:cubicBezTo>
                    <a:pt x="1008" y="839"/>
                    <a:pt x="1008" y="839"/>
                    <a:pt x="1008" y="839"/>
                  </a:cubicBezTo>
                  <a:cubicBezTo>
                    <a:pt x="1136" y="791"/>
                    <a:pt x="1136" y="791"/>
                    <a:pt x="1136" y="791"/>
                  </a:cubicBezTo>
                  <a:cubicBezTo>
                    <a:pt x="1136" y="790"/>
                    <a:pt x="1136" y="790"/>
                    <a:pt x="1136" y="790"/>
                  </a:cubicBezTo>
                  <a:cubicBezTo>
                    <a:pt x="1136" y="790"/>
                    <a:pt x="1136" y="790"/>
                    <a:pt x="1136" y="790"/>
                  </a:cubicBezTo>
                  <a:cubicBezTo>
                    <a:pt x="1146" y="787"/>
                    <a:pt x="1150" y="777"/>
                    <a:pt x="1147" y="767"/>
                  </a:cubicBezTo>
                  <a:cubicBezTo>
                    <a:pt x="1143" y="758"/>
                    <a:pt x="1133" y="753"/>
                    <a:pt x="1124" y="757"/>
                  </a:cubicBezTo>
                  <a:cubicBezTo>
                    <a:pt x="1124" y="757"/>
                    <a:pt x="1124" y="757"/>
                    <a:pt x="1124" y="757"/>
                  </a:cubicBezTo>
                  <a:cubicBezTo>
                    <a:pt x="1124" y="757"/>
                    <a:pt x="1124" y="757"/>
                    <a:pt x="1124" y="757"/>
                  </a:cubicBezTo>
                  <a:cubicBezTo>
                    <a:pt x="1008" y="800"/>
                    <a:pt x="1008" y="800"/>
                    <a:pt x="1008" y="800"/>
                  </a:cubicBezTo>
                  <a:cubicBezTo>
                    <a:pt x="1008" y="587"/>
                    <a:pt x="1008" y="587"/>
                    <a:pt x="1008" y="587"/>
                  </a:cubicBezTo>
                  <a:cubicBezTo>
                    <a:pt x="1136" y="539"/>
                    <a:pt x="1136" y="539"/>
                    <a:pt x="1136" y="539"/>
                  </a:cubicBezTo>
                  <a:cubicBezTo>
                    <a:pt x="1136" y="538"/>
                    <a:pt x="1136" y="538"/>
                    <a:pt x="1136" y="538"/>
                  </a:cubicBezTo>
                  <a:cubicBezTo>
                    <a:pt x="1136" y="538"/>
                    <a:pt x="1136" y="538"/>
                    <a:pt x="1136" y="538"/>
                  </a:cubicBezTo>
                  <a:cubicBezTo>
                    <a:pt x="1146" y="535"/>
                    <a:pt x="1150" y="525"/>
                    <a:pt x="1147" y="515"/>
                  </a:cubicBezTo>
                  <a:close/>
                  <a:moveTo>
                    <a:pt x="144" y="936"/>
                  </a:moveTo>
                  <a:cubicBezTo>
                    <a:pt x="72" y="936"/>
                    <a:pt x="72" y="936"/>
                    <a:pt x="72" y="936"/>
                  </a:cubicBezTo>
                  <a:cubicBezTo>
                    <a:pt x="72" y="504"/>
                    <a:pt x="72" y="504"/>
                    <a:pt x="72" y="504"/>
                  </a:cubicBezTo>
                  <a:cubicBezTo>
                    <a:pt x="144" y="504"/>
                    <a:pt x="144" y="504"/>
                    <a:pt x="144" y="504"/>
                  </a:cubicBezTo>
                  <a:lnTo>
                    <a:pt x="144" y="936"/>
                  </a:lnTo>
                  <a:close/>
                  <a:moveTo>
                    <a:pt x="936" y="1080"/>
                  </a:moveTo>
                  <a:cubicBezTo>
                    <a:pt x="216" y="1080"/>
                    <a:pt x="216" y="1080"/>
                    <a:pt x="216" y="1080"/>
                  </a:cubicBezTo>
                  <a:cubicBezTo>
                    <a:pt x="216" y="180"/>
                    <a:pt x="216" y="180"/>
                    <a:pt x="216" y="180"/>
                  </a:cubicBezTo>
                  <a:cubicBezTo>
                    <a:pt x="936" y="180"/>
                    <a:pt x="936" y="180"/>
                    <a:pt x="936" y="180"/>
                  </a:cubicBezTo>
                  <a:lnTo>
                    <a:pt x="936" y="1080"/>
                  </a:lnTo>
                  <a:close/>
                  <a:moveTo>
                    <a:pt x="468" y="864"/>
                  </a:moveTo>
                  <a:cubicBezTo>
                    <a:pt x="468" y="884"/>
                    <a:pt x="484" y="900"/>
                    <a:pt x="504" y="900"/>
                  </a:cubicBezTo>
                  <a:cubicBezTo>
                    <a:pt x="505" y="900"/>
                    <a:pt x="505" y="900"/>
                    <a:pt x="505" y="900"/>
                  </a:cubicBezTo>
                  <a:cubicBezTo>
                    <a:pt x="646" y="900"/>
                    <a:pt x="646" y="900"/>
                    <a:pt x="646" y="900"/>
                  </a:cubicBezTo>
                  <a:cubicBezTo>
                    <a:pt x="647" y="900"/>
                    <a:pt x="647" y="900"/>
                    <a:pt x="647" y="900"/>
                  </a:cubicBezTo>
                  <a:cubicBezTo>
                    <a:pt x="667" y="900"/>
                    <a:pt x="683" y="884"/>
                    <a:pt x="683" y="864"/>
                  </a:cubicBezTo>
                  <a:cubicBezTo>
                    <a:pt x="683" y="864"/>
                    <a:pt x="683" y="864"/>
                    <a:pt x="683" y="864"/>
                  </a:cubicBezTo>
                  <a:cubicBezTo>
                    <a:pt x="863" y="864"/>
                    <a:pt x="863" y="864"/>
                    <a:pt x="863" y="864"/>
                  </a:cubicBezTo>
                  <a:cubicBezTo>
                    <a:pt x="863" y="828"/>
                    <a:pt x="863" y="828"/>
                    <a:pt x="863" y="828"/>
                  </a:cubicBezTo>
                  <a:cubicBezTo>
                    <a:pt x="287" y="828"/>
                    <a:pt x="287" y="828"/>
                    <a:pt x="287" y="828"/>
                  </a:cubicBezTo>
                  <a:cubicBezTo>
                    <a:pt x="287" y="864"/>
                    <a:pt x="287" y="864"/>
                    <a:pt x="287" y="864"/>
                  </a:cubicBezTo>
                  <a:cubicBezTo>
                    <a:pt x="468" y="864"/>
                    <a:pt x="468" y="864"/>
                    <a:pt x="468" y="864"/>
                  </a:cubicBezTo>
                  <a:cubicBezTo>
                    <a:pt x="468" y="864"/>
                    <a:pt x="468" y="864"/>
                    <a:pt x="468" y="864"/>
                  </a:cubicBezTo>
                  <a:close/>
                  <a:moveTo>
                    <a:pt x="863" y="540"/>
                  </a:moveTo>
                  <a:cubicBezTo>
                    <a:pt x="287" y="540"/>
                    <a:pt x="287" y="540"/>
                    <a:pt x="287" y="540"/>
                  </a:cubicBezTo>
                  <a:cubicBezTo>
                    <a:pt x="287" y="576"/>
                    <a:pt x="287" y="576"/>
                    <a:pt x="287" y="576"/>
                  </a:cubicBezTo>
                  <a:cubicBezTo>
                    <a:pt x="863" y="576"/>
                    <a:pt x="863" y="576"/>
                    <a:pt x="863" y="576"/>
                  </a:cubicBezTo>
                  <a:lnTo>
                    <a:pt x="863" y="540"/>
                  </a:lnTo>
                  <a:close/>
                  <a:moveTo>
                    <a:pt x="180" y="72"/>
                  </a:moveTo>
                  <a:cubicBezTo>
                    <a:pt x="181" y="72"/>
                    <a:pt x="181" y="72"/>
                    <a:pt x="182" y="72"/>
                  </a:cubicBezTo>
                  <a:cubicBezTo>
                    <a:pt x="970" y="72"/>
                    <a:pt x="970" y="72"/>
                    <a:pt x="970" y="72"/>
                  </a:cubicBezTo>
                  <a:cubicBezTo>
                    <a:pt x="971" y="72"/>
                    <a:pt x="971" y="72"/>
                    <a:pt x="972" y="72"/>
                  </a:cubicBezTo>
                  <a:cubicBezTo>
                    <a:pt x="992" y="72"/>
                    <a:pt x="1008" y="56"/>
                    <a:pt x="1008" y="36"/>
                  </a:cubicBezTo>
                  <a:cubicBezTo>
                    <a:pt x="1008" y="16"/>
                    <a:pt x="992" y="0"/>
                    <a:pt x="972" y="0"/>
                  </a:cubicBezTo>
                  <a:cubicBezTo>
                    <a:pt x="972" y="0"/>
                    <a:pt x="972" y="0"/>
                    <a:pt x="972" y="0"/>
                  </a:cubicBezTo>
                  <a:cubicBezTo>
                    <a:pt x="180" y="0"/>
                    <a:pt x="180" y="0"/>
                    <a:pt x="180" y="0"/>
                  </a:cubicBezTo>
                  <a:cubicBezTo>
                    <a:pt x="180" y="0"/>
                    <a:pt x="180" y="0"/>
                    <a:pt x="180" y="0"/>
                  </a:cubicBezTo>
                  <a:cubicBezTo>
                    <a:pt x="180" y="0"/>
                    <a:pt x="180" y="0"/>
                    <a:pt x="180" y="0"/>
                  </a:cubicBezTo>
                  <a:cubicBezTo>
                    <a:pt x="160" y="0"/>
                    <a:pt x="144" y="16"/>
                    <a:pt x="144" y="36"/>
                  </a:cubicBezTo>
                  <a:cubicBezTo>
                    <a:pt x="144" y="56"/>
                    <a:pt x="160" y="72"/>
                    <a:pt x="180" y="72"/>
                  </a:cubicBezTo>
                  <a:close/>
                  <a:moveTo>
                    <a:pt x="863" y="252"/>
                  </a:moveTo>
                  <a:cubicBezTo>
                    <a:pt x="287" y="252"/>
                    <a:pt x="287" y="252"/>
                    <a:pt x="287" y="252"/>
                  </a:cubicBezTo>
                  <a:cubicBezTo>
                    <a:pt x="287" y="288"/>
                    <a:pt x="287" y="288"/>
                    <a:pt x="287" y="288"/>
                  </a:cubicBezTo>
                  <a:cubicBezTo>
                    <a:pt x="863" y="288"/>
                    <a:pt x="863" y="288"/>
                    <a:pt x="863" y="288"/>
                  </a:cubicBezTo>
                  <a:lnTo>
                    <a:pt x="863" y="252"/>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GB" sz="2400"/>
            </a:p>
          </p:txBody>
        </p:sp>
        <p:sp>
          <p:nvSpPr>
            <p:cNvPr id="36" name="Freeform 13">
              <a:extLst>
                <a:ext uri="{FF2B5EF4-FFF2-40B4-BE49-F238E27FC236}">
                  <a16:creationId xmlns:a16="http://schemas.microsoft.com/office/drawing/2014/main" id="{9CDC63AD-A06A-4435-B6DE-31618237A424}"/>
                </a:ext>
              </a:extLst>
            </p:cNvPr>
            <p:cNvSpPr>
              <a:spLocks noEditPoints="1"/>
            </p:cNvSpPr>
            <p:nvPr/>
          </p:nvSpPr>
          <p:spPr bwMode="auto">
            <a:xfrm>
              <a:off x="2373450" y="3959067"/>
              <a:ext cx="629199" cy="376396"/>
            </a:xfrm>
            <a:custGeom>
              <a:avLst/>
              <a:gdLst>
                <a:gd name="T0" fmla="*/ 1149 w 1152"/>
                <a:gd name="T1" fmla="*/ 365 h 689"/>
                <a:gd name="T2" fmla="*/ 188 w 1152"/>
                <a:gd name="T3" fmla="*/ 9 h 689"/>
                <a:gd name="T4" fmla="*/ 186 w 1152"/>
                <a:gd name="T5" fmla="*/ 8 h 689"/>
                <a:gd name="T6" fmla="*/ 139 w 1152"/>
                <a:gd name="T7" fmla="*/ 27 h 689"/>
                <a:gd name="T8" fmla="*/ 158 w 1152"/>
                <a:gd name="T9" fmla="*/ 74 h 689"/>
                <a:gd name="T10" fmla="*/ 158 w 1152"/>
                <a:gd name="T11" fmla="*/ 74 h 689"/>
                <a:gd name="T12" fmla="*/ 158 w 1152"/>
                <a:gd name="T13" fmla="*/ 74 h 689"/>
                <a:gd name="T14" fmla="*/ 942 w 1152"/>
                <a:gd name="T15" fmla="*/ 365 h 689"/>
                <a:gd name="T16" fmla="*/ 0 w 1152"/>
                <a:gd name="T17" fmla="*/ 365 h 689"/>
                <a:gd name="T18" fmla="*/ 0 w 1152"/>
                <a:gd name="T19" fmla="*/ 689 h 689"/>
                <a:gd name="T20" fmla="*/ 1152 w 1152"/>
                <a:gd name="T21" fmla="*/ 689 h 689"/>
                <a:gd name="T22" fmla="*/ 1152 w 1152"/>
                <a:gd name="T23" fmla="*/ 365 h 689"/>
                <a:gd name="T24" fmla="*/ 1149 w 1152"/>
                <a:gd name="T25" fmla="*/ 365 h 689"/>
                <a:gd name="T26" fmla="*/ 1080 w 1152"/>
                <a:gd name="T27" fmla="*/ 617 h 689"/>
                <a:gd name="T28" fmla="*/ 72 w 1152"/>
                <a:gd name="T29" fmla="*/ 617 h 689"/>
                <a:gd name="T30" fmla="*/ 72 w 1152"/>
                <a:gd name="T31" fmla="*/ 437 h 689"/>
                <a:gd name="T32" fmla="*/ 1080 w 1152"/>
                <a:gd name="T33" fmla="*/ 437 h 689"/>
                <a:gd name="T34" fmla="*/ 1080 w 1152"/>
                <a:gd name="T35" fmla="*/ 617 h 689"/>
                <a:gd name="T36" fmla="*/ 1008 w 1152"/>
                <a:gd name="T37" fmla="*/ 509 h 689"/>
                <a:gd name="T38" fmla="*/ 864 w 1152"/>
                <a:gd name="T39" fmla="*/ 509 h 689"/>
                <a:gd name="T40" fmla="*/ 864 w 1152"/>
                <a:gd name="T41" fmla="*/ 545 h 689"/>
                <a:gd name="T42" fmla="*/ 1008 w 1152"/>
                <a:gd name="T43" fmla="*/ 545 h 689"/>
                <a:gd name="T44" fmla="*/ 1008 w 1152"/>
                <a:gd name="T45" fmla="*/ 50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2" h="689">
                  <a:moveTo>
                    <a:pt x="1149" y="365"/>
                  </a:moveTo>
                  <a:cubicBezTo>
                    <a:pt x="188" y="9"/>
                    <a:pt x="188" y="9"/>
                    <a:pt x="188" y="9"/>
                  </a:cubicBezTo>
                  <a:cubicBezTo>
                    <a:pt x="187" y="9"/>
                    <a:pt x="187" y="8"/>
                    <a:pt x="186" y="8"/>
                  </a:cubicBezTo>
                  <a:cubicBezTo>
                    <a:pt x="168" y="0"/>
                    <a:pt x="147" y="9"/>
                    <a:pt x="139" y="27"/>
                  </a:cubicBezTo>
                  <a:cubicBezTo>
                    <a:pt x="131" y="45"/>
                    <a:pt x="139" y="66"/>
                    <a:pt x="158" y="74"/>
                  </a:cubicBezTo>
                  <a:cubicBezTo>
                    <a:pt x="158" y="74"/>
                    <a:pt x="158" y="74"/>
                    <a:pt x="158" y="74"/>
                  </a:cubicBezTo>
                  <a:cubicBezTo>
                    <a:pt x="158" y="74"/>
                    <a:pt x="158" y="74"/>
                    <a:pt x="158" y="74"/>
                  </a:cubicBezTo>
                  <a:cubicBezTo>
                    <a:pt x="942" y="365"/>
                    <a:pt x="942" y="365"/>
                    <a:pt x="942" y="365"/>
                  </a:cubicBezTo>
                  <a:cubicBezTo>
                    <a:pt x="0" y="365"/>
                    <a:pt x="0" y="365"/>
                    <a:pt x="0" y="365"/>
                  </a:cubicBezTo>
                  <a:cubicBezTo>
                    <a:pt x="0" y="689"/>
                    <a:pt x="0" y="689"/>
                    <a:pt x="0" y="689"/>
                  </a:cubicBezTo>
                  <a:cubicBezTo>
                    <a:pt x="1152" y="689"/>
                    <a:pt x="1152" y="689"/>
                    <a:pt x="1152" y="689"/>
                  </a:cubicBezTo>
                  <a:cubicBezTo>
                    <a:pt x="1152" y="365"/>
                    <a:pt x="1152" y="365"/>
                    <a:pt x="1152" y="365"/>
                  </a:cubicBezTo>
                  <a:lnTo>
                    <a:pt x="1149" y="365"/>
                  </a:lnTo>
                  <a:close/>
                  <a:moveTo>
                    <a:pt x="1080" y="617"/>
                  </a:moveTo>
                  <a:cubicBezTo>
                    <a:pt x="72" y="617"/>
                    <a:pt x="72" y="617"/>
                    <a:pt x="72" y="617"/>
                  </a:cubicBezTo>
                  <a:cubicBezTo>
                    <a:pt x="72" y="437"/>
                    <a:pt x="72" y="437"/>
                    <a:pt x="72" y="437"/>
                  </a:cubicBezTo>
                  <a:cubicBezTo>
                    <a:pt x="1080" y="437"/>
                    <a:pt x="1080" y="437"/>
                    <a:pt x="1080" y="437"/>
                  </a:cubicBezTo>
                  <a:lnTo>
                    <a:pt x="1080" y="617"/>
                  </a:lnTo>
                  <a:close/>
                  <a:moveTo>
                    <a:pt x="1008" y="509"/>
                  </a:moveTo>
                  <a:cubicBezTo>
                    <a:pt x="864" y="509"/>
                    <a:pt x="864" y="509"/>
                    <a:pt x="864" y="509"/>
                  </a:cubicBezTo>
                  <a:cubicBezTo>
                    <a:pt x="864" y="545"/>
                    <a:pt x="864" y="545"/>
                    <a:pt x="864" y="545"/>
                  </a:cubicBezTo>
                  <a:cubicBezTo>
                    <a:pt x="1008" y="545"/>
                    <a:pt x="1008" y="545"/>
                    <a:pt x="1008" y="545"/>
                  </a:cubicBezTo>
                  <a:lnTo>
                    <a:pt x="1008" y="509"/>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GB" sz="2400"/>
            </a:p>
          </p:txBody>
        </p:sp>
        <p:grpSp>
          <p:nvGrpSpPr>
            <p:cNvPr id="92" name="Group 91">
              <a:extLst>
                <a:ext uri="{FF2B5EF4-FFF2-40B4-BE49-F238E27FC236}">
                  <a16:creationId xmlns:a16="http://schemas.microsoft.com/office/drawing/2014/main" id="{5E247DE2-7070-41FA-9A9F-9D5376DEEB94}"/>
                </a:ext>
              </a:extLst>
            </p:cNvPr>
            <p:cNvGrpSpPr/>
            <p:nvPr/>
          </p:nvGrpSpPr>
          <p:grpSpPr>
            <a:xfrm>
              <a:off x="2427703" y="3311790"/>
              <a:ext cx="520693" cy="499303"/>
              <a:chOff x="4105275" y="1947863"/>
              <a:chExt cx="1302884" cy="1249363"/>
            </a:xfrm>
          </p:grpSpPr>
          <p:sp>
            <p:nvSpPr>
              <p:cNvPr id="91" name="Freeform 21">
                <a:extLst>
                  <a:ext uri="{FF2B5EF4-FFF2-40B4-BE49-F238E27FC236}">
                    <a16:creationId xmlns:a16="http://schemas.microsoft.com/office/drawing/2014/main" id="{E16D06BB-F978-43F9-9C76-30D802C80785}"/>
                  </a:ext>
                </a:extLst>
              </p:cNvPr>
              <p:cNvSpPr>
                <a:spLocks noEditPoints="1"/>
              </p:cNvSpPr>
              <p:nvPr/>
            </p:nvSpPr>
            <p:spPr bwMode="auto">
              <a:xfrm>
                <a:off x="4935084" y="2419351"/>
                <a:ext cx="473075" cy="777875"/>
              </a:xfrm>
              <a:custGeom>
                <a:avLst/>
                <a:gdLst>
                  <a:gd name="T0" fmla="*/ 434 w 434"/>
                  <a:gd name="T1" fmla="*/ 36 h 720"/>
                  <a:gd name="T2" fmla="*/ 398 w 434"/>
                  <a:gd name="T3" fmla="*/ 0 h 720"/>
                  <a:gd name="T4" fmla="*/ 394 w 434"/>
                  <a:gd name="T5" fmla="*/ 0 h 720"/>
                  <a:gd name="T6" fmla="*/ 40 w 434"/>
                  <a:gd name="T7" fmla="*/ 0 h 720"/>
                  <a:gd name="T8" fmla="*/ 36 w 434"/>
                  <a:gd name="T9" fmla="*/ 0 h 720"/>
                  <a:gd name="T10" fmla="*/ 0 w 434"/>
                  <a:gd name="T11" fmla="*/ 36 h 720"/>
                  <a:gd name="T12" fmla="*/ 0 w 434"/>
                  <a:gd name="T13" fmla="*/ 40 h 720"/>
                  <a:gd name="T14" fmla="*/ 0 w 434"/>
                  <a:gd name="T15" fmla="*/ 680 h 720"/>
                  <a:gd name="T16" fmla="*/ 0 w 434"/>
                  <a:gd name="T17" fmla="*/ 684 h 720"/>
                  <a:gd name="T18" fmla="*/ 36 w 434"/>
                  <a:gd name="T19" fmla="*/ 720 h 720"/>
                  <a:gd name="T20" fmla="*/ 36 w 434"/>
                  <a:gd name="T21" fmla="*/ 720 h 720"/>
                  <a:gd name="T22" fmla="*/ 398 w 434"/>
                  <a:gd name="T23" fmla="*/ 720 h 720"/>
                  <a:gd name="T24" fmla="*/ 398 w 434"/>
                  <a:gd name="T25" fmla="*/ 720 h 720"/>
                  <a:gd name="T26" fmla="*/ 398 w 434"/>
                  <a:gd name="T27" fmla="*/ 720 h 720"/>
                  <a:gd name="T28" fmla="*/ 400 w 434"/>
                  <a:gd name="T29" fmla="*/ 720 h 720"/>
                  <a:gd name="T30" fmla="*/ 400 w 434"/>
                  <a:gd name="T31" fmla="*/ 720 h 720"/>
                  <a:gd name="T32" fmla="*/ 434 w 434"/>
                  <a:gd name="T33" fmla="*/ 684 h 720"/>
                  <a:gd name="T34" fmla="*/ 434 w 434"/>
                  <a:gd name="T35" fmla="*/ 680 h 720"/>
                  <a:gd name="T36" fmla="*/ 434 w 434"/>
                  <a:gd name="T37" fmla="*/ 680 h 720"/>
                  <a:gd name="T38" fmla="*/ 434 w 434"/>
                  <a:gd name="T39" fmla="*/ 36 h 720"/>
                  <a:gd name="T40" fmla="*/ 218 w 434"/>
                  <a:gd name="T41" fmla="*/ 685 h 720"/>
                  <a:gd name="T42" fmla="*/ 182 w 434"/>
                  <a:gd name="T43" fmla="*/ 649 h 720"/>
                  <a:gd name="T44" fmla="*/ 218 w 434"/>
                  <a:gd name="T45" fmla="*/ 613 h 720"/>
                  <a:gd name="T46" fmla="*/ 254 w 434"/>
                  <a:gd name="T47" fmla="*/ 649 h 720"/>
                  <a:gd name="T48" fmla="*/ 218 w 434"/>
                  <a:gd name="T49" fmla="*/ 685 h 720"/>
                  <a:gd name="T50" fmla="*/ 362 w 434"/>
                  <a:gd name="T51" fmla="*/ 575 h 720"/>
                  <a:gd name="T52" fmla="*/ 72 w 434"/>
                  <a:gd name="T53" fmla="*/ 575 h 720"/>
                  <a:gd name="T54" fmla="*/ 72 w 434"/>
                  <a:gd name="T55" fmla="*/ 71 h 720"/>
                  <a:gd name="T56" fmla="*/ 362 w 434"/>
                  <a:gd name="T57" fmla="*/ 71 h 720"/>
                  <a:gd name="T58" fmla="*/ 362 w 434"/>
                  <a:gd name="T59" fmla="*/ 5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4" h="720">
                    <a:moveTo>
                      <a:pt x="434" y="36"/>
                    </a:moveTo>
                    <a:cubicBezTo>
                      <a:pt x="434" y="16"/>
                      <a:pt x="418" y="0"/>
                      <a:pt x="398" y="0"/>
                    </a:cubicBezTo>
                    <a:cubicBezTo>
                      <a:pt x="397" y="0"/>
                      <a:pt x="395" y="0"/>
                      <a:pt x="394" y="0"/>
                    </a:cubicBezTo>
                    <a:cubicBezTo>
                      <a:pt x="40" y="0"/>
                      <a:pt x="40" y="0"/>
                      <a:pt x="40" y="0"/>
                    </a:cubicBezTo>
                    <a:cubicBezTo>
                      <a:pt x="39" y="0"/>
                      <a:pt x="37" y="0"/>
                      <a:pt x="36" y="0"/>
                    </a:cubicBezTo>
                    <a:cubicBezTo>
                      <a:pt x="16" y="0"/>
                      <a:pt x="0" y="16"/>
                      <a:pt x="0" y="36"/>
                    </a:cubicBezTo>
                    <a:cubicBezTo>
                      <a:pt x="0" y="37"/>
                      <a:pt x="0" y="39"/>
                      <a:pt x="0" y="40"/>
                    </a:cubicBezTo>
                    <a:cubicBezTo>
                      <a:pt x="0" y="680"/>
                      <a:pt x="0" y="680"/>
                      <a:pt x="0" y="680"/>
                    </a:cubicBezTo>
                    <a:cubicBezTo>
                      <a:pt x="0" y="681"/>
                      <a:pt x="0" y="683"/>
                      <a:pt x="0" y="684"/>
                    </a:cubicBezTo>
                    <a:cubicBezTo>
                      <a:pt x="0" y="704"/>
                      <a:pt x="16" y="720"/>
                      <a:pt x="36" y="720"/>
                    </a:cubicBezTo>
                    <a:cubicBezTo>
                      <a:pt x="36" y="720"/>
                      <a:pt x="36" y="720"/>
                      <a:pt x="36" y="720"/>
                    </a:cubicBezTo>
                    <a:cubicBezTo>
                      <a:pt x="398" y="720"/>
                      <a:pt x="398" y="720"/>
                      <a:pt x="398" y="720"/>
                    </a:cubicBezTo>
                    <a:cubicBezTo>
                      <a:pt x="398" y="720"/>
                      <a:pt x="398" y="720"/>
                      <a:pt x="398" y="720"/>
                    </a:cubicBezTo>
                    <a:cubicBezTo>
                      <a:pt x="398" y="720"/>
                      <a:pt x="398" y="720"/>
                      <a:pt x="398" y="720"/>
                    </a:cubicBezTo>
                    <a:cubicBezTo>
                      <a:pt x="400" y="720"/>
                      <a:pt x="400" y="720"/>
                      <a:pt x="400" y="720"/>
                    </a:cubicBezTo>
                    <a:cubicBezTo>
                      <a:pt x="400" y="720"/>
                      <a:pt x="400" y="720"/>
                      <a:pt x="400" y="720"/>
                    </a:cubicBezTo>
                    <a:cubicBezTo>
                      <a:pt x="419" y="719"/>
                      <a:pt x="434" y="704"/>
                      <a:pt x="434" y="684"/>
                    </a:cubicBezTo>
                    <a:cubicBezTo>
                      <a:pt x="434" y="683"/>
                      <a:pt x="434" y="681"/>
                      <a:pt x="434" y="680"/>
                    </a:cubicBezTo>
                    <a:cubicBezTo>
                      <a:pt x="434" y="680"/>
                      <a:pt x="434" y="680"/>
                      <a:pt x="434" y="680"/>
                    </a:cubicBezTo>
                    <a:lnTo>
                      <a:pt x="434" y="36"/>
                    </a:lnTo>
                    <a:close/>
                    <a:moveTo>
                      <a:pt x="218" y="685"/>
                    </a:moveTo>
                    <a:cubicBezTo>
                      <a:pt x="198" y="685"/>
                      <a:pt x="182" y="669"/>
                      <a:pt x="182" y="649"/>
                    </a:cubicBezTo>
                    <a:cubicBezTo>
                      <a:pt x="182" y="629"/>
                      <a:pt x="198" y="613"/>
                      <a:pt x="218" y="613"/>
                    </a:cubicBezTo>
                    <a:cubicBezTo>
                      <a:pt x="238" y="613"/>
                      <a:pt x="254" y="629"/>
                      <a:pt x="254" y="649"/>
                    </a:cubicBezTo>
                    <a:cubicBezTo>
                      <a:pt x="254" y="669"/>
                      <a:pt x="238" y="685"/>
                      <a:pt x="218" y="685"/>
                    </a:cubicBezTo>
                    <a:close/>
                    <a:moveTo>
                      <a:pt x="362" y="575"/>
                    </a:moveTo>
                    <a:cubicBezTo>
                      <a:pt x="72" y="575"/>
                      <a:pt x="72" y="575"/>
                      <a:pt x="72" y="575"/>
                    </a:cubicBezTo>
                    <a:cubicBezTo>
                      <a:pt x="72" y="71"/>
                      <a:pt x="72" y="71"/>
                      <a:pt x="72" y="71"/>
                    </a:cubicBezTo>
                    <a:cubicBezTo>
                      <a:pt x="362" y="71"/>
                      <a:pt x="362" y="71"/>
                      <a:pt x="362" y="71"/>
                    </a:cubicBezTo>
                    <a:lnTo>
                      <a:pt x="362" y="575"/>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4" name="Freeform 17">
                <a:extLst>
                  <a:ext uri="{FF2B5EF4-FFF2-40B4-BE49-F238E27FC236}">
                    <a16:creationId xmlns:a16="http://schemas.microsoft.com/office/drawing/2014/main" id="{44CFF362-A707-48E4-8EDD-DAAB6AD22F3E}"/>
                  </a:ext>
                </a:extLst>
              </p:cNvPr>
              <p:cNvSpPr>
                <a:spLocks noEditPoints="1"/>
              </p:cNvSpPr>
              <p:nvPr/>
            </p:nvSpPr>
            <p:spPr bwMode="auto">
              <a:xfrm>
                <a:off x="4105275" y="1947863"/>
                <a:ext cx="933450" cy="1249363"/>
              </a:xfrm>
              <a:custGeom>
                <a:avLst/>
                <a:gdLst>
                  <a:gd name="T0" fmla="*/ 864 w 864"/>
                  <a:gd name="T1" fmla="*/ 36 h 1156"/>
                  <a:gd name="T2" fmla="*/ 832 w 864"/>
                  <a:gd name="T3" fmla="*/ 0 h 1156"/>
                  <a:gd name="T4" fmla="*/ 832 w 864"/>
                  <a:gd name="T5" fmla="*/ 0 h 1156"/>
                  <a:gd name="T6" fmla="*/ 828 w 864"/>
                  <a:gd name="T7" fmla="*/ 0 h 1156"/>
                  <a:gd name="T8" fmla="*/ 828 w 864"/>
                  <a:gd name="T9" fmla="*/ 0 h 1156"/>
                  <a:gd name="T10" fmla="*/ 828 w 864"/>
                  <a:gd name="T11" fmla="*/ 0 h 1156"/>
                  <a:gd name="T12" fmla="*/ 36 w 864"/>
                  <a:gd name="T13" fmla="*/ 0 h 1156"/>
                  <a:gd name="T14" fmla="*/ 36 w 864"/>
                  <a:gd name="T15" fmla="*/ 0 h 1156"/>
                  <a:gd name="T16" fmla="*/ 0 w 864"/>
                  <a:gd name="T17" fmla="*/ 36 h 1156"/>
                  <a:gd name="T18" fmla="*/ 0 w 864"/>
                  <a:gd name="T19" fmla="*/ 40 h 1156"/>
                  <a:gd name="T20" fmla="*/ 0 w 864"/>
                  <a:gd name="T21" fmla="*/ 1116 h 1156"/>
                  <a:gd name="T22" fmla="*/ 0 w 864"/>
                  <a:gd name="T23" fmla="*/ 1120 h 1156"/>
                  <a:gd name="T24" fmla="*/ 36 w 864"/>
                  <a:gd name="T25" fmla="*/ 1156 h 1156"/>
                  <a:gd name="T26" fmla="*/ 36 w 864"/>
                  <a:gd name="T27" fmla="*/ 1156 h 1156"/>
                  <a:gd name="T28" fmla="*/ 828 w 864"/>
                  <a:gd name="T29" fmla="*/ 1156 h 1156"/>
                  <a:gd name="T30" fmla="*/ 828 w 864"/>
                  <a:gd name="T31" fmla="*/ 1156 h 1156"/>
                  <a:gd name="T32" fmla="*/ 828 w 864"/>
                  <a:gd name="T33" fmla="*/ 1156 h 1156"/>
                  <a:gd name="T34" fmla="*/ 832 w 864"/>
                  <a:gd name="T35" fmla="*/ 1156 h 1156"/>
                  <a:gd name="T36" fmla="*/ 832 w 864"/>
                  <a:gd name="T37" fmla="*/ 1156 h 1156"/>
                  <a:gd name="T38" fmla="*/ 864 w 864"/>
                  <a:gd name="T39" fmla="*/ 1120 h 1156"/>
                  <a:gd name="T40" fmla="*/ 864 w 864"/>
                  <a:gd name="T41" fmla="*/ 1118 h 1156"/>
                  <a:gd name="T42" fmla="*/ 864 w 864"/>
                  <a:gd name="T43" fmla="*/ 1118 h 1156"/>
                  <a:gd name="T44" fmla="*/ 864 w 864"/>
                  <a:gd name="T45" fmla="*/ 36 h 1156"/>
                  <a:gd name="T46" fmla="*/ 434 w 864"/>
                  <a:gd name="T47" fmla="*/ 1121 h 1156"/>
                  <a:gd name="T48" fmla="*/ 398 w 864"/>
                  <a:gd name="T49" fmla="*/ 1084 h 1156"/>
                  <a:gd name="T50" fmla="*/ 434 w 864"/>
                  <a:gd name="T51" fmla="*/ 1048 h 1156"/>
                  <a:gd name="T52" fmla="*/ 470 w 864"/>
                  <a:gd name="T53" fmla="*/ 1084 h 1156"/>
                  <a:gd name="T54" fmla="*/ 434 w 864"/>
                  <a:gd name="T55" fmla="*/ 1121 h 1156"/>
                  <a:gd name="T56" fmla="*/ 792 w 864"/>
                  <a:gd name="T57" fmla="*/ 1010 h 1156"/>
                  <a:gd name="T58" fmla="*/ 72 w 864"/>
                  <a:gd name="T59" fmla="*/ 1010 h 1156"/>
                  <a:gd name="T60" fmla="*/ 72 w 864"/>
                  <a:gd name="T61" fmla="*/ 74 h 1156"/>
                  <a:gd name="T62" fmla="*/ 792 w 864"/>
                  <a:gd name="T63" fmla="*/ 74 h 1156"/>
                  <a:gd name="T64" fmla="*/ 792 w 864"/>
                  <a:gd name="T65" fmla="*/ 1010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4" h="1156">
                    <a:moveTo>
                      <a:pt x="864" y="36"/>
                    </a:moveTo>
                    <a:cubicBezTo>
                      <a:pt x="864" y="18"/>
                      <a:pt x="850" y="2"/>
                      <a:pt x="832" y="0"/>
                    </a:cubicBezTo>
                    <a:cubicBezTo>
                      <a:pt x="832" y="0"/>
                      <a:pt x="832" y="0"/>
                      <a:pt x="832" y="0"/>
                    </a:cubicBezTo>
                    <a:cubicBezTo>
                      <a:pt x="828" y="0"/>
                      <a:pt x="828" y="0"/>
                      <a:pt x="828" y="0"/>
                    </a:cubicBezTo>
                    <a:cubicBezTo>
                      <a:pt x="828" y="0"/>
                      <a:pt x="828" y="0"/>
                      <a:pt x="828" y="0"/>
                    </a:cubicBezTo>
                    <a:cubicBezTo>
                      <a:pt x="828" y="0"/>
                      <a:pt x="828" y="0"/>
                      <a:pt x="828" y="0"/>
                    </a:cubicBezTo>
                    <a:cubicBezTo>
                      <a:pt x="36" y="0"/>
                      <a:pt x="36" y="0"/>
                      <a:pt x="36" y="0"/>
                    </a:cubicBezTo>
                    <a:cubicBezTo>
                      <a:pt x="36" y="0"/>
                      <a:pt x="36" y="0"/>
                      <a:pt x="36" y="0"/>
                    </a:cubicBezTo>
                    <a:cubicBezTo>
                      <a:pt x="16" y="0"/>
                      <a:pt x="0" y="16"/>
                      <a:pt x="0" y="36"/>
                    </a:cubicBezTo>
                    <a:cubicBezTo>
                      <a:pt x="0" y="38"/>
                      <a:pt x="0" y="39"/>
                      <a:pt x="0" y="40"/>
                    </a:cubicBezTo>
                    <a:cubicBezTo>
                      <a:pt x="0" y="1116"/>
                      <a:pt x="0" y="1116"/>
                      <a:pt x="0" y="1116"/>
                    </a:cubicBezTo>
                    <a:cubicBezTo>
                      <a:pt x="0" y="1117"/>
                      <a:pt x="0" y="1118"/>
                      <a:pt x="0" y="1120"/>
                    </a:cubicBezTo>
                    <a:cubicBezTo>
                      <a:pt x="0" y="1140"/>
                      <a:pt x="16" y="1156"/>
                      <a:pt x="36" y="1156"/>
                    </a:cubicBezTo>
                    <a:cubicBezTo>
                      <a:pt x="36" y="1156"/>
                      <a:pt x="36" y="1156"/>
                      <a:pt x="36" y="1156"/>
                    </a:cubicBezTo>
                    <a:cubicBezTo>
                      <a:pt x="828" y="1156"/>
                      <a:pt x="828" y="1156"/>
                      <a:pt x="828" y="1156"/>
                    </a:cubicBezTo>
                    <a:cubicBezTo>
                      <a:pt x="828" y="1156"/>
                      <a:pt x="828" y="1156"/>
                      <a:pt x="828" y="1156"/>
                    </a:cubicBezTo>
                    <a:cubicBezTo>
                      <a:pt x="828" y="1156"/>
                      <a:pt x="828" y="1156"/>
                      <a:pt x="828" y="1156"/>
                    </a:cubicBezTo>
                    <a:cubicBezTo>
                      <a:pt x="832" y="1156"/>
                      <a:pt x="832" y="1156"/>
                      <a:pt x="832" y="1156"/>
                    </a:cubicBezTo>
                    <a:cubicBezTo>
                      <a:pt x="832" y="1156"/>
                      <a:pt x="832" y="1156"/>
                      <a:pt x="832" y="1156"/>
                    </a:cubicBezTo>
                    <a:cubicBezTo>
                      <a:pt x="850" y="1154"/>
                      <a:pt x="864" y="1138"/>
                      <a:pt x="864" y="1120"/>
                    </a:cubicBezTo>
                    <a:cubicBezTo>
                      <a:pt x="864" y="1119"/>
                      <a:pt x="864" y="1118"/>
                      <a:pt x="864" y="1118"/>
                    </a:cubicBezTo>
                    <a:cubicBezTo>
                      <a:pt x="864" y="1118"/>
                      <a:pt x="864" y="1118"/>
                      <a:pt x="864" y="1118"/>
                    </a:cubicBezTo>
                    <a:lnTo>
                      <a:pt x="864" y="36"/>
                    </a:lnTo>
                    <a:close/>
                    <a:moveTo>
                      <a:pt x="434" y="1121"/>
                    </a:moveTo>
                    <a:cubicBezTo>
                      <a:pt x="414" y="1121"/>
                      <a:pt x="398" y="1105"/>
                      <a:pt x="398" y="1084"/>
                    </a:cubicBezTo>
                    <a:cubicBezTo>
                      <a:pt x="398" y="1064"/>
                      <a:pt x="414" y="1048"/>
                      <a:pt x="434" y="1048"/>
                    </a:cubicBezTo>
                    <a:cubicBezTo>
                      <a:pt x="454" y="1048"/>
                      <a:pt x="470" y="1064"/>
                      <a:pt x="470" y="1084"/>
                    </a:cubicBezTo>
                    <a:cubicBezTo>
                      <a:pt x="470" y="1105"/>
                      <a:pt x="454" y="1121"/>
                      <a:pt x="434" y="1121"/>
                    </a:cubicBezTo>
                    <a:close/>
                    <a:moveTo>
                      <a:pt x="792" y="1010"/>
                    </a:moveTo>
                    <a:cubicBezTo>
                      <a:pt x="72" y="1010"/>
                      <a:pt x="72" y="1010"/>
                      <a:pt x="72" y="1010"/>
                    </a:cubicBezTo>
                    <a:cubicBezTo>
                      <a:pt x="72" y="74"/>
                      <a:pt x="72" y="74"/>
                      <a:pt x="72" y="74"/>
                    </a:cubicBezTo>
                    <a:cubicBezTo>
                      <a:pt x="792" y="74"/>
                      <a:pt x="792" y="74"/>
                      <a:pt x="792" y="74"/>
                    </a:cubicBezTo>
                    <a:lnTo>
                      <a:pt x="792" y="101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grpSp>
        <p:nvGrpSpPr>
          <p:cNvPr id="2" name="Group 1">
            <a:extLst>
              <a:ext uri="{FF2B5EF4-FFF2-40B4-BE49-F238E27FC236}">
                <a16:creationId xmlns:a16="http://schemas.microsoft.com/office/drawing/2014/main" id="{B259B775-6A51-43AF-8895-054DCFB30E63}"/>
              </a:ext>
            </a:extLst>
          </p:cNvPr>
          <p:cNvGrpSpPr/>
          <p:nvPr/>
        </p:nvGrpSpPr>
        <p:grpSpPr>
          <a:xfrm>
            <a:off x="8524816" y="2405653"/>
            <a:ext cx="2874693" cy="3340491"/>
            <a:chOff x="8524816" y="2405653"/>
            <a:chExt cx="2874693" cy="3340491"/>
          </a:xfrm>
        </p:grpSpPr>
        <p:sp>
          <p:nvSpPr>
            <p:cNvPr id="93" name="TextBox 92">
              <a:extLst>
                <a:ext uri="{FF2B5EF4-FFF2-40B4-BE49-F238E27FC236}">
                  <a16:creationId xmlns:a16="http://schemas.microsoft.com/office/drawing/2014/main" id="{C02443C0-2902-40C3-94B5-3F9CF0775FC8}"/>
                </a:ext>
              </a:extLst>
            </p:cNvPr>
            <p:cNvSpPr txBox="1"/>
            <p:nvPr/>
          </p:nvSpPr>
          <p:spPr>
            <a:xfrm>
              <a:off x="9352363" y="2405653"/>
              <a:ext cx="2047146" cy="757131"/>
            </a:xfrm>
            <a:prstGeom prst="rect">
              <a:avLst/>
            </a:prstGeom>
            <a:noFill/>
          </p:spPr>
          <p:txBody>
            <a:bodyPr wrap="square" rtlCol="0" anchor="ctr" anchorCtr="0">
              <a:spAutoFit/>
            </a:bodyPr>
            <a:lstStyle>
              <a:defPPr>
                <a:defRPr lang="en-US"/>
              </a:defPPr>
              <a:lvl1pPr marR="0" lvl="0" indent="0" algn="r" defTabSz="914400" fontAlgn="auto">
                <a:lnSpc>
                  <a:spcPct val="100000"/>
                </a:lnSpc>
                <a:spcBef>
                  <a:spcPts val="0"/>
                </a:spcBef>
                <a:spcAft>
                  <a:spcPts val="0"/>
                </a:spcAft>
                <a:buClrTx/>
                <a:buSzTx/>
                <a:buFontTx/>
                <a:buNone/>
                <a:tabLst/>
                <a:defRPr kumimoji="0" sz="1200" b="1" i="0" u="none" strike="noStrike" kern="0" cap="none" spc="-50" normalizeH="0" baseline="0">
                  <a:ln>
                    <a:noFill/>
                  </a:ln>
                  <a:effectLst/>
                  <a:uLnTx/>
                  <a:uFillTx/>
                </a:defRPr>
              </a:lvl1pPr>
            </a:lstStyle>
            <a:p>
              <a:pPr algn="l">
                <a:lnSpc>
                  <a:spcPct val="90000"/>
                </a:lnSpc>
              </a:pPr>
              <a:r>
                <a:rPr lang="hu-HU" sz="1600" b="0"/>
                <a:t>Electronic </a:t>
              </a:r>
              <a:r>
                <a:rPr lang="en-US" sz="1600" b="0"/>
                <a:t>Health </a:t>
              </a:r>
              <a:br>
                <a:rPr lang="en-US" sz="1600" b="0"/>
              </a:br>
              <a:r>
                <a:rPr lang="en-US" sz="1600" b="0"/>
                <a:t>Record systems (EHR)</a:t>
              </a:r>
            </a:p>
          </p:txBody>
        </p:sp>
        <p:sp>
          <p:nvSpPr>
            <p:cNvPr id="94" name="TextBox 93">
              <a:extLst>
                <a:ext uri="{FF2B5EF4-FFF2-40B4-BE49-F238E27FC236}">
                  <a16:creationId xmlns:a16="http://schemas.microsoft.com/office/drawing/2014/main" id="{B1A1B80F-66D6-4CF7-9B7B-082A70407106}"/>
                </a:ext>
              </a:extLst>
            </p:cNvPr>
            <p:cNvSpPr txBox="1"/>
            <p:nvPr/>
          </p:nvSpPr>
          <p:spPr>
            <a:xfrm>
              <a:off x="9352363" y="4182021"/>
              <a:ext cx="2047146" cy="978729"/>
            </a:xfrm>
            <a:prstGeom prst="rect">
              <a:avLst/>
            </a:prstGeom>
            <a:noFill/>
          </p:spPr>
          <p:txBody>
            <a:bodyPr wrap="square" rtlCol="0" anchor="ctr" anchorCtr="0">
              <a:spAutoFit/>
            </a:bodyPr>
            <a:lstStyle>
              <a:defPPr>
                <a:defRPr lang="en-US"/>
              </a:defPPr>
              <a:lvl1pPr marR="0" lvl="0" indent="0" algn="r" defTabSz="914400" fontAlgn="auto">
                <a:lnSpc>
                  <a:spcPct val="100000"/>
                </a:lnSpc>
                <a:spcBef>
                  <a:spcPts val="0"/>
                </a:spcBef>
                <a:spcAft>
                  <a:spcPts val="0"/>
                </a:spcAft>
                <a:buClrTx/>
                <a:buSzTx/>
                <a:buFontTx/>
                <a:buNone/>
                <a:tabLst/>
                <a:defRPr kumimoji="0" sz="1200" b="1" i="0" u="none" strike="noStrike" kern="0" cap="none" spc="-50" normalizeH="0" baseline="0">
                  <a:ln>
                    <a:noFill/>
                  </a:ln>
                  <a:effectLst/>
                  <a:uLnTx/>
                  <a:uFillTx/>
                </a:defRPr>
              </a:lvl1pPr>
            </a:lstStyle>
            <a:p>
              <a:pPr algn="l">
                <a:lnSpc>
                  <a:spcPct val="90000"/>
                </a:lnSpc>
              </a:pPr>
              <a:r>
                <a:rPr lang="en-US" sz="1600" b="0"/>
                <a:t>Customer Relationship Management systems (CRM)</a:t>
              </a:r>
            </a:p>
          </p:txBody>
        </p:sp>
        <p:sp>
          <p:nvSpPr>
            <p:cNvPr id="95" name="TextBox 94">
              <a:extLst>
                <a:ext uri="{FF2B5EF4-FFF2-40B4-BE49-F238E27FC236}">
                  <a16:creationId xmlns:a16="http://schemas.microsoft.com/office/drawing/2014/main" id="{075AB9AE-8B83-4A00-B6A5-70033DD0ACD4}"/>
                </a:ext>
              </a:extLst>
            </p:cNvPr>
            <p:cNvSpPr txBox="1"/>
            <p:nvPr/>
          </p:nvSpPr>
          <p:spPr>
            <a:xfrm>
              <a:off x="9352363" y="3293836"/>
              <a:ext cx="2047146" cy="757131"/>
            </a:xfrm>
            <a:prstGeom prst="rect">
              <a:avLst/>
            </a:prstGeom>
            <a:noFill/>
          </p:spPr>
          <p:txBody>
            <a:bodyPr wrap="square" rtlCol="0" anchor="ctr" anchorCtr="0">
              <a:spAutoFit/>
            </a:bodyPr>
            <a:lstStyle>
              <a:defPPr>
                <a:defRPr lang="en-US"/>
              </a:defPPr>
              <a:lvl1pPr marR="0" lvl="0" indent="0" algn="r" defTabSz="914400" fontAlgn="auto">
                <a:lnSpc>
                  <a:spcPct val="100000"/>
                </a:lnSpc>
                <a:spcBef>
                  <a:spcPts val="0"/>
                </a:spcBef>
                <a:spcAft>
                  <a:spcPts val="0"/>
                </a:spcAft>
                <a:buClrTx/>
                <a:buSzTx/>
                <a:buFontTx/>
                <a:buNone/>
                <a:tabLst/>
                <a:defRPr kumimoji="0" sz="1200" b="1" i="0" u="none" strike="noStrike" kern="0" cap="none" spc="-50" normalizeH="0" baseline="0">
                  <a:ln>
                    <a:noFill/>
                  </a:ln>
                  <a:effectLst/>
                  <a:uLnTx/>
                  <a:uFillTx/>
                </a:defRPr>
              </a:lvl1pPr>
            </a:lstStyle>
            <a:p>
              <a:pPr algn="l">
                <a:lnSpc>
                  <a:spcPct val="90000"/>
                </a:lnSpc>
              </a:pPr>
              <a:r>
                <a:rPr lang="en-US" sz="1600" b="0"/>
                <a:t>Enterprise Resource Planning</a:t>
              </a:r>
              <a:endParaRPr lang="hu-HU" sz="1600" b="0"/>
            </a:p>
            <a:p>
              <a:pPr algn="l">
                <a:lnSpc>
                  <a:spcPct val="90000"/>
                </a:lnSpc>
              </a:pPr>
              <a:r>
                <a:rPr lang="en-US" sz="1600" b="0"/>
                <a:t> systems (ERP)</a:t>
              </a:r>
            </a:p>
          </p:txBody>
        </p:sp>
        <p:sp>
          <p:nvSpPr>
            <p:cNvPr id="96" name="TextBox 95">
              <a:extLst>
                <a:ext uri="{FF2B5EF4-FFF2-40B4-BE49-F238E27FC236}">
                  <a16:creationId xmlns:a16="http://schemas.microsoft.com/office/drawing/2014/main" id="{E4335732-8AA6-4429-8470-46EDB4AD44D1}"/>
                </a:ext>
              </a:extLst>
            </p:cNvPr>
            <p:cNvSpPr txBox="1"/>
            <p:nvPr/>
          </p:nvSpPr>
          <p:spPr>
            <a:xfrm>
              <a:off x="9352361" y="5291803"/>
              <a:ext cx="2047146" cy="313932"/>
            </a:xfrm>
            <a:prstGeom prst="rect">
              <a:avLst/>
            </a:prstGeom>
            <a:noFill/>
          </p:spPr>
          <p:txBody>
            <a:bodyPr wrap="square" rtlCol="0" anchor="ctr" anchorCtr="0">
              <a:spAutoFit/>
            </a:bodyPr>
            <a:lstStyle>
              <a:defPPr>
                <a:defRPr lang="en-US"/>
              </a:defPPr>
              <a:lvl1pPr marR="0" lvl="0" indent="0" algn="r" defTabSz="914400" fontAlgn="auto">
                <a:lnSpc>
                  <a:spcPct val="100000"/>
                </a:lnSpc>
                <a:spcBef>
                  <a:spcPts val="0"/>
                </a:spcBef>
                <a:spcAft>
                  <a:spcPts val="0"/>
                </a:spcAft>
                <a:buClrTx/>
                <a:buSzTx/>
                <a:buFontTx/>
                <a:buNone/>
                <a:tabLst/>
                <a:defRPr kumimoji="0" sz="1200" b="1" i="0" u="none" strike="noStrike" kern="0" cap="none" spc="-50" normalizeH="0" baseline="0">
                  <a:ln>
                    <a:noFill/>
                  </a:ln>
                  <a:effectLst/>
                  <a:uLnTx/>
                  <a:uFillTx/>
                </a:defRPr>
              </a:lvl1pPr>
            </a:lstStyle>
            <a:p>
              <a:pPr algn="l">
                <a:lnSpc>
                  <a:spcPct val="90000"/>
                </a:lnSpc>
              </a:pPr>
              <a:r>
                <a:rPr lang="en-US" sz="1600" b="0"/>
                <a:t>Open connectivity</a:t>
              </a:r>
              <a:endParaRPr lang="de-DE" sz="1600" b="0"/>
            </a:p>
          </p:txBody>
        </p:sp>
        <p:sp>
          <p:nvSpPr>
            <p:cNvPr id="100" name="Freeform 25">
              <a:extLst>
                <a:ext uri="{FF2B5EF4-FFF2-40B4-BE49-F238E27FC236}">
                  <a16:creationId xmlns:a16="http://schemas.microsoft.com/office/drawing/2014/main" id="{10F8898C-F2C3-41B8-84F6-BAA3F88FEB0A}"/>
                </a:ext>
              </a:extLst>
            </p:cNvPr>
            <p:cNvSpPr>
              <a:spLocks noEditPoints="1"/>
            </p:cNvSpPr>
            <p:nvPr/>
          </p:nvSpPr>
          <p:spPr bwMode="auto">
            <a:xfrm>
              <a:off x="8531732" y="2499745"/>
              <a:ext cx="743329" cy="604309"/>
            </a:xfrm>
            <a:custGeom>
              <a:avLst/>
              <a:gdLst>
                <a:gd name="T0" fmla="*/ 0 w 1155"/>
                <a:gd name="T1" fmla="*/ 0 h 937"/>
                <a:gd name="T2" fmla="*/ 0 w 1155"/>
                <a:gd name="T3" fmla="*/ 794 h 937"/>
                <a:gd name="T4" fmla="*/ 1155 w 1155"/>
                <a:gd name="T5" fmla="*/ 794 h 937"/>
                <a:gd name="T6" fmla="*/ 1155 w 1155"/>
                <a:gd name="T7" fmla="*/ 0 h 937"/>
                <a:gd name="T8" fmla="*/ 0 w 1155"/>
                <a:gd name="T9" fmla="*/ 0 h 937"/>
                <a:gd name="T10" fmla="*/ 1084 w 1155"/>
                <a:gd name="T11" fmla="*/ 721 h 937"/>
                <a:gd name="T12" fmla="*/ 72 w 1155"/>
                <a:gd name="T13" fmla="*/ 721 h 937"/>
                <a:gd name="T14" fmla="*/ 72 w 1155"/>
                <a:gd name="T15" fmla="*/ 72 h 937"/>
                <a:gd name="T16" fmla="*/ 1084 w 1155"/>
                <a:gd name="T17" fmla="*/ 72 h 937"/>
                <a:gd name="T18" fmla="*/ 1084 w 1155"/>
                <a:gd name="T19" fmla="*/ 721 h 937"/>
                <a:gd name="T20" fmla="*/ 758 w 1155"/>
                <a:gd name="T21" fmla="*/ 865 h 937"/>
                <a:gd name="T22" fmla="*/ 758 w 1155"/>
                <a:gd name="T23" fmla="*/ 865 h 937"/>
                <a:gd name="T24" fmla="*/ 758 w 1155"/>
                <a:gd name="T25" fmla="*/ 865 h 937"/>
                <a:gd name="T26" fmla="*/ 400 w 1155"/>
                <a:gd name="T27" fmla="*/ 865 h 937"/>
                <a:gd name="T28" fmla="*/ 364 w 1155"/>
                <a:gd name="T29" fmla="*/ 901 h 937"/>
                <a:gd name="T30" fmla="*/ 400 w 1155"/>
                <a:gd name="T31" fmla="*/ 937 h 937"/>
                <a:gd name="T32" fmla="*/ 758 w 1155"/>
                <a:gd name="T33" fmla="*/ 937 h 937"/>
                <a:gd name="T34" fmla="*/ 758 w 1155"/>
                <a:gd name="T35" fmla="*/ 937 h 937"/>
                <a:gd name="T36" fmla="*/ 758 w 1155"/>
                <a:gd name="T37" fmla="*/ 937 h 937"/>
                <a:gd name="T38" fmla="*/ 794 w 1155"/>
                <a:gd name="T39" fmla="*/ 901 h 937"/>
                <a:gd name="T40" fmla="*/ 758 w 1155"/>
                <a:gd name="T41" fmla="*/ 865 h 937"/>
                <a:gd name="T42" fmla="*/ 939 w 1155"/>
                <a:gd name="T43" fmla="*/ 221 h 937"/>
                <a:gd name="T44" fmla="*/ 219 w 1155"/>
                <a:gd name="T45" fmla="*/ 221 h 937"/>
                <a:gd name="T46" fmla="*/ 219 w 1155"/>
                <a:gd name="T47" fmla="*/ 252 h 937"/>
                <a:gd name="T48" fmla="*/ 939 w 1155"/>
                <a:gd name="T49" fmla="*/ 252 h 937"/>
                <a:gd name="T50" fmla="*/ 939 w 1155"/>
                <a:gd name="T51" fmla="*/ 221 h 937"/>
                <a:gd name="T52" fmla="*/ 771 w 1155"/>
                <a:gd name="T53" fmla="*/ 365 h 937"/>
                <a:gd name="T54" fmla="*/ 219 w 1155"/>
                <a:gd name="T55" fmla="*/ 365 h 937"/>
                <a:gd name="T56" fmla="*/ 219 w 1155"/>
                <a:gd name="T57" fmla="*/ 396 h 937"/>
                <a:gd name="T58" fmla="*/ 771 w 1155"/>
                <a:gd name="T59" fmla="*/ 396 h 937"/>
                <a:gd name="T60" fmla="*/ 771 w 1155"/>
                <a:gd name="T61" fmla="*/ 365 h 937"/>
                <a:gd name="T62" fmla="*/ 649 w 1155"/>
                <a:gd name="T63" fmla="*/ 507 h 937"/>
                <a:gd name="T64" fmla="*/ 219 w 1155"/>
                <a:gd name="T65" fmla="*/ 507 h 937"/>
                <a:gd name="T66" fmla="*/ 219 w 1155"/>
                <a:gd name="T67" fmla="*/ 580 h 937"/>
                <a:gd name="T68" fmla="*/ 649 w 1155"/>
                <a:gd name="T69" fmla="*/ 580 h 937"/>
                <a:gd name="T70" fmla="*/ 649 w 1155"/>
                <a:gd name="T71" fmla="*/ 507 h 937"/>
                <a:gd name="T72" fmla="*/ 918 w 1155"/>
                <a:gd name="T73" fmla="*/ 365 h 937"/>
                <a:gd name="T74" fmla="*/ 825 w 1155"/>
                <a:gd name="T75" fmla="*/ 365 h 937"/>
                <a:gd name="T76" fmla="*/ 825 w 1155"/>
                <a:gd name="T77" fmla="*/ 455 h 937"/>
                <a:gd name="T78" fmla="*/ 736 w 1155"/>
                <a:gd name="T79" fmla="*/ 455 h 937"/>
                <a:gd name="T80" fmla="*/ 736 w 1155"/>
                <a:gd name="T81" fmla="*/ 547 h 937"/>
                <a:gd name="T82" fmla="*/ 825 w 1155"/>
                <a:gd name="T83" fmla="*/ 547 h 937"/>
                <a:gd name="T84" fmla="*/ 825 w 1155"/>
                <a:gd name="T85" fmla="*/ 637 h 937"/>
                <a:gd name="T86" fmla="*/ 918 w 1155"/>
                <a:gd name="T87" fmla="*/ 637 h 937"/>
                <a:gd name="T88" fmla="*/ 918 w 1155"/>
                <a:gd name="T89" fmla="*/ 547 h 937"/>
                <a:gd name="T90" fmla="*/ 1008 w 1155"/>
                <a:gd name="T91" fmla="*/ 547 h 937"/>
                <a:gd name="T92" fmla="*/ 1008 w 1155"/>
                <a:gd name="T93" fmla="*/ 455 h 937"/>
                <a:gd name="T94" fmla="*/ 918 w 1155"/>
                <a:gd name="T95" fmla="*/ 455 h 937"/>
                <a:gd name="T96" fmla="*/ 918 w 1155"/>
                <a:gd name="T97" fmla="*/ 365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5" h="937">
                  <a:moveTo>
                    <a:pt x="0" y="0"/>
                  </a:moveTo>
                  <a:cubicBezTo>
                    <a:pt x="0" y="794"/>
                    <a:pt x="0" y="794"/>
                    <a:pt x="0" y="794"/>
                  </a:cubicBezTo>
                  <a:cubicBezTo>
                    <a:pt x="1155" y="794"/>
                    <a:pt x="1155" y="794"/>
                    <a:pt x="1155" y="794"/>
                  </a:cubicBezTo>
                  <a:cubicBezTo>
                    <a:pt x="1155" y="0"/>
                    <a:pt x="1155" y="0"/>
                    <a:pt x="1155" y="0"/>
                  </a:cubicBezTo>
                  <a:lnTo>
                    <a:pt x="0" y="0"/>
                  </a:lnTo>
                  <a:close/>
                  <a:moveTo>
                    <a:pt x="1084" y="721"/>
                  </a:moveTo>
                  <a:cubicBezTo>
                    <a:pt x="72" y="721"/>
                    <a:pt x="72" y="721"/>
                    <a:pt x="72" y="721"/>
                  </a:cubicBezTo>
                  <a:cubicBezTo>
                    <a:pt x="72" y="72"/>
                    <a:pt x="72" y="72"/>
                    <a:pt x="72" y="72"/>
                  </a:cubicBezTo>
                  <a:cubicBezTo>
                    <a:pt x="1084" y="72"/>
                    <a:pt x="1084" y="72"/>
                    <a:pt x="1084" y="72"/>
                  </a:cubicBezTo>
                  <a:lnTo>
                    <a:pt x="1084" y="721"/>
                  </a:lnTo>
                  <a:close/>
                  <a:moveTo>
                    <a:pt x="758" y="865"/>
                  </a:moveTo>
                  <a:cubicBezTo>
                    <a:pt x="758" y="865"/>
                    <a:pt x="758" y="865"/>
                    <a:pt x="758" y="865"/>
                  </a:cubicBezTo>
                  <a:cubicBezTo>
                    <a:pt x="758" y="865"/>
                    <a:pt x="758" y="865"/>
                    <a:pt x="758" y="865"/>
                  </a:cubicBezTo>
                  <a:cubicBezTo>
                    <a:pt x="400" y="865"/>
                    <a:pt x="400" y="865"/>
                    <a:pt x="400" y="865"/>
                  </a:cubicBezTo>
                  <a:cubicBezTo>
                    <a:pt x="380" y="865"/>
                    <a:pt x="364" y="881"/>
                    <a:pt x="364" y="901"/>
                  </a:cubicBezTo>
                  <a:cubicBezTo>
                    <a:pt x="364" y="921"/>
                    <a:pt x="380" y="937"/>
                    <a:pt x="400" y="937"/>
                  </a:cubicBezTo>
                  <a:cubicBezTo>
                    <a:pt x="758" y="937"/>
                    <a:pt x="758" y="937"/>
                    <a:pt x="758" y="937"/>
                  </a:cubicBezTo>
                  <a:cubicBezTo>
                    <a:pt x="758" y="937"/>
                    <a:pt x="758" y="937"/>
                    <a:pt x="758" y="937"/>
                  </a:cubicBezTo>
                  <a:cubicBezTo>
                    <a:pt x="758" y="937"/>
                    <a:pt x="758" y="937"/>
                    <a:pt x="758" y="937"/>
                  </a:cubicBezTo>
                  <a:cubicBezTo>
                    <a:pt x="778" y="937"/>
                    <a:pt x="794" y="921"/>
                    <a:pt x="794" y="901"/>
                  </a:cubicBezTo>
                  <a:cubicBezTo>
                    <a:pt x="794" y="881"/>
                    <a:pt x="778" y="865"/>
                    <a:pt x="758" y="865"/>
                  </a:cubicBezTo>
                  <a:close/>
                  <a:moveTo>
                    <a:pt x="939" y="221"/>
                  </a:moveTo>
                  <a:cubicBezTo>
                    <a:pt x="219" y="221"/>
                    <a:pt x="219" y="221"/>
                    <a:pt x="219" y="221"/>
                  </a:cubicBezTo>
                  <a:cubicBezTo>
                    <a:pt x="219" y="252"/>
                    <a:pt x="219" y="252"/>
                    <a:pt x="219" y="252"/>
                  </a:cubicBezTo>
                  <a:cubicBezTo>
                    <a:pt x="939" y="252"/>
                    <a:pt x="939" y="252"/>
                    <a:pt x="939" y="252"/>
                  </a:cubicBezTo>
                  <a:lnTo>
                    <a:pt x="939" y="221"/>
                  </a:lnTo>
                  <a:close/>
                  <a:moveTo>
                    <a:pt x="771" y="365"/>
                  </a:moveTo>
                  <a:cubicBezTo>
                    <a:pt x="219" y="365"/>
                    <a:pt x="219" y="365"/>
                    <a:pt x="219" y="365"/>
                  </a:cubicBezTo>
                  <a:cubicBezTo>
                    <a:pt x="219" y="396"/>
                    <a:pt x="219" y="396"/>
                    <a:pt x="219" y="396"/>
                  </a:cubicBezTo>
                  <a:cubicBezTo>
                    <a:pt x="771" y="396"/>
                    <a:pt x="771" y="396"/>
                    <a:pt x="771" y="396"/>
                  </a:cubicBezTo>
                  <a:lnTo>
                    <a:pt x="771" y="365"/>
                  </a:lnTo>
                  <a:close/>
                  <a:moveTo>
                    <a:pt x="649" y="507"/>
                  </a:moveTo>
                  <a:cubicBezTo>
                    <a:pt x="219" y="507"/>
                    <a:pt x="219" y="507"/>
                    <a:pt x="219" y="507"/>
                  </a:cubicBezTo>
                  <a:cubicBezTo>
                    <a:pt x="219" y="580"/>
                    <a:pt x="219" y="580"/>
                    <a:pt x="219" y="580"/>
                  </a:cubicBezTo>
                  <a:cubicBezTo>
                    <a:pt x="649" y="580"/>
                    <a:pt x="649" y="580"/>
                    <a:pt x="649" y="580"/>
                  </a:cubicBezTo>
                  <a:lnTo>
                    <a:pt x="649" y="507"/>
                  </a:lnTo>
                  <a:close/>
                  <a:moveTo>
                    <a:pt x="918" y="365"/>
                  </a:moveTo>
                  <a:cubicBezTo>
                    <a:pt x="825" y="365"/>
                    <a:pt x="825" y="365"/>
                    <a:pt x="825" y="365"/>
                  </a:cubicBezTo>
                  <a:cubicBezTo>
                    <a:pt x="825" y="455"/>
                    <a:pt x="825" y="455"/>
                    <a:pt x="825" y="455"/>
                  </a:cubicBezTo>
                  <a:cubicBezTo>
                    <a:pt x="736" y="455"/>
                    <a:pt x="736" y="455"/>
                    <a:pt x="736" y="455"/>
                  </a:cubicBezTo>
                  <a:cubicBezTo>
                    <a:pt x="736" y="547"/>
                    <a:pt x="736" y="547"/>
                    <a:pt x="736" y="547"/>
                  </a:cubicBezTo>
                  <a:cubicBezTo>
                    <a:pt x="825" y="547"/>
                    <a:pt x="825" y="547"/>
                    <a:pt x="825" y="547"/>
                  </a:cubicBezTo>
                  <a:cubicBezTo>
                    <a:pt x="825" y="637"/>
                    <a:pt x="825" y="637"/>
                    <a:pt x="825" y="637"/>
                  </a:cubicBezTo>
                  <a:cubicBezTo>
                    <a:pt x="918" y="637"/>
                    <a:pt x="918" y="637"/>
                    <a:pt x="918" y="637"/>
                  </a:cubicBezTo>
                  <a:cubicBezTo>
                    <a:pt x="918" y="547"/>
                    <a:pt x="918" y="547"/>
                    <a:pt x="918" y="547"/>
                  </a:cubicBezTo>
                  <a:cubicBezTo>
                    <a:pt x="1008" y="547"/>
                    <a:pt x="1008" y="547"/>
                    <a:pt x="1008" y="547"/>
                  </a:cubicBezTo>
                  <a:cubicBezTo>
                    <a:pt x="1008" y="455"/>
                    <a:pt x="1008" y="455"/>
                    <a:pt x="1008" y="455"/>
                  </a:cubicBezTo>
                  <a:cubicBezTo>
                    <a:pt x="918" y="455"/>
                    <a:pt x="918" y="455"/>
                    <a:pt x="918" y="455"/>
                  </a:cubicBezTo>
                  <a:lnTo>
                    <a:pt x="918" y="365"/>
                  </a:ln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GB" sz="2400"/>
            </a:p>
          </p:txBody>
        </p:sp>
        <p:sp>
          <p:nvSpPr>
            <p:cNvPr id="104" name="Freeform 29">
              <a:extLst>
                <a:ext uri="{FF2B5EF4-FFF2-40B4-BE49-F238E27FC236}">
                  <a16:creationId xmlns:a16="http://schemas.microsoft.com/office/drawing/2014/main" id="{08FF77A5-159A-4589-BD92-FEE4B4AF1DAD}"/>
                </a:ext>
              </a:extLst>
            </p:cNvPr>
            <p:cNvSpPr>
              <a:spLocks noEditPoints="1"/>
            </p:cNvSpPr>
            <p:nvPr/>
          </p:nvSpPr>
          <p:spPr bwMode="auto">
            <a:xfrm>
              <a:off x="8531732" y="3346573"/>
              <a:ext cx="743329" cy="604309"/>
            </a:xfrm>
            <a:custGeom>
              <a:avLst/>
              <a:gdLst>
                <a:gd name="T0" fmla="*/ 0 w 1152"/>
                <a:gd name="T1" fmla="*/ 826 h 969"/>
                <a:gd name="T2" fmla="*/ 1152 w 1152"/>
                <a:gd name="T3" fmla="*/ 0 h 969"/>
                <a:gd name="T4" fmla="*/ 1080 w 1152"/>
                <a:gd name="T5" fmla="*/ 753 h 969"/>
                <a:gd name="T6" fmla="*/ 71 w 1152"/>
                <a:gd name="T7" fmla="*/ 72 h 969"/>
                <a:gd name="T8" fmla="*/ 1080 w 1152"/>
                <a:gd name="T9" fmla="*/ 753 h 969"/>
                <a:gd name="T10" fmla="*/ 397 w 1152"/>
                <a:gd name="T11" fmla="*/ 897 h 969"/>
                <a:gd name="T12" fmla="*/ 397 w 1152"/>
                <a:gd name="T13" fmla="*/ 897 h 969"/>
                <a:gd name="T14" fmla="*/ 397 w 1152"/>
                <a:gd name="T15" fmla="*/ 969 h 969"/>
                <a:gd name="T16" fmla="*/ 397 w 1152"/>
                <a:gd name="T17" fmla="*/ 969 h 969"/>
                <a:gd name="T18" fmla="*/ 791 w 1152"/>
                <a:gd name="T19" fmla="*/ 933 h 969"/>
                <a:gd name="T20" fmla="*/ 972 w 1152"/>
                <a:gd name="T21" fmla="*/ 429 h 969"/>
                <a:gd name="T22" fmla="*/ 178 w 1152"/>
                <a:gd name="T23" fmla="*/ 465 h 969"/>
                <a:gd name="T24" fmla="*/ 972 w 1152"/>
                <a:gd name="T25" fmla="*/ 429 h 969"/>
                <a:gd name="T26" fmla="*/ 254 w 1152"/>
                <a:gd name="T27" fmla="*/ 285 h 969"/>
                <a:gd name="T28" fmla="*/ 324 w 1152"/>
                <a:gd name="T29" fmla="*/ 357 h 969"/>
                <a:gd name="T30" fmla="*/ 468 w 1152"/>
                <a:gd name="T31" fmla="*/ 213 h 969"/>
                <a:gd name="T32" fmla="*/ 398 w 1152"/>
                <a:gd name="T33" fmla="*/ 357 h 969"/>
                <a:gd name="T34" fmla="*/ 468 w 1152"/>
                <a:gd name="T35" fmla="*/ 213 h 969"/>
                <a:gd name="T36" fmla="*/ 542 w 1152"/>
                <a:gd name="T37" fmla="*/ 141 h 969"/>
                <a:gd name="T38" fmla="*/ 612 w 1152"/>
                <a:gd name="T39" fmla="*/ 357 h 969"/>
                <a:gd name="T40" fmla="*/ 756 w 1152"/>
                <a:gd name="T41" fmla="*/ 249 h 969"/>
                <a:gd name="T42" fmla="*/ 686 w 1152"/>
                <a:gd name="T43" fmla="*/ 357 h 969"/>
                <a:gd name="T44" fmla="*/ 756 w 1152"/>
                <a:gd name="T45" fmla="*/ 249 h 969"/>
                <a:gd name="T46" fmla="*/ 830 w 1152"/>
                <a:gd name="T47" fmla="*/ 213 h 969"/>
                <a:gd name="T48" fmla="*/ 900 w 1152"/>
                <a:gd name="T49" fmla="*/ 357 h 969"/>
                <a:gd name="T50" fmla="*/ 410 w 1152"/>
                <a:gd name="T51" fmla="*/ 619 h 969"/>
                <a:gd name="T52" fmla="*/ 479 w 1152"/>
                <a:gd name="T53" fmla="*/ 596 h 969"/>
                <a:gd name="T54" fmla="*/ 410 w 1152"/>
                <a:gd name="T55" fmla="*/ 565 h 969"/>
                <a:gd name="T56" fmla="*/ 484 w 1152"/>
                <a:gd name="T57" fmla="*/ 542 h 969"/>
                <a:gd name="T58" fmla="*/ 382 w 1152"/>
                <a:gd name="T59" fmla="*/ 680 h 969"/>
                <a:gd name="T60" fmla="*/ 486 w 1152"/>
                <a:gd name="T61" fmla="*/ 657 h 969"/>
                <a:gd name="T62" fmla="*/ 410 w 1152"/>
                <a:gd name="T63" fmla="*/ 619 h 969"/>
                <a:gd name="T64" fmla="*/ 586 w 1152"/>
                <a:gd name="T65" fmla="*/ 619 h 969"/>
                <a:gd name="T66" fmla="*/ 623 w 1152"/>
                <a:gd name="T67" fmla="*/ 581 h 969"/>
                <a:gd name="T68" fmla="*/ 601 w 1152"/>
                <a:gd name="T69" fmla="*/ 546 h 969"/>
                <a:gd name="T70" fmla="*/ 510 w 1152"/>
                <a:gd name="T71" fmla="*/ 542 h 969"/>
                <a:gd name="T72" fmla="*/ 538 w 1152"/>
                <a:gd name="T73" fmla="*/ 680 h 969"/>
                <a:gd name="T74" fmla="*/ 543 w 1152"/>
                <a:gd name="T75" fmla="*/ 622 h 969"/>
                <a:gd name="T76" fmla="*/ 566 w 1152"/>
                <a:gd name="T77" fmla="*/ 630 h 969"/>
                <a:gd name="T78" fmla="*/ 600 w 1152"/>
                <a:gd name="T79" fmla="*/ 680 h 969"/>
                <a:gd name="T80" fmla="*/ 617 w 1152"/>
                <a:gd name="T81" fmla="*/ 653 h 969"/>
                <a:gd name="T82" fmla="*/ 558 w 1152"/>
                <a:gd name="T83" fmla="*/ 600 h 969"/>
                <a:gd name="T84" fmla="*/ 538 w 1152"/>
                <a:gd name="T85" fmla="*/ 565 h 969"/>
                <a:gd name="T86" fmla="*/ 580 w 1152"/>
                <a:gd name="T87" fmla="*/ 566 h 969"/>
                <a:gd name="T88" fmla="*/ 594 w 1152"/>
                <a:gd name="T89" fmla="*/ 583 h 969"/>
                <a:gd name="T90" fmla="*/ 583 w 1152"/>
                <a:gd name="T91" fmla="*/ 599 h 969"/>
                <a:gd name="T92" fmla="*/ 726 w 1152"/>
                <a:gd name="T93" fmla="*/ 544 h 969"/>
                <a:gd name="T94" fmla="*/ 649 w 1152"/>
                <a:gd name="T95" fmla="*/ 542 h 969"/>
                <a:gd name="T96" fmla="*/ 676 w 1152"/>
                <a:gd name="T97" fmla="*/ 680 h 969"/>
                <a:gd name="T98" fmla="*/ 695 w 1152"/>
                <a:gd name="T99" fmla="*/ 628 h 969"/>
                <a:gd name="T100" fmla="*/ 738 w 1152"/>
                <a:gd name="T101" fmla="*/ 619 h 969"/>
                <a:gd name="T102" fmla="*/ 754 w 1152"/>
                <a:gd name="T103" fmla="*/ 585 h 969"/>
                <a:gd name="T104" fmla="*/ 726 w 1152"/>
                <a:gd name="T105" fmla="*/ 544 h 969"/>
                <a:gd name="T106" fmla="*/ 714 w 1152"/>
                <a:gd name="T107" fmla="*/ 602 h 969"/>
                <a:gd name="T108" fmla="*/ 676 w 1152"/>
                <a:gd name="T109" fmla="*/ 604 h 969"/>
                <a:gd name="T110" fmla="*/ 690 w 1152"/>
                <a:gd name="T111" fmla="*/ 565 h 969"/>
                <a:gd name="T112" fmla="*/ 721 w 1152"/>
                <a:gd name="T113" fmla="*/ 573 h 969"/>
                <a:gd name="T114" fmla="*/ 722 w 1152"/>
                <a:gd name="T115" fmla="*/ 596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52" h="969">
                  <a:moveTo>
                    <a:pt x="0" y="0"/>
                  </a:moveTo>
                  <a:cubicBezTo>
                    <a:pt x="0" y="826"/>
                    <a:pt x="0" y="826"/>
                    <a:pt x="0" y="826"/>
                  </a:cubicBezTo>
                  <a:cubicBezTo>
                    <a:pt x="1152" y="826"/>
                    <a:pt x="1152" y="826"/>
                    <a:pt x="1152" y="826"/>
                  </a:cubicBezTo>
                  <a:cubicBezTo>
                    <a:pt x="1152" y="0"/>
                    <a:pt x="1152" y="0"/>
                    <a:pt x="1152" y="0"/>
                  </a:cubicBezTo>
                  <a:lnTo>
                    <a:pt x="0" y="0"/>
                  </a:lnTo>
                  <a:close/>
                  <a:moveTo>
                    <a:pt x="1080" y="753"/>
                  </a:moveTo>
                  <a:cubicBezTo>
                    <a:pt x="71" y="753"/>
                    <a:pt x="71" y="753"/>
                    <a:pt x="71" y="753"/>
                  </a:cubicBezTo>
                  <a:cubicBezTo>
                    <a:pt x="71" y="72"/>
                    <a:pt x="71" y="72"/>
                    <a:pt x="71" y="72"/>
                  </a:cubicBezTo>
                  <a:cubicBezTo>
                    <a:pt x="1080" y="72"/>
                    <a:pt x="1080" y="72"/>
                    <a:pt x="1080" y="72"/>
                  </a:cubicBezTo>
                  <a:lnTo>
                    <a:pt x="1080" y="753"/>
                  </a:lnTo>
                  <a:close/>
                  <a:moveTo>
                    <a:pt x="755" y="897"/>
                  </a:moveTo>
                  <a:cubicBezTo>
                    <a:pt x="397" y="897"/>
                    <a:pt x="397" y="897"/>
                    <a:pt x="397" y="897"/>
                  </a:cubicBezTo>
                  <a:cubicBezTo>
                    <a:pt x="397" y="897"/>
                    <a:pt x="397" y="897"/>
                    <a:pt x="397" y="897"/>
                  </a:cubicBezTo>
                  <a:cubicBezTo>
                    <a:pt x="397" y="897"/>
                    <a:pt x="397" y="897"/>
                    <a:pt x="397" y="897"/>
                  </a:cubicBezTo>
                  <a:cubicBezTo>
                    <a:pt x="377" y="897"/>
                    <a:pt x="360" y="913"/>
                    <a:pt x="360" y="933"/>
                  </a:cubicBezTo>
                  <a:cubicBezTo>
                    <a:pt x="360" y="953"/>
                    <a:pt x="377" y="969"/>
                    <a:pt x="397" y="969"/>
                  </a:cubicBezTo>
                  <a:cubicBezTo>
                    <a:pt x="397" y="969"/>
                    <a:pt x="397" y="969"/>
                    <a:pt x="397" y="969"/>
                  </a:cubicBezTo>
                  <a:cubicBezTo>
                    <a:pt x="397" y="969"/>
                    <a:pt x="397" y="969"/>
                    <a:pt x="397" y="969"/>
                  </a:cubicBezTo>
                  <a:cubicBezTo>
                    <a:pt x="755" y="969"/>
                    <a:pt x="755" y="969"/>
                    <a:pt x="755" y="969"/>
                  </a:cubicBezTo>
                  <a:cubicBezTo>
                    <a:pt x="775" y="969"/>
                    <a:pt x="791" y="953"/>
                    <a:pt x="791" y="933"/>
                  </a:cubicBezTo>
                  <a:cubicBezTo>
                    <a:pt x="791" y="913"/>
                    <a:pt x="775" y="897"/>
                    <a:pt x="755" y="897"/>
                  </a:cubicBezTo>
                  <a:close/>
                  <a:moveTo>
                    <a:pt x="972" y="429"/>
                  </a:moveTo>
                  <a:cubicBezTo>
                    <a:pt x="178" y="429"/>
                    <a:pt x="178" y="429"/>
                    <a:pt x="178" y="429"/>
                  </a:cubicBezTo>
                  <a:cubicBezTo>
                    <a:pt x="178" y="465"/>
                    <a:pt x="178" y="465"/>
                    <a:pt x="178" y="465"/>
                  </a:cubicBezTo>
                  <a:cubicBezTo>
                    <a:pt x="972" y="465"/>
                    <a:pt x="972" y="465"/>
                    <a:pt x="972" y="465"/>
                  </a:cubicBezTo>
                  <a:lnTo>
                    <a:pt x="972" y="429"/>
                  </a:lnTo>
                  <a:close/>
                  <a:moveTo>
                    <a:pt x="324" y="285"/>
                  </a:moveTo>
                  <a:cubicBezTo>
                    <a:pt x="254" y="285"/>
                    <a:pt x="254" y="285"/>
                    <a:pt x="254" y="285"/>
                  </a:cubicBezTo>
                  <a:cubicBezTo>
                    <a:pt x="254" y="357"/>
                    <a:pt x="254" y="357"/>
                    <a:pt x="254" y="357"/>
                  </a:cubicBezTo>
                  <a:cubicBezTo>
                    <a:pt x="324" y="357"/>
                    <a:pt x="324" y="357"/>
                    <a:pt x="324" y="357"/>
                  </a:cubicBezTo>
                  <a:lnTo>
                    <a:pt x="324" y="285"/>
                  </a:lnTo>
                  <a:close/>
                  <a:moveTo>
                    <a:pt x="468" y="213"/>
                  </a:moveTo>
                  <a:cubicBezTo>
                    <a:pt x="398" y="213"/>
                    <a:pt x="398" y="213"/>
                    <a:pt x="398" y="213"/>
                  </a:cubicBezTo>
                  <a:cubicBezTo>
                    <a:pt x="398" y="357"/>
                    <a:pt x="398" y="357"/>
                    <a:pt x="398" y="357"/>
                  </a:cubicBezTo>
                  <a:cubicBezTo>
                    <a:pt x="468" y="357"/>
                    <a:pt x="468" y="357"/>
                    <a:pt x="468" y="357"/>
                  </a:cubicBezTo>
                  <a:lnTo>
                    <a:pt x="468" y="213"/>
                  </a:lnTo>
                  <a:close/>
                  <a:moveTo>
                    <a:pt x="612" y="141"/>
                  </a:moveTo>
                  <a:cubicBezTo>
                    <a:pt x="542" y="141"/>
                    <a:pt x="542" y="141"/>
                    <a:pt x="542" y="141"/>
                  </a:cubicBezTo>
                  <a:cubicBezTo>
                    <a:pt x="542" y="357"/>
                    <a:pt x="542" y="357"/>
                    <a:pt x="542" y="357"/>
                  </a:cubicBezTo>
                  <a:cubicBezTo>
                    <a:pt x="612" y="357"/>
                    <a:pt x="612" y="357"/>
                    <a:pt x="612" y="357"/>
                  </a:cubicBezTo>
                  <a:lnTo>
                    <a:pt x="612" y="141"/>
                  </a:lnTo>
                  <a:close/>
                  <a:moveTo>
                    <a:pt x="756" y="249"/>
                  </a:moveTo>
                  <a:cubicBezTo>
                    <a:pt x="686" y="249"/>
                    <a:pt x="686" y="249"/>
                    <a:pt x="686" y="249"/>
                  </a:cubicBezTo>
                  <a:cubicBezTo>
                    <a:pt x="686" y="357"/>
                    <a:pt x="686" y="357"/>
                    <a:pt x="686" y="357"/>
                  </a:cubicBezTo>
                  <a:cubicBezTo>
                    <a:pt x="756" y="357"/>
                    <a:pt x="756" y="357"/>
                    <a:pt x="756" y="357"/>
                  </a:cubicBezTo>
                  <a:lnTo>
                    <a:pt x="756" y="249"/>
                  </a:lnTo>
                  <a:close/>
                  <a:moveTo>
                    <a:pt x="900" y="213"/>
                  </a:moveTo>
                  <a:cubicBezTo>
                    <a:pt x="830" y="213"/>
                    <a:pt x="830" y="213"/>
                    <a:pt x="830" y="213"/>
                  </a:cubicBezTo>
                  <a:cubicBezTo>
                    <a:pt x="830" y="357"/>
                    <a:pt x="830" y="357"/>
                    <a:pt x="830" y="357"/>
                  </a:cubicBezTo>
                  <a:cubicBezTo>
                    <a:pt x="900" y="357"/>
                    <a:pt x="900" y="357"/>
                    <a:pt x="900" y="357"/>
                  </a:cubicBezTo>
                  <a:lnTo>
                    <a:pt x="900" y="213"/>
                  </a:lnTo>
                  <a:close/>
                  <a:moveTo>
                    <a:pt x="410" y="619"/>
                  </a:moveTo>
                  <a:cubicBezTo>
                    <a:pt x="479" y="619"/>
                    <a:pt x="479" y="619"/>
                    <a:pt x="479" y="619"/>
                  </a:cubicBezTo>
                  <a:cubicBezTo>
                    <a:pt x="479" y="596"/>
                    <a:pt x="479" y="596"/>
                    <a:pt x="479" y="596"/>
                  </a:cubicBezTo>
                  <a:cubicBezTo>
                    <a:pt x="410" y="596"/>
                    <a:pt x="410" y="596"/>
                    <a:pt x="410" y="596"/>
                  </a:cubicBezTo>
                  <a:cubicBezTo>
                    <a:pt x="410" y="565"/>
                    <a:pt x="410" y="565"/>
                    <a:pt x="410" y="565"/>
                  </a:cubicBezTo>
                  <a:cubicBezTo>
                    <a:pt x="484" y="565"/>
                    <a:pt x="484" y="565"/>
                    <a:pt x="484" y="565"/>
                  </a:cubicBezTo>
                  <a:cubicBezTo>
                    <a:pt x="484" y="542"/>
                    <a:pt x="484" y="542"/>
                    <a:pt x="484" y="542"/>
                  </a:cubicBezTo>
                  <a:cubicBezTo>
                    <a:pt x="382" y="542"/>
                    <a:pt x="382" y="542"/>
                    <a:pt x="382" y="542"/>
                  </a:cubicBezTo>
                  <a:cubicBezTo>
                    <a:pt x="382" y="680"/>
                    <a:pt x="382" y="680"/>
                    <a:pt x="382" y="680"/>
                  </a:cubicBezTo>
                  <a:cubicBezTo>
                    <a:pt x="486" y="680"/>
                    <a:pt x="486" y="680"/>
                    <a:pt x="486" y="680"/>
                  </a:cubicBezTo>
                  <a:cubicBezTo>
                    <a:pt x="486" y="657"/>
                    <a:pt x="486" y="657"/>
                    <a:pt x="486" y="657"/>
                  </a:cubicBezTo>
                  <a:cubicBezTo>
                    <a:pt x="410" y="657"/>
                    <a:pt x="410" y="657"/>
                    <a:pt x="410" y="657"/>
                  </a:cubicBezTo>
                  <a:lnTo>
                    <a:pt x="410" y="619"/>
                  </a:lnTo>
                  <a:close/>
                  <a:moveTo>
                    <a:pt x="601" y="631"/>
                  </a:moveTo>
                  <a:cubicBezTo>
                    <a:pt x="597" y="626"/>
                    <a:pt x="592" y="623"/>
                    <a:pt x="586" y="619"/>
                  </a:cubicBezTo>
                  <a:cubicBezTo>
                    <a:pt x="598" y="617"/>
                    <a:pt x="607" y="613"/>
                    <a:pt x="613" y="606"/>
                  </a:cubicBezTo>
                  <a:cubicBezTo>
                    <a:pt x="619" y="600"/>
                    <a:pt x="623" y="591"/>
                    <a:pt x="623" y="581"/>
                  </a:cubicBezTo>
                  <a:cubicBezTo>
                    <a:pt x="623" y="573"/>
                    <a:pt x="621" y="565"/>
                    <a:pt x="617" y="559"/>
                  </a:cubicBezTo>
                  <a:cubicBezTo>
                    <a:pt x="613" y="553"/>
                    <a:pt x="607" y="548"/>
                    <a:pt x="601" y="546"/>
                  </a:cubicBezTo>
                  <a:cubicBezTo>
                    <a:pt x="594" y="543"/>
                    <a:pt x="583" y="542"/>
                    <a:pt x="569" y="542"/>
                  </a:cubicBezTo>
                  <a:cubicBezTo>
                    <a:pt x="510" y="542"/>
                    <a:pt x="510" y="542"/>
                    <a:pt x="510" y="542"/>
                  </a:cubicBezTo>
                  <a:cubicBezTo>
                    <a:pt x="510" y="680"/>
                    <a:pt x="510" y="680"/>
                    <a:pt x="510" y="680"/>
                  </a:cubicBezTo>
                  <a:cubicBezTo>
                    <a:pt x="538" y="680"/>
                    <a:pt x="538" y="680"/>
                    <a:pt x="538" y="680"/>
                  </a:cubicBezTo>
                  <a:cubicBezTo>
                    <a:pt x="538" y="622"/>
                    <a:pt x="538" y="622"/>
                    <a:pt x="538" y="622"/>
                  </a:cubicBezTo>
                  <a:cubicBezTo>
                    <a:pt x="543" y="622"/>
                    <a:pt x="543" y="622"/>
                    <a:pt x="543" y="622"/>
                  </a:cubicBezTo>
                  <a:cubicBezTo>
                    <a:pt x="550" y="622"/>
                    <a:pt x="555" y="623"/>
                    <a:pt x="557" y="624"/>
                  </a:cubicBezTo>
                  <a:cubicBezTo>
                    <a:pt x="560" y="625"/>
                    <a:pt x="563" y="627"/>
                    <a:pt x="566" y="630"/>
                  </a:cubicBezTo>
                  <a:cubicBezTo>
                    <a:pt x="568" y="632"/>
                    <a:pt x="573" y="639"/>
                    <a:pt x="580" y="650"/>
                  </a:cubicBezTo>
                  <a:cubicBezTo>
                    <a:pt x="600" y="680"/>
                    <a:pt x="600" y="680"/>
                    <a:pt x="600" y="680"/>
                  </a:cubicBezTo>
                  <a:cubicBezTo>
                    <a:pt x="634" y="680"/>
                    <a:pt x="634" y="680"/>
                    <a:pt x="634" y="680"/>
                  </a:cubicBezTo>
                  <a:cubicBezTo>
                    <a:pt x="617" y="653"/>
                    <a:pt x="617" y="653"/>
                    <a:pt x="617" y="653"/>
                  </a:cubicBezTo>
                  <a:cubicBezTo>
                    <a:pt x="610" y="642"/>
                    <a:pt x="605" y="635"/>
                    <a:pt x="601" y="631"/>
                  </a:cubicBezTo>
                  <a:close/>
                  <a:moveTo>
                    <a:pt x="558" y="600"/>
                  </a:moveTo>
                  <a:cubicBezTo>
                    <a:pt x="538" y="600"/>
                    <a:pt x="538" y="600"/>
                    <a:pt x="538" y="600"/>
                  </a:cubicBezTo>
                  <a:cubicBezTo>
                    <a:pt x="538" y="565"/>
                    <a:pt x="538" y="565"/>
                    <a:pt x="538" y="565"/>
                  </a:cubicBezTo>
                  <a:cubicBezTo>
                    <a:pt x="560" y="565"/>
                    <a:pt x="560" y="565"/>
                    <a:pt x="560" y="565"/>
                  </a:cubicBezTo>
                  <a:cubicBezTo>
                    <a:pt x="571" y="565"/>
                    <a:pt x="578" y="566"/>
                    <a:pt x="580" y="566"/>
                  </a:cubicBezTo>
                  <a:cubicBezTo>
                    <a:pt x="584" y="567"/>
                    <a:pt x="588" y="569"/>
                    <a:pt x="590" y="571"/>
                  </a:cubicBezTo>
                  <a:cubicBezTo>
                    <a:pt x="593" y="574"/>
                    <a:pt x="594" y="578"/>
                    <a:pt x="594" y="583"/>
                  </a:cubicBezTo>
                  <a:cubicBezTo>
                    <a:pt x="594" y="587"/>
                    <a:pt x="593" y="590"/>
                    <a:pt x="591" y="593"/>
                  </a:cubicBezTo>
                  <a:cubicBezTo>
                    <a:pt x="589" y="596"/>
                    <a:pt x="587" y="598"/>
                    <a:pt x="583" y="599"/>
                  </a:cubicBezTo>
                  <a:cubicBezTo>
                    <a:pt x="580" y="600"/>
                    <a:pt x="572" y="600"/>
                    <a:pt x="558" y="600"/>
                  </a:cubicBezTo>
                  <a:close/>
                  <a:moveTo>
                    <a:pt x="726" y="544"/>
                  </a:moveTo>
                  <a:cubicBezTo>
                    <a:pt x="721" y="543"/>
                    <a:pt x="710" y="542"/>
                    <a:pt x="693" y="542"/>
                  </a:cubicBezTo>
                  <a:cubicBezTo>
                    <a:pt x="649" y="542"/>
                    <a:pt x="649" y="542"/>
                    <a:pt x="649" y="542"/>
                  </a:cubicBezTo>
                  <a:cubicBezTo>
                    <a:pt x="649" y="680"/>
                    <a:pt x="649" y="680"/>
                    <a:pt x="649" y="680"/>
                  </a:cubicBezTo>
                  <a:cubicBezTo>
                    <a:pt x="676" y="680"/>
                    <a:pt x="676" y="680"/>
                    <a:pt x="676" y="680"/>
                  </a:cubicBezTo>
                  <a:cubicBezTo>
                    <a:pt x="676" y="628"/>
                    <a:pt x="676" y="628"/>
                    <a:pt x="676" y="628"/>
                  </a:cubicBezTo>
                  <a:cubicBezTo>
                    <a:pt x="695" y="628"/>
                    <a:pt x="695" y="628"/>
                    <a:pt x="695" y="628"/>
                  </a:cubicBezTo>
                  <a:cubicBezTo>
                    <a:pt x="707" y="628"/>
                    <a:pt x="717" y="627"/>
                    <a:pt x="723" y="626"/>
                  </a:cubicBezTo>
                  <a:cubicBezTo>
                    <a:pt x="728" y="625"/>
                    <a:pt x="733" y="623"/>
                    <a:pt x="738" y="619"/>
                  </a:cubicBezTo>
                  <a:cubicBezTo>
                    <a:pt x="742" y="616"/>
                    <a:pt x="746" y="612"/>
                    <a:pt x="749" y="606"/>
                  </a:cubicBezTo>
                  <a:cubicBezTo>
                    <a:pt x="752" y="600"/>
                    <a:pt x="754" y="593"/>
                    <a:pt x="754" y="585"/>
                  </a:cubicBezTo>
                  <a:cubicBezTo>
                    <a:pt x="754" y="574"/>
                    <a:pt x="751" y="565"/>
                    <a:pt x="746" y="558"/>
                  </a:cubicBezTo>
                  <a:cubicBezTo>
                    <a:pt x="741" y="551"/>
                    <a:pt x="734" y="546"/>
                    <a:pt x="726" y="544"/>
                  </a:cubicBezTo>
                  <a:close/>
                  <a:moveTo>
                    <a:pt x="722" y="596"/>
                  </a:moveTo>
                  <a:cubicBezTo>
                    <a:pt x="720" y="599"/>
                    <a:pt x="717" y="601"/>
                    <a:pt x="714" y="602"/>
                  </a:cubicBezTo>
                  <a:cubicBezTo>
                    <a:pt x="710" y="604"/>
                    <a:pt x="703" y="604"/>
                    <a:pt x="692" y="604"/>
                  </a:cubicBezTo>
                  <a:cubicBezTo>
                    <a:pt x="676" y="604"/>
                    <a:pt x="676" y="604"/>
                    <a:pt x="676" y="604"/>
                  </a:cubicBezTo>
                  <a:cubicBezTo>
                    <a:pt x="676" y="565"/>
                    <a:pt x="676" y="565"/>
                    <a:pt x="676" y="565"/>
                  </a:cubicBezTo>
                  <a:cubicBezTo>
                    <a:pt x="690" y="565"/>
                    <a:pt x="690" y="565"/>
                    <a:pt x="690" y="565"/>
                  </a:cubicBezTo>
                  <a:cubicBezTo>
                    <a:pt x="700" y="565"/>
                    <a:pt x="706" y="566"/>
                    <a:pt x="710" y="566"/>
                  </a:cubicBezTo>
                  <a:cubicBezTo>
                    <a:pt x="714" y="567"/>
                    <a:pt x="718" y="569"/>
                    <a:pt x="721" y="573"/>
                  </a:cubicBezTo>
                  <a:cubicBezTo>
                    <a:pt x="724" y="576"/>
                    <a:pt x="725" y="580"/>
                    <a:pt x="725" y="585"/>
                  </a:cubicBezTo>
                  <a:cubicBezTo>
                    <a:pt x="725" y="589"/>
                    <a:pt x="724" y="593"/>
                    <a:pt x="722" y="596"/>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GB" sz="2400"/>
            </a:p>
          </p:txBody>
        </p:sp>
        <p:sp>
          <p:nvSpPr>
            <p:cNvPr id="108" name="Freeform 33">
              <a:extLst>
                <a:ext uri="{FF2B5EF4-FFF2-40B4-BE49-F238E27FC236}">
                  <a16:creationId xmlns:a16="http://schemas.microsoft.com/office/drawing/2014/main" id="{B015E720-55F2-4E80-8DAC-55A921D1B3E8}"/>
                </a:ext>
              </a:extLst>
            </p:cNvPr>
            <p:cNvSpPr>
              <a:spLocks noEditPoints="1"/>
            </p:cNvSpPr>
            <p:nvPr/>
          </p:nvSpPr>
          <p:spPr bwMode="auto">
            <a:xfrm>
              <a:off x="8524816" y="4193401"/>
              <a:ext cx="757161" cy="715473"/>
            </a:xfrm>
            <a:custGeom>
              <a:avLst/>
              <a:gdLst>
                <a:gd name="T0" fmla="*/ 439 w 1148"/>
                <a:gd name="T1" fmla="*/ 585 h 1083"/>
                <a:gd name="T2" fmla="*/ 419 w 1148"/>
                <a:gd name="T3" fmla="*/ 543 h 1083"/>
                <a:gd name="T4" fmla="*/ 439 w 1148"/>
                <a:gd name="T5" fmla="*/ 500 h 1083"/>
                <a:gd name="T6" fmla="*/ 476 w 1148"/>
                <a:gd name="T7" fmla="*/ 503 h 1083"/>
                <a:gd name="T8" fmla="*/ 515 w 1148"/>
                <a:gd name="T9" fmla="*/ 520 h 1083"/>
                <a:gd name="T10" fmla="*/ 477 w 1148"/>
                <a:gd name="T11" fmla="*/ 474 h 1083"/>
                <a:gd name="T12" fmla="*/ 406 w 1148"/>
                <a:gd name="T13" fmla="*/ 491 h 1083"/>
                <a:gd name="T14" fmla="*/ 393 w 1148"/>
                <a:gd name="T15" fmla="*/ 571 h 1083"/>
                <a:gd name="T16" fmla="*/ 456 w 1148"/>
                <a:gd name="T17" fmla="*/ 614 h 1083"/>
                <a:gd name="T18" fmla="*/ 510 w 1148"/>
                <a:gd name="T19" fmla="*/ 581 h 1083"/>
                <a:gd name="T20" fmla="*/ 478 w 1148"/>
                <a:gd name="T21" fmla="*/ 580 h 1083"/>
                <a:gd name="T22" fmla="*/ 649 w 1148"/>
                <a:gd name="T23" fmla="*/ 578 h 1083"/>
                <a:gd name="T24" fmla="*/ 638 w 1148"/>
                <a:gd name="T25" fmla="*/ 551 h 1083"/>
                <a:gd name="T26" fmla="*/ 646 w 1148"/>
                <a:gd name="T27" fmla="*/ 532 h 1083"/>
                <a:gd name="T28" fmla="*/ 640 w 1148"/>
                <a:gd name="T29" fmla="*/ 485 h 1083"/>
                <a:gd name="T30" fmla="*/ 537 w 1148"/>
                <a:gd name="T31" fmla="*/ 474 h 1083"/>
                <a:gd name="T32" fmla="*/ 567 w 1148"/>
                <a:gd name="T33" fmla="*/ 557 h 1083"/>
                <a:gd name="T34" fmla="*/ 620 w 1148"/>
                <a:gd name="T35" fmla="*/ 578 h 1083"/>
                <a:gd name="T36" fmla="*/ 623 w 1148"/>
                <a:gd name="T37" fmla="*/ 603 h 1083"/>
                <a:gd name="T38" fmla="*/ 652 w 1148"/>
                <a:gd name="T39" fmla="*/ 604 h 1083"/>
                <a:gd name="T40" fmla="*/ 600 w 1148"/>
                <a:gd name="T41" fmla="*/ 536 h 1083"/>
                <a:gd name="T42" fmla="*/ 600 w 1148"/>
                <a:gd name="T43" fmla="*/ 497 h 1083"/>
                <a:gd name="T44" fmla="*/ 615 w 1148"/>
                <a:gd name="T45" fmla="*/ 531 h 1083"/>
                <a:gd name="T46" fmla="*/ 750 w 1148"/>
                <a:gd name="T47" fmla="*/ 568 h 1083"/>
                <a:gd name="T48" fmla="*/ 675 w 1148"/>
                <a:gd name="T49" fmla="*/ 611 h 1083"/>
                <a:gd name="T50" fmla="*/ 704 w 1148"/>
                <a:gd name="T51" fmla="*/ 514 h 1083"/>
                <a:gd name="T52" fmla="*/ 795 w 1148"/>
                <a:gd name="T53" fmla="*/ 514 h 1083"/>
                <a:gd name="T54" fmla="*/ 823 w 1148"/>
                <a:gd name="T55" fmla="*/ 611 h 1083"/>
                <a:gd name="T56" fmla="*/ 1005 w 1148"/>
                <a:gd name="T57" fmla="*/ 796 h 1083"/>
                <a:gd name="T58" fmla="*/ 965 w 1148"/>
                <a:gd name="T59" fmla="*/ 538 h 1083"/>
                <a:gd name="T60" fmla="*/ 1005 w 1148"/>
                <a:gd name="T61" fmla="*/ 287 h 1083"/>
                <a:gd name="T62" fmla="*/ 861 w 1148"/>
                <a:gd name="T63" fmla="*/ 143 h 1083"/>
                <a:gd name="T64" fmla="*/ 604 w 1148"/>
                <a:gd name="T65" fmla="*/ 176 h 1083"/>
                <a:gd name="T66" fmla="*/ 107 w 1148"/>
                <a:gd name="T67" fmla="*/ 432 h 1083"/>
                <a:gd name="T68" fmla="*/ 212 w 1148"/>
                <a:gd name="T69" fmla="*/ 562 h 1083"/>
                <a:gd name="T70" fmla="*/ 842 w 1148"/>
                <a:gd name="T71" fmla="*/ 810 h 1083"/>
                <a:gd name="T72" fmla="*/ 1005 w 1148"/>
                <a:gd name="T73" fmla="*/ 1083 h 1083"/>
                <a:gd name="T74" fmla="*/ 1005 w 1148"/>
                <a:gd name="T75" fmla="*/ 71 h 1083"/>
                <a:gd name="T76" fmla="*/ 932 w 1148"/>
                <a:gd name="T77" fmla="*/ 143 h 1083"/>
                <a:gd name="T78" fmla="*/ 73 w 1148"/>
                <a:gd name="T79" fmla="*/ 539 h 1083"/>
                <a:gd name="T80" fmla="*/ 107 w 1148"/>
                <a:gd name="T81" fmla="*/ 574 h 1083"/>
                <a:gd name="T82" fmla="*/ 602 w 1148"/>
                <a:gd name="T83" fmla="*/ 249 h 1083"/>
                <a:gd name="T84" fmla="*/ 1005 w 1148"/>
                <a:gd name="T85" fmla="*/ 1011 h 1083"/>
                <a:gd name="T86" fmla="*/ 1077 w 1148"/>
                <a:gd name="T87" fmla="*/ 939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48" h="1083">
                  <a:moveTo>
                    <a:pt x="478" y="580"/>
                  </a:moveTo>
                  <a:cubicBezTo>
                    <a:pt x="472" y="586"/>
                    <a:pt x="465" y="589"/>
                    <a:pt x="456" y="589"/>
                  </a:cubicBezTo>
                  <a:cubicBezTo>
                    <a:pt x="449" y="589"/>
                    <a:pt x="443" y="587"/>
                    <a:pt x="439" y="585"/>
                  </a:cubicBezTo>
                  <a:cubicBezTo>
                    <a:pt x="434" y="582"/>
                    <a:pt x="430" y="579"/>
                    <a:pt x="427" y="574"/>
                  </a:cubicBezTo>
                  <a:cubicBezTo>
                    <a:pt x="424" y="570"/>
                    <a:pt x="422" y="565"/>
                    <a:pt x="421" y="560"/>
                  </a:cubicBezTo>
                  <a:cubicBezTo>
                    <a:pt x="419" y="554"/>
                    <a:pt x="419" y="548"/>
                    <a:pt x="419" y="543"/>
                  </a:cubicBezTo>
                  <a:cubicBezTo>
                    <a:pt x="419" y="537"/>
                    <a:pt x="419" y="531"/>
                    <a:pt x="421" y="525"/>
                  </a:cubicBezTo>
                  <a:cubicBezTo>
                    <a:pt x="422" y="520"/>
                    <a:pt x="424" y="515"/>
                    <a:pt x="427" y="510"/>
                  </a:cubicBezTo>
                  <a:cubicBezTo>
                    <a:pt x="430" y="506"/>
                    <a:pt x="434" y="502"/>
                    <a:pt x="439" y="500"/>
                  </a:cubicBezTo>
                  <a:cubicBezTo>
                    <a:pt x="443" y="497"/>
                    <a:pt x="449" y="496"/>
                    <a:pt x="456" y="496"/>
                  </a:cubicBezTo>
                  <a:cubicBezTo>
                    <a:pt x="460" y="496"/>
                    <a:pt x="463" y="496"/>
                    <a:pt x="467" y="498"/>
                  </a:cubicBezTo>
                  <a:cubicBezTo>
                    <a:pt x="470" y="499"/>
                    <a:pt x="473" y="500"/>
                    <a:pt x="476" y="503"/>
                  </a:cubicBezTo>
                  <a:cubicBezTo>
                    <a:pt x="478" y="505"/>
                    <a:pt x="481" y="507"/>
                    <a:pt x="483" y="510"/>
                  </a:cubicBezTo>
                  <a:cubicBezTo>
                    <a:pt x="484" y="513"/>
                    <a:pt x="485" y="516"/>
                    <a:pt x="486" y="520"/>
                  </a:cubicBezTo>
                  <a:cubicBezTo>
                    <a:pt x="515" y="520"/>
                    <a:pt x="515" y="520"/>
                    <a:pt x="515" y="520"/>
                  </a:cubicBezTo>
                  <a:cubicBezTo>
                    <a:pt x="514" y="512"/>
                    <a:pt x="512" y="505"/>
                    <a:pt x="509" y="499"/>
                  </a:cubicBezTo>
                  <a:cubicBezTo>
                    <a:pt x="505" y="492"/>
                    <a:pt x="501" y="487"/>
                    <a:pt x="495" y="483"/>
                  </a:cubicBezTo>
                  <a:cubicBezTo>
                    <a:pt x="490" y="479"/>
                    <a:pt x="484" y="476"/>
                    <a:pt x="477" y="474"/>
                  </a:cubicBezTo>
                  <a:cubicBezTo>
                    <a:pt x="471" y="471"/>
                    <a:pt x="464" y="470"/>
                    <a:pt x="456" y="470"/>
                  </a:cubicBezTo>
                  <a:cubicBezTo>
                    <a:pt x="445" y="470"/>
                    <a:pt x="436" y="472"/>
                    <a:pt x="428" y="476"/>
                  </a:cubicBezTo>
                  <a:cubicBezTo>
                    <a:pt x="419" y="480"/>
                    <a:pt x="412" y="485"/>
                    <a:pt x="406" y="491"/>
                  </a:cubicBezTo>
                  <a:cubicBezTo>
                    <a:pt x="401" y="498"/>
                    <a:pt x="396" y="505"/>
                    <a:pt x="393" y="514"/>
                  </a:cubicBezTo>
                  <a:cubicBezTo>
                    <a:pt x="390" y="523"/>
                    <a:pt x="389" y="533"/>
                    <a:pt x="389" y="543"/>
                  </a:cubicBezTo>
                  <a:cubicBezTo>
                    <a:pt x="389" y="553"/>
                    <a:pt x="390" y="562"/>
                    <a:pt x="393" y="571"/>
                  </a:cubicBezTo>
                  <a:cubicBezTo>
                    <a:pt x="396" y="579"/>
                    <a:pt x="401" y="587"/>
                    <a:pt x="406" y="593"/>
                  </a:cubicBezTo>
                  <a:cubicBezTo>
                    <a:pt x="412" y="600"/>
                    <a:pt x="419" y="605"/>
                    <a:pt x="428" y="608"/>
                  </a:cubicBezTo>
                  <a:cubicBezTo>
                    <a:pt x="436" y="612"/>
                    <a:pt x="445" y="614"/>
                    <a:pt x="456" y="614"/>
                  </a:cubicBezTo>
                  <a:cubicBezTo>
                    <a:pt x="464" y="614"/>
                    <a:pt x="472" y="613"/>
                    <a:pt x="479" y="610"/>
                  </a:cubicBezTo>
                  <a:cubicBezTo>
                    <a:pt x="486" y="607"/>
                    <a:pt x="492" y="604"/>
                    <a:pt x="498" y="599"/>
                  </a:cubicBezTo>
                  <a:cubicBezTo>
                    <a:pt x="503" y="594"/>
                    <a:pt x="507" y="588"/>
                    <a:pt x="510" y="581"/>
                  </a:cubicBezTo>
                  <a:cubicBezTo>
                    <a:pt x="514" y="574"/>
                    <a:pt x="516" y="566"/>
                    <a:pt x="516" y="558"/>
                  </a:cubicBezTo>
                  <a:cubicBezTo>
                    <a:pt x="487" y="558"/>
                    <a:pt x="487" y="558"/>
                    <a:pt x="487" y="558"/>
                  </a:cubicBezTo>
                  <a:cubicBezTo>
                    <a:pt x="486" y="567"/>
                    <a:pt x="483" y="574"/>
                    <a:pt x="478" y="580"/>
                  </a:cubicBezTo>
                  <a:close/>
                  <a:moveTo>
                    <a:pt x="650" y="595"/>
                  </a:moveTo>
                  <a:cubicBezTo>
                    <a:pt x="650" y="592"/>
                    <a:pt x="650" y="589"/>
                    <a:pt x="650" y="586"/>
                  </a:cubicBezTo>
                  <a:cubicBezTo>
                    <a:pt x="649" y="583"/>
                    <a:pt x="649" y="580"/>
                    <a:pt x="649" y="578"/>
                  </a:cubicBezTo>
                  <a:cubicBezTo>
                    <a:pt x="649" y="575"/>
                    <a:pt x="648" y="571"/>
                    <a:pt x="648" y="568"/>
                  </a:cubicBezTo>
                  <a:cubicBezTo>
                    <a:pt x="647" y="565"/>
                    <a:pt x="646" y="561"/>
                    <a:pt x="644" y="558"/>
                  </a:cubicBezTo>
                  <a:cubicBezTo>
                    <a:pt x="643" y="556"/>
                    <a:pt x="641" y="553"/>
                    <a:pt x="638" y="551"/>
                  </a:cubicBezTo>
                  <a:cubicBezTo>
                    <a:pt x="636" y="549"/>
                    <a:pt x="633" y="547"/>
                    <a:pt x="629" y="546"/>
                  </a:cubicBezTo>
                  <a:cubicBezTo>
                    <a:pt x="629" y="546"/>
                    <a:pt x="629" y="546"/>
                    <a:pt x="629" y="546"/>
                  </a:cubicBezTo>
                  <a:cubicBezTo>
                    <a:pt x="637" y="543"/>
                    <a:pt x="642" y="538"/>
                    <a:pt x="646" y="532"/>
                  </a:cubicBezTo>
                  <a:cubicBezTo>
                    <a:pt x="649" y="526"/>
                    <a:pt x="651" y="519"/>
                    <a:pt x="651" y="511"/>
                  </a:cubicBezTo>
                  <a:cubicBezTo>
                    <a:pt x="651" y="506"/>
                    <a:pt x="650" y="501"/>
                    <a:pt x="648" y="497"/>
                  </a:cubicBezTo>
                  <a:cubicBezTo>
                    <a:pt x="646" y="492"/>
                    <a:pt x="644" y="488"/>
                    <a:pt x="640" y="485"/>
                  </a:cubicBezTo>
                  <a:cubicBezTo>
                    <a:pt x="637" y="481"/>
                    <a:pt x="632" y="479"/>
                    <a:pt x="627" y="477"/>
                  </a:cubicBezTo>
                  <a:cubicBezTo>
                    <a:pt x="622" y="475"/>
                    <a:pt x="617" y="474"/>
                    <a:pt x="611" y="474"/>
                  </a:cubicBezTo>
                  <a:cubicBezTo>
                    <a:pt x="537" y="474"/>
                    <a:pt x="537" y="474"/>
                    <a:pt x="537" y="474"/>
                  </a:cubicBezTo>
                  <a:cubicBezTo>
                    <a:pt x="537" y="611"/>
                    <a:pt x="537" y="611"/>
                    <a:pt x="537" y="611"/>
                  </a:cubicBezTo>
                  <a:cubicBezTo>
                    <a:pt x="567" y="611"/>
                    <a:pt x="567" y="611"/>
                    <a:pt x="567" y="611"/>
                  </a:cubicBezTo>
                  <a:cubicBezTo>
                    <a:pt x="567" y="557"/>
                    <a:pt x="567" y="557"/>
                    <a:pt x="567" y="557"/>
                  </a:cubicBezTo>
                  <a:cubicBezTo>
                    <a:pt x="597" y="557"/>
                    <a:pt x="597" y="557"/>
                    <a:pt x="597" y="557"/>
                  </a:cubicBezTo>
                  <a:cubicBezTo>
                    <a:pt x="605" y="557"/>
                    <a:pt x="610" y="559"/>
                    <a:pt x="613" y="562"/>
                  </a:cubicBezTo>
                  <a:cubicBezTo>
                    <a:pt x="617" y="565"/>
                    <a:pt x="619" y="571"/>
                    <a:pt x="620" y="578"/>
                  </a:cubicBezTo>
                  <a:cubicBezTo>
                    <a:pt x="620" y="581"/>
                    <a:pt x="621" y="583"/>
                    <a:pt x="621" y="586"/>
                  </a:cubicBezTo>
                  <a:cubicBezTo>
                    <a:pt x="621" y="589"/>
                    <a:pt x="621" y="592"/>
                    <a:pt x="622" y="595"/>
                  </a:cubicBezTo>
                  <a:cubicBezTo>
                    <a:pt x="622" y="598"/>
                    <a:pt x="622" y="601"/>
                    <a:pt x="623" y="603"/>
                  </a:cubicBezTo>
                  <a:cubicBezTo>
                    <a:pt x="623" y="606"/>
                    <a:pt x="624" y="609"/>
                    <a:pt x="625" y="611"/>
                  </a:cubicBezTo>
                  <a:cubicBezTo>
                    <a:pt x="655" y="611"/>
                    <a:pt x="655" y="611"/>
                    <a:pt x="655" y="611"/>
                  </a:cubicBezTo>
                  <a:cubicBezTo>
                    <a:pt x="654" y="609"/>
                    <a:pt x="652" y="606"/>
                    <a:pt x="652" y="604"/>
                  </a:cubicBezTo>
                  <a:cubicBezTo>
                    <a:pt x="651" y="601"/>
                    <a:pt x="651" y="598"/>
                    <a:pt x="650" y="595"/>
                  </a:cubicBezTo>
                  <a:close/>
                  <a:moveTo>
                    <a:pt x="615" y="531"/>
                  </a:moveTo>
                  <a:cubicBezTo>
                    <a:pt x="612" y="534"/>
                    <a:pt x="607" y="536"/>
                    <a:pt x="600" y="536"/>
                  </a:cubicBezTo>
                  <a:cubicBezTo>
                    <a:pt x="567" y="536"/>
                    <a:pt x="567" y="536"/>
                    <a:pt x="567" y="536"/>
                  </a:cubicBezTo>
                  <a:cubicBezTo>
                    <a:pt x="567" y="497"/>
                    <a:pt x="567" y="497"/>
                    <a:pt x="567" y="497"/>
                  </a:cubicBezTo>
                  <a:cubicBezTo>
                    <a:pt x="600" y="497"/>
                    <a:pt x="600" y="497"/>
                    <a:pt x="600" y="497"/>
                  </a:cubicBezTo>
                  <a:cubicBezTo>
                    <a:pt x="607" y="497"/>
                    <a:pt x="612" y="499"/>
                    <a:pt x="615" y="502"/>
                  </a:cubicBezTo>
                  <a:cubicBezTo>
                    <a:pt x="619" y="505"/>
                    <a:pt x="621" y="509"/>
                    <a:pt x="621" y="516"/>
                  </a:cubicBezTo>
                  <a:cubicBezTo>
                    <a:pt x="621" y="523"/>
                    <a:pt x="619" y="528"/>
                    <a:pt x="615" y="531"/>
                  </a:cubicBezTo>
                  <a:close/>
                  <a:moveTo>
                    <a:pt x="781" y="474"/>
                  </a:moveTo>
                  <a:cubicBezTo>
                    <a:pt x="750" y="568"/>
                    <a:pt x="750" y="568"/>
                    <a:pt x="750" y="568"/>
                  </a:cubicBezTo>
                  <a:cubicBezTo>
                    <a:pt x="750" y="568"/>
                    <a:pt x="750" y="568"/>
                    <a:pt x="750" y="568"/>
                  </a:cubicBezTo>
                  <a:cubicBezTo>
                    <a:pt x="718" y="474"/>
                    <a:pt x="718" y="474"/>
                    <a:pt x="718" y="474"/>
                  </a:cubicBezTo>
                  <a:cubicBezTo>
                    <a:pt x="675" y="474"/>
                    <a:pt x="675" y="474"/>
                    <a:pt x="675" y="474"/>
                  </a:cubicBezTo>
                  <a:cubicBezTo>
                    <a:pt x="675" y="611"/>
                    <a:pt x="675" y="611"/>
                    <a:pt x="675" y="611"/>
                  </a:cubicBezTo>
                  <a:cubicBezTo>
                    <a:pt x="704" y="611"/>
                    <a:pt x="704" y="611"/>
                    <a:pt x="704" y="611"/>
                  </a:cubicBezTo>
                  <a:cubicBezTo>
                    <a:pt x="704" y="514"/>
                    <a:pt x="704" y="514"/>
                    <a:pt x="704" y="514"/>
                  </a:cubicBezTo>
                  <a:cubicBezTo>
                    <a:pt x="704" y="514"/>
                    <a:pt x="704" y="514"/>
                    <a:pt x="704" y="514"/>
                  </a:cubicBezTo>
                  <a:cubicBezTo>
                    <a:pt x="738" y="611"/>
                    <a:pt x="738" y="611"/>
                    <a:pt x="738" y="611"/>
                  </a:cubicBezTo>
                  <a:cubicBezTo>
                    <a:pt x="761" y="611"/>
                    <a:pt x="761" y="611"/>
                    <a:pt x="761" y="611"/>
                  </a:cubicBezTo>
                  <a:cubicBezTo>
                    <a:pt x="795" y="514"/>
                    <a:pt x="795" y="514"/>
                    <a:pt x="795" y="514"/>
                  </a:cubicBezTo>
                  <a:cubicBezTo>
                    <a:pt x="795" y="514"/>
                    <a:pt x="795" y="514"/>
                    <a:pt x="795" y="514"/>
                  </a:cubicBezTo>
                  <a:cubicBezTo>
                    <a:pt x="795" y="611"/>
                    <a:pt x="795" y="611"/>
                    <a:pt x="795" y="611"/>
                  </a:cubicBezTo>
                  <a:cubicBezTo>
                    <a:pt x="823" y="611"/>
                    <a:pt x="823" y="611"/>
                    <a:pt x="823" y="611"/>
                  </a:cubicBezTo>
                  <a:cubicBezTo>
                    <a:pt x="823" y="474"/>
                    <a:pt x="823" y="474"/>
                    <a:pt x="823" y="474"/>
                  </a:cubicBezTo>
                  <a:lnTo>
                    <a:pt x="781" y="474"/>
                  </a:lnTo>
                  <a:close/>
                  <a:moveTo>
                    <a:pt x="1005" y="796"/>
                  </a:moveTo>
                  <a:cubicBezTo>
                    <a:pt x="972" y="796"/>
                    <a:pt x="941" y="807"/>
                    <a:pt x="917" y="826"/>
                  </a:cubicBezTo>
                  <a:cubicBezTo>
                    <a:pt x="872" y="780"/>
                    <a:pt x="872" y="780"/>
                    <a:pt x="872" y="780"/>
                  </a:cubicBezTo>
                  <a:cubicBezTo>
                    <a:pt x="930" y="716"/>
                    <a:pt x="965" y="631"/>
                    <a:pt x="965" y="538"/>
                  </a:cubicBezTo>
                  <a:cubicBezTo>
                    <a:pt x="965" y="446"/>
                    <a:pt x="931" y="361"/>
                    <a:pt x="874" y="298"/>
                  </a:cubicBezTo>
                  <a:cubicBezTo>
                    <a:pt x="916" y="256"/>
                    <a:pt x="916" y="256"/>
                    <a:pt x="916" y="256"/>
                  </a:cubicBezTo>
                  <a:cubicBezTo>
                    <a:pt x="940" y="275"/>
                    <a:pt x="971" y="287"/>
                    <a:pt x="1005" y="287"/>
                  </a:cubicBezTo>
                  <a:cubicBezTo>
                    <a:pt x="1084" y="287"/>
                    <a:pt x="1148" y="222"/>
                    <a:pt x="1148" y="143"/>
                  </a:cubicBezTo>
                  <a:cubicBezTo>
                    <a:pt x="1148" y="64"/>
                    <a:pt x="1084" y="0"/>
                    <a:pt x="1005" y="0"/>
                  </a:cubicBezTo>
                  <a:cubicBezTo>
                    <a:pt x="926" y="0"/>
                    <a:pt x="861" y="64"/>
                    <a:pt x="861" y="143"/>
                  </a:cubicBezTo>
                  <a:cubicBezTo>
                    <a:pt x="861" y="174"/>
                    <a:pt x="871" y="202"/>
                    <a:pt x="887" y="226"/>
                  </a:cubicBezTo>
                  <a:cubicBezTo>
                    <a:pt x="845" y="268"/>
                    <a:pt x="845" y="268"/>
                    <a:pt x="845" y="268"/>
                  </a:cubicBezTo>
                  <a:cubicBezTo>
                    <a:pt x="781" y="211"/>
                    <a:pt x="697" y="176"/>
                    <a:pt x="604" y="176"/>
                  </a:cubicBezTo>
                  <a:cubicBezTo>
                    <a:pt x="410" y="176"/>
                    <a:pt x="252" y="329"/>
                    <a:pt x="243" y="520"/>
                  </a:cubicBezTo>
                  <a:cubicBezTo>
                    <a:pt x="213" y="520"/>
                    <a:pt x="213" y="520"/>
                    <a:pt x="213" y="520"/>
                  </a:cubicBezTo>
                  <a:cubicBezTo>
                    <a:pt x="204" y="470"/>
                    <a:pt x="160" y="432"/>
                    <a:pt x="107" y="432"/>
                  </a:cubicBezTo>
                  <a:cubicBezTo>
                    <a:pt x="48" y="432"/>
                    <a:pt x="0" y="480"/>
                    <a:pt x="0" y="539"/>
                  </a:cubicBezTo>
                  <a:cubicBezTo>
                    <a:pt x="0" y="599"/>
                    <a:pt x="48" y="647"/>
                    <a:pt x="107" y="647"/>
                  </a:cubicBezTo>
                  <a:cubicBezTo>
                    <a:pt x="159" y="647"/>
                    <a:pt x="202" y="610"/>
                    <a:pt x="212" y="562"/>
                  </a:cubicBezTo>
                  <a:cubicBezTo>
                    <a:pt x="244" y="562"/>
                    <a:pt x="244" y="562"/>
                    <a:pt x="244" y="562"/>
                  </a:cubicBezTo>
                  <a:cubicBezTo>
                    <a:pt x="256" y="750"/>
                    <a:pt x="413" y="899"/>
                    <a:pt x="604" y="899"/>
                  </a:cubicBezTo>
                  <a:cubicBezTo>
                    <a:pt x="695" y="899"/>
                    <a:pt x="778" y="865"/>
                    <a:pt x="842" y="810"/>
                  </a:cubicBezTo>
                  <a:cubicBezTo>
                    <a:pt x="888" y="856"/>
                    <a:pt x="888" y="856"/>
                    <a:pt x="888" y="856"/>
                  </a:cubicBezTo>
                  <a:cubicBezTo>
                    <a:pt x="871" y="879"/>
                    <a:pt x="861" y="908"/>
                    <a:pt x="861" y="939"/>
                  </a:cubicBezTo>
                  <a:cubicBezTo>
                    <a:pt x="861" y="1018"/>
                    <a:pt x="926" y="1083"/>
                    <a:pt x="1005" y="1083"/>
                  </a:cubicBezTo>
                  <a:cubicBezTo>
                    <a:pt x="1084" y="1083"/>
                    <a:pt x="1148" y="1018"/>
                    <a:pt x="1148" y="939"/>
                  </a:cubicBezTo>
                  <a:cubicBezTo>
                    <a:pt x="1148" y="860"/>
                    <a:pt x="1084" y="796"/>
                    <a:pt x="1005" y="796"/>
                  </a:cubicBezTo>
                  <a:close/>
                  <a:moveTo>
                    <a:pt x="1005" y="71"/>
                  </a:moveTo>
                  <a:cubicBezTo>
                    <a:pt x="1045" y="71"/>
                    <a:pt x="1077" y="103"/>
                    <a:pt x="1077" y="143"/>
                  </a:cubicBezTo>
                  <a:cubicBezTo>
                    <a:pt x="1077" y="183"/>
                    <a:pt x="1045" y="215"/>
                    <a:pt x="1005" y="215"/>
                  </a:cubicBezTo>
                  <a:cubicBezTo>
                    <a:pt x="965" y="215"/>
                    <a:pt x="932" y="183"/>
                    <a:pt x="932" y="143"/>
                  </a:cubicBezTo>
                  <a:cubicBezTo>
                    <a:pt x="932" y="103"/>
                    <a:pt x="965" y="71"/>
                    <a:pt x="1005" y="71"/>
                  </a:cubicBezTo>
                  <a:close/>
                  <a:moveTo>
                    <a:pt x="107" y="574"/>
                  </a:moveTo>
                  <a:cubicBezTo>
                    <a:pt x="88" y="574"/>
                    <a:pt x="73" y="558"/>
                    <a:pt x="73" y="539"/>
                  </a:cubicBezTo>
                  <a:cubicBezTo>
                    <a:pt x="73" y="520"/>
                    <a:pt x="88" y="505"/>
                    <a:pt x="107" y="505"/>
                  </a:cubicBezTo>
                  <a:cubicBezTo>
                    <a:pt x="126" y="505"/>
                    <a:pt x="142" y="520"/>
                    <a:pt x="142" y="539"/>
                  </a:cubicBezTo>
                  <a:cubicBezTo>
                    <a:pt x="142" y="558"/>
                    <a:pt x="126" y="574"/>
                    <a:pt x="107" y="574"/>
                  </a:cubicBezTo>
                  <a:close/>
                  <a:moveTo>
                    <a:pt x="602" y="830"/>
                  </a:moveTo>
                  <a:cubicBezTo>
                    <a:pt x="442" y="830"/>
                    <a:pt x="312" y="700"/>
                    <a:pt x="312" y="540"/>
                  </a:cubicBezTo>
                  <a:cubicBezTo>
                    <a:pt x="312" y="379"/>
                    <a:pt x="442" y="249"/>
                    <a:pt x="602" y="249"/>
                  </a:cubicBezTo>
                  <a:cubicBezTo>
                    <a:pt x="763" y="249"/>
                    <a:pt x="893" y="379"/>
                    <a:pt x="893" y="540"/>
                  </a:cubicBezTo>
                  <a:cubicBezTo>
                    <a:pt x="893" y="700"/>
                    <a:pt x="763" y="830"/>
                    <a:pt x="602" y="830"/>
                  </a:cubicBezTo>
                  <a:close/>
                  <a:moveTo>
                    <a:pt x="1005" y="1011"/>
                  </a:moveTo>
                  <a:cubicBezTo>
                    <a:pt x="965" y="1011"/>
                    <a:pt x="932" y="979"/>
                    <a:pt x="932" y="939"/>
                  </a:cubicBezTo>
                  <a:cubicBezTo>
                    <a:pt x="932" y="899"/>
                    <a:pt x="965" y="867"/>
                    <a:pt x="1005" y="867"/>
                  </a:cubicBezTo>
                  <a:cubicBezTo>
                    <a:pt x="1045" y="867"/>
                    <a:pt x="1077" y="899"/>
                    <a:pt x="1077" y="939"/>
                  </a:cubicBezTo>
                  <a:cubicBezTo>
                    <a:pt x="1077" y="979"/>
                    <a:pt x="1045" y="1011"/>
                    <a:pt x="1005" y="1011"/>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GB" sz="2400"/>
            </a:p>
          </p:txBody>
        </p:sp>
        <p:sp>
          <p:nvSpPr>
            <p:cNvPr id="112" name="Freeform 37">
              <a:extLst>
                <a:ext uri="{FF2B5EF4-FFF2-40B4-BE49-F238E27FC236}">
                  <a16:creationId xmlns:a16="http://schemas.microsoft.com/office/drawing/2014/main" id="{BFB77E6F-7954-425C-AF15-0BB4338C026C}"/>
                </a:ext>
              </a:extLst>
            </p:cNvPr>
            <p:cNvSpPr>
              <a:spLocks noEditPoints="1"/>
            </p:cNvSpPr>
            <p:nvPr/>
          </p:nvSpPr>
          <p:spPr bwMode="auto">
            <a:xfrm>
              <a:off x="8597436" y="5151393"/>
              <a:ext cx="611921" cy="594751"/>
            </a:xfrm>
            <a:custGeom>
              <a:avLst/>
              <a:gdLst>
                <a:gd name="T0" fmla="*/ 848 w 1152"/>
                <a:gd name="T1" fmla="*/ 330 h 1119"/>
                <a:gd name="T2" fmla="*/ 972 w 1152"/>
                <a:gd name="T3" fmla="*/ 360 h 1119"/>
                <a:gd name="T4" fmla="*/ 972 w 1152"/>
                <a:gd name="T5" fmla="*/ 0 h 1119"/>
                <a:gd name="T6" fmla="*/ 830 w 1152"/>
                <a:gd name="T7" fmla="*/ 290 h 1119"/>
                <a:gd name="T8" fmla="*/ 971 w 1152"/>
                <a:gd name="T9" fmla="*/ 73 h 1119"/>
                <a:gd name="T10" fmla="*/ 971 w 1152"/>
                <a:gd name="T11" fmla="*/ 289 h 1119"/>
                <a:gd name="T12" fmla="*/ 971 w 1152"/>
                <a:gd name="T13" fmla="*/ 73 h 1119"/>
                <a:gd name="T14" fmla="*/ 203 w 1152"/>
                <a:gd name="T15" fmla="*/ 237 h 1119"/>
                <a:gd name="T16" fmla="*/ 326 w 1152"/>
                <a:gd name="T17" fmla="*/ 301 h 1119"/>
                <a:gd name="T18" fmla="*/ 250 w 1152"/>
                <a:gd name="T19" fmla="*/ 148 h 1119"/>
                <a:gd name="T20" fmla="*/ 36 w 1152"/>
                <a:gd name="T21" fmla="*/ 148 h 1119"/>
                <a:gd name="T22" fmla="*/ 143 w 1152"/>
                <a:gd name="T23" fmla="*/ 113 h 1119"/>
                <a:gd name="T24" fmla="*/ 143 w 1152"/>
                <a:gd name="T25" fmla="*/ 182 h 1119"/>
                <a:gd name="T26" fmla="*/ 143 w 1152"/>
                <a:gd name="T27" fmla="*/ 113 h 1119"/>
                <a:gd name="T28" fmla="*/ 204 w 1152"/>
                <a:gd name="T29" fmla="*/ 599 h 1119"/>
                <a:gd name="T30" fmla="*/ 204 w 1152"/>
                <a:gd name="T31" fmla="*/ 557 h 1119"/>
                <a:gd name="T32" fmla="*/ 73 w 1152"/>
                <a:gd name="T33" fmla="*/ 503 h 1119"/>
                <a:gd name="T34" fmla="*/ 73 w 1152"/>
                <a:gd name="T35" fmla="*/ 650 h 1119"/>
                <a:gd name="T36" fmla="*/ 54 w 1152"/>
                <a:gd name="T37" fmla="*/ 578 h 1119"/>
                <a:gd name="T38" fmla="*/ 90 w 1152"/>
                <a:gd name="T39" fmla="*/ 578 h 1119"/>
                <a:gd name="T40" fmla="*/ 54 w 1152"/>
                <a:gd name="T41" fmla="*/ 578 h 1119"/>
                <a:gd name="T42" fmla="*/ 911 w 1152"/>
                <a:gd name="T43" fmla="*/ 885 h 1119"/>
                <a:gd name="T44" fmla="*/ 818 w 1152"/>
                <a:gd name="T45" fmla="*/ 852 h 1119"/>
                <a:gd name="T46" fmla="*/ 865 w 1152"/>
                <a:gd name="T47" fmla="*/ 973 h 1119"/>
                <a:gd name="T48" fmla="*/ 1080 w 1152"/>
                <a:gd name="T49" fmla="*/ 973 h 1119"/>
                <a:gd name="T50" fmla="*/ 972 w 1152"/>
                <a:gd name="T51" fmla="*/ 1009 h 1119"/>
                <a:gd name="T52" fmla="*/ 972 w 1152"/>
                <a:gd name="T53" fmla="*/ 937 h 1119"/>
                <a:gd name="T54" fmla="*/ 972 w 1152"/>
                <a:gd name="T55" fmla="*/ 1009 h 1119"/>
                <a:gd name="T56" fmla="*/ 260 w 1152"/>
                <a:gd name="T57" fmla="*/ 860 h 1119"/>
                <a:gd name="T58" fmla="*/ 32 w 1152"/>
                <a:gd name="T59" fmla="*/ 976 h 1119"/>
                <a:gd name="T60" fmla="*/ 318 w 1152"/>
                <a:gd name="T61" fmla="*/ 976 h 1119"/>
                <a:gd name="T62" fmla="*/ 327 w 1152"/>
                <a:gd name="T63" fmla="*/ 852 h 1119"/>
                <a:gd name="T64" fmla="*/ 175 w 1152"/>
                <a:gd name="T65" fmla="*/ 1048 h 1119"/>
                <a:gd name="T66" fmla="*/ 175 w 1152"/>
                <a:gd name="T67" fmla="*/ 904 h 1119"/>
                <a:gd name="T68" fmla="*/ 175 w 1152"/>
                <a:gd name="T69" fmla="*/ 1048 h 1119"/>
                <a:gd name="T70" fmla="*/ 1008 w 1152"/>
                <a:gd name="T71" fmla="*/ 557 h 1119"/>
                <a:gd name="T72" fmla="*/ 942 w 1152"/>
                <a:gd name="T73" fmla="*/ 576 h 1119"/>
                <a:gd name="T74" fmla="*/ 1008 w 1152"/>
                <a:gd name="T75" fmla="*/ 599 h 1119"/>
                <a:gd name="T76" fmla="*/ 1152 w 1152"/>
                <a:gd name="T77" fmla="*/ 576 h 1119"/>
                <a:gd name="T78" fmla="*/ 1080 w 1152"/>
                <a:gd name="T79" fmla="*/ 597 h 1119"/>
                <a:gd name="T80" fmla="*/ 1080 w 1152"/>
                <a:gd name="T81" fmla="*/ 560 h 1119"/>
                <a:gd name="T82" fmla="*/ 1080 w 1152"/>
                <a:gd name="T83" fmla="*/ 597 h 1119"/>
                <a:gd name="T84" fmla="*/ 835 w 1152"/>
                <a:gd name="T85" fmla="*/ 629 h 1119"/>
                <a:gd name="T86" fmla="*/ 911 w 1152"/>
                <a:gd name="T87" fmla="*/ 543 h 1119"/>
                <a:gd name="T88" fmla="*/ 796 w 1152"/>
                <a:gd name="T89" fmla="*/ 429 h 1119"/>
                <a:gd name="T90" fmla="*/ 788 w 1152"/>
                <a:gd name="T91" fmla="*/ 315 h 1119"/>
                <a:gd name="T92" fmla="*/ 624 w 1152"/>
                <a:gd name="T93" fmla="*/ 312 h 1119"/>
                <a:gd name="T94" fmla="*/ 538 w 1152"/>
                <a:gd name="T95" fmla="*/ 240 h 1119"/>
                <a:gd name="T96" fmla="*/ 421 w 1152"/>
                <a:gd name="T97" fmla="*/ 353 h 1119"/>
                <a:gd name="T98" fmla="*/ 309 w 1152"/>
                <a:gd name="T99" fmla="*/ 362 h 1119"/>
                <a:gd name="T100" fmla="*/ 307 w 1152"/>
                <a:gd name="T101" fmla="*/ 524 h 1119"/>
                <a:gd name="T102" fmla="*/ 235 w 1152"/>
                <a:gd name="T103" fmla="*/ 610 h 1119"/>
                <a:gd name="T104" fmla="*/ 349 w 1152"/>
                <a:gd name="T105" fmla="*/ 728 h 1119"/>
                <a:gd name="T106" fmla="*/ 359 w 1152"/>
                <a:gd name="T107" fmla="*/ 838 h 1119"/>
                <a:gd name="T108" fmla="*/ 523 w 1152"/>
                <a:gd name="T109" fmla="*/ 841 h 1119"/>
                <a:gd name="T110" fmla="*/ 608 w 1152"/>
                <a:gd name="T111" fmla="*/ 913 h 1119"/>
                <a:gd name="T112" fmla="*/ 723 w 1152"/>
                <a:gd name="T113" fmla="*/ 798 h 1119"/>
                <a:gd name="T114" fmla="*/ 836 w 1152"/>
                <a:gd name="T115" fmla="*/ 790 h 1119"/>
                <a:gd name="T116" fmla="*/ 574 w 1152"/>
                <a:gd name="T117" fmla="*/ 778 h 1119"/>
                <a:gd name="T118" fmla="*/ 372 w 1152"/>
                <a:gd name="T119" fmla="*/ 576 h 1119"/>
                <a:gd name="T120" fmla="*/ 775 w 1152"/>
                <a:gd name="T121" fmla="*/ 576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2" h="1119">
                  <a:moveTo>
                    <a:pt x="819" y="301"/>
                  </a:moveTo>
                  <a:cubicBezTo>
                    <a:pt x="829" y="310"/>
                    <a:pt x="839" y="320"/>
                    <a:pt x="848" y="330"/>
                  </a:cubicBezTo>
                  <a:cubicBezTo>
                    <a:pt x="859" y="320"/>
                    <a:pt x="859" y="320"/>
                    <a:pt x="859" y="320"/>
                  </a:cubicBezTo>
                  <a:cubicBezTo>
                    <a:pt x="890" y="345"/>
                    <a:pt x="929" y="360"/>
                    <a:pt x="972" y="360"/>
                  </a:cubicBezTo>
                  <a:cubicBezTo>
                    <a:pt x="1071" y="360"/>
                    <a:pt x="1152" y="279"/>
                    <a:pt x="1152" y="180"/>
                  </a:cubicBezTo>
                  <a:cubicBezTo>
                    <a:pt x="1152" y="81"/>
                    <a:pt x="1071" y="0"/>
                    <a:pt x="972" y="0"/>
                  </a:cubicBezTo>
                  <a:cubicBezTo>
                    <a:pt x="873" y="0"/>
                    <a:pt x="792" y="81"/>
                    <a:pt x="792" y="180"/>
                  </a:cubicBezTo>
                  <a:cubicBezTo>
                    <a:pt x="792" y="222"/>
                    <a:pt x="806" y="260"/>
                    <a:pt x="830" y="290"/>
                  </a:cubicBezTo>
                  <a:lnTo>
                    <a:pt x="819" y="301"/>
                  </a:lnTo>
                  <a:close/>
                  <a:moveTo>
                    <a:pt x="971" y="73"/>
                  </a:moveTo>
                  <a:cubicBezTo>
                    <a:pt x="1031" y="73"/>
                    <a:pt x="1079" y="122"/>
                    <a:pt x="1079" y="181"/>
                  </a:cubicBezTo>
                  <a:cubicBezTo>
                    <a:pt x="1079" y="241"/>
                    <a:pt x="1031" y="289"/>
                    <a:pt x="971" y="289"/>
                  </a:cubicBezTo>
                  <a:cubicBezTo>
                    <a:pt x="912" y="289"/>
                    <a:pt x="863" y="241"/>
                    <a:pt x="863" y="181"/>
                  </a:cubicBezTo>
                  <a:cubicBezTo>
                    <a:pt x="863" y="122"/>
                    <a:pt x="912" y="73"/>
                    <a:pt x="971" y="73"/>
                  </a:cubicBezTo>
                  <a:close/>
                  <a:moveTo>
                    <a:pt x="143" y="255"/>
                  </a:moveTo>
                  <a:cubicBezTo>
                    <a:pt x="165" y="255"/>
                    <a:pt x="186" y="248"/>
                    <a:pt x="203" y="237"/>
                  </a:cubicBezTo>
                  <a:cubicBezTo>
                    <a:pt x="297" y="330"/>
                    <a:pt x="297" y="330"/>
                    <a:pt x="297" y="330"/>
                  </a:cubicBezTo>
                  <a:cubicBezTo>
                    <a:pt x="306" y="320"/>
                    <a:pt x="316" y="310"/>
                    <a:pt x="326" y="301"/>
                  </a:cubicBezTo>
                  <a:cubicBezTo>
                    <a:pt x="232" y="207"/>
                    <a:pt x="232" y="207"/>
                    <a:pt x="232" y="207"/>
                  </a:cubicBezTo>
                  <a:cubicBezTo>
                    <a:pt x="244" y="190"/>
                    <a:pt x="250" y="170"/>
                    <a:pt x="250" y="148"/>
                  </a:cubicBezTo>
                  <a:cubicBezTo>
                    <a:pt x="250" y="88"/>
                    <a:pt x="202" y="40"/>
                    <a:pt x="143" y="40"/>
                  </a:cubicBezTo>
                  <a:cubicBezTo>
                    <a:pt x="84" y="40"/>
                    <a:pt x="36" y="88"/>
                    <a:pt x="36" y="148"/>
                  </a:cubicBezTo>
                  <a:cubicBezTo>
                    <a:pt x="36" y="207"/>
                    <a:pt x="84" y="255"/>
                    <a:pt x="143" y="255"/>
                  </a:cubicBezTo>
                  <a:close/>
                  <a:moveTo>
                    <a:pt x="143" y="113"/>
                  </a:moveTo>
                  <a:cubicBezTo>
                    <a:pt x="162" y="113"/>
                    <a:pt x="178" y="129"/>
                    <a:pt x="178" y="148"/>
                  </a:cubicBezTo>
                  <a:cubicBezTo>
                    <a:pt x="178" y="167"/>
                    <a:pt x="162" y="182"/>
                    <a:pt x="143" y="182"/>
                  </a:cubicBezTo>
                  <a:cubicBezTo>
                    <a:pt x="124" y="182"/>
                    <a:pt x="108" y="167"/>
                    <a:pt x="108" y="148"/>
                  </a:cubicBezTo>
                  <a:cubicBezTo>
                    <a:pt x="108" y="129"/>
                    <a:pt x="124" y="113"/>
                    <a:pt x="143" y="113"/>
                  </a:cubicBezTo>
                  <a:close/>
                  <a:moveTo>
                    <a:pt x="143" y="599"/>
                  </a:moveTo>
                  <a:cubicBezTo>
                    <a:pt x="204" y="599"/>
                    <a:pt x="204" y="599"/>
                    <a:pt x="204" y="599"/>
                  </a:cubicBezTo>
                  <a:cubicBezTo>
                    <a:pt x="203" y="591"/>
                    <a:pt x="203" y="584"/>
                    <a:pt x="203" y="576"/>
                  </a:cubicBezTo>
                  <a:cubicBezTo>
                    <a:pt x="203" y="570"/>
                    <a:pt x="203" y="563"/>
                    <a:pt x="204" y="557"/>
                  </a:cubicBezTo>
                  <a:cubicBezTo>
                    <a:pt x="144" y="557"/>
                    <a:pt x="144" y="557"/>
                    <a:pt x="144" y="557"/>
                  </a:cubicBezTo>
                  <a:cubicBezTo>
                    <a:pt x="135" y="526"/>
                    <a:pt x="107" y="503"/>
                    <a:pt x="73" y="503"/>
                  </a:cubicBezTo>
                  <a:cubicBezTo>
                    <a:pt x="33" y="503"/>
                    <a:pt x="0" y="536"/>
                    <a:pt x="0" y="576"/>
                  </a:cubicBezTo>
                  <a:cubicBezTo>
                    <a:pt x="0" y="617"/>
                    <a:pt x="33" y="650"/>
                    <a:pt x="73" y="650"/>
                  </a:cubicBezTo>
                  <a:cubicBezTo>
                    <a:pt x="106" y="650"/>
                    <a:pt x="134" y="628"/>
                    <a:pt x="143" y="599"/>
                  </a:cubicBezTo>
                  <a:close/>
                  <a:moveTo>
                    <a:pt x="54" y="578"/>
                  </a:moveTo>
                  <a:cubicBezTo>
                    <a:pt x="54" y="568"/>
                    <a:pt x="62" y="560"/>
                    <a:pt x="72" y="560"/>
                  </a:cubicBezTo>
                  <a:cubicBezTo>
                    <a:pt x="82" y="560"/>
                    <a:pt x="90" y="568"/>
                    <a:pt x="90" y="578"/>
                  </a:cubicBezTo>
                  <a:cubicBezTo>
                    <a:pt x="90" y="589"/>
                    <a:pt x="82" y="597"/>
                    <a:pt x="72" y="597"/>
                  </a:cubicBezTo>
                  <a:cubicBezTo>
                    <a:pt x="62" y="597"/>
                    <a:pt x="54" y="589"/>
                    <a:pt x="54" y="578"/>
                  </a:cubicBezTo>
                  <a:close/>
                  <a:moveTo>
                    <a:pt x="972" y="866"/>
                  </a:moveTo>
                  <a:cubicBezTo>
                    <a:pt x="949" y="866"/>
                    <a:pt x="928" y="873"/>
                    <a:pt x="911" y="885"/>
                  </a:cubicBezTo>
                  <a:cubicBezTo>
                    <a:pt x="848" y="823"/>
                    <a:pt x="848" y="823"/>
                    <a:pt x="848" y="823"/>
                  </a:cubicBezTo>
                  <a:cubicBezTo>
                    <a:pt x="839" y="833"/>
                    <a:pt x="829" y="843"/>
                    <a:pt x="818" y="852"/>
                  </a:cubicBezTo>
                  <a:cubicBezTo>
                    <a:pt x="882" y="916"/>
                    <a:pt x="882" y="916"/>
                    <a:pt x="882" y="916"/>
                  </a:cubicBezTo>
                  <a:cubicBezTo>
                    <a:pt x="871" y="932"/>
                    <a:pt x="865" y="952"/>
                    <a:pt x="865" y="973"/>
                  </a:cubicBezTo>
                  <a:cubicBezTo>
                    <a:pt x="865" y="1032"/>
                    <a:pt x="913" y="1080"/>
                    <a:pt x="972" y="1080"/>
                  </a:cubicBezTo>
                  <a:cubicBezTo>
                    <a:pt x="1032" y="1080"/>
                    <a:pt x="1080" y="1032"/>
                    <a:pt x="1080" y="973"/>
                  </a:cubicBezTo>
                  <a:cubicBezTo>
                    <a:pt x="1080" y="914"/>
                    <a:pt x="1032" y="866"/>
                    <a:pt x="972" y="866"/>
                  </a:cubicBezTo>
                  <a:close/>
                  <a:moveTo>
                    <a:pt x="972" y="1009"/>
                  </a:moveTo>
                  <a:cubicBezTo>
                    <a:pt x="953" y="1009"/>
                    <a:pt x="937" y="993"/>
                    <a:pt x="937" y="973"/>
                  </a:cubicBezTo>
                  <a:cubicBezTo>
                    <a:pt x="937" y="953"/>
                    <a:pt x="953" y="937"/>
                    <a:pt x="972" y="937"/>
                  </a:cubicBezTo>
                  <a:cubicBezTo>
                    <a:pt x="992" y="937"/>
                    <a:pt x="1008" y="953"/>
                    <a:pt x="1008" y="973"/>
                  </a:cubicBezTo>
                  <a:cubicBezTo>
                    <a:pt x="1008" y="993"/>
                    <a:pt x="992" y="1009"/>
                    <a:pt x="972" y="1009"/>
                  </a:cubicBezTo>
                  <a:close/>
                  <a:moveTo>
                    <a:pt x="297" y="823"/>
                  </a:moveTo>
                  <a:cubicBezTo>
                    <a:pt x="260" y="860"/>
                    <a:pt x="260" y="860"/>
                    <a:pt x="260" y="860"/>
                  </a:cubicBezTo>
                  <a:cubicBezTo>
                    <a:pt x="236" y="843"/>
                    <a:pt x="207" y="832"/>
                    <a:pt x="175" y="832"/>
                  </a:cubicBezTo>
                  <a:cubicBezTo>
                    <a:pt x="96" y="832"/>
                    <a:pt x="32" y="897"/>
                    <a:pt x="32" y="976"/>
                  </a:cubicBezTo>
                  <a:cubicBezTo>
                    <a:pt x="32" y="1055"/>
                    <a:pt x="96" y="1119"/>
                    <a:pt x="175" y="1119"/>
                  </a:cubicBezTo>
                  <a:cubicBezTo>
                    <a:pt x="254" y="1119"/>
                    <a:pt x="318" y="1055"/>
                    <a:pt x="318" y="976"/>
                  </a:cubicBezTo>
                  <a:cubicBezTo>
                    <a:pt x="318" y="943"/>
                    <a:pt x="308" y="913"/>
                    <a:pt x="289" y="889"/>
                  </a:cubicBezTo>
                  <a:cubicBezTo>
                    <a:pt x="327" y="852"/>
                    <a:pt x="327" y="852"/>
                    <a:pt x="327" y="852"/>
                  </a:cubicBezTo>
                  <a:cubicBezTo>
                    <a:pt x="316" y="843"/>
                    <a:pt x="307" y="833"/>
                    <a:pt x="297" y="823"/>
                  </a:cubicBezTo>
                  <a:close/>
                  <a:moveTo>
                    <a:pt x="175" y="1048"/>
                  </a:moveTo>
                  <a:cubicBezTo>
                    <a:pt x="135" y="1048"/>
                    <a:pt x="103" y="1016"/>
                    <a:pt x="103" y="976"/>
                  </a:cubicBezTo>
                  <a:cubicBezTo>
                    <a:pt x="103" y="936"/>
                    <a:pt x="135" y="904"/>
                    <a:pt x="175" y="904"/>
                  </a:cubicBezTo>
                  <a:cubicBezTo>
                    <a:pt x="215" y="904"/>
                    <a:pt x="247" y="936"/>
                    <a:pt x="247" y="976"/>
                  </a:cubicBezTo>
                  <a:cubicBezTo>
                    <a:pt x="247" y="1016"/>
                    <a:pt x="215" y="1048"/>
                    <a:pt x="175" y="1048"/>
                  </a:cubicBezTo>
                  <a:close/>
                  <a:moveTo>
                    <a:pt x="1078" y="503"/>
                  </a:moveTo>
                  <a:cubicBezTo>
                    <a:pt x="1045" y="503"/>
                    <a:pt x="1016" y="526"/>
                    <a:pt x="1008" y="557"/>
                  </a:cubicBezTo>
                  <a:cubicBezTo>
                    <a:pt x="942" y="557"/>
                    <a:pt x="942" y="557"/>
                    <a:pt x="942" y="557"/>
                  </a:cubicBezTo>
                  <a:cubicBezTo>
                    <a:pt x="942" y="563"/>
                    <a:pt x="942" y="570"/>
                    <a:pt x="942" y="576"/>
                  </a:cubicBezTo>
                  <a:cubicBezTo>
                    <a:pt x="942" y="584"/>
                    <a:pt x="942" y="591"/>
                    <a:pt x="942" y="599"/>
                  </a:cubicBezTo>
                  <a:cubicBezTo>
                    <a:pt x="1008" y="599"/>
                    <a:pt x="1008" y="599"/>
                    <a:pt x="1008" y="599"/>
                  </a:cubicBezTo>
                  <a:cubicBezTo>
                    <a:pt x="1018" y="628"/>
                    <a:pt x="1046" y="650"/>
                    <a:pt x="1078" y="650"/>
                  </a:cubicBezTo>
                  <a:cubicBezTo>
                    <a:pt x="1119" y="650"/>
                    <a:pt x="1152" y="617"/>
                    <a:pt x="1152" y="576"/>
                  </a:cubicBezTo>
                  <a:cubicBezTo>
                    <a:pt x="1152" y="536"/>
                    <a:pt x="1119" y="503"/>
                    <a:pt x="1078" y="503"/>
                  </a:cubicBezTo>
                  <a:close/>
                  <a:moveTo>
                    <a:pt x="1080" y="597"/>
                  </a:moveTo>
                  <a:cubicBezTo>
                    <a:pt x="1070" y="597"/>
                    <a:pt x="1062" y="589"/>
                    <a:pt x="1062" y="578"/>
                  </a:cubicBezTo>
                  <a:cubicBezTo>
                    <a:pt x="1062" y="568"/>
                    <a:pt x="1070" y="560"/>
                    <a:pt x="1080" y="560"/>
                  </a:cubicBezTo>
                  <a:cubicBezTo>
                    <a:pt x="1090" y="560"/>
                    <a:pt x="1098" y="568"/>
                    <a:pt x="1098" y="578"/>
                  </a:cubicBezTo>
                  <a:cubicBezTo>
                    <a:pt x="1098" y="589"/>
                    <a:pt x="1090" y="597"/>
                    <a:pt x="1080" y="597"/>
                  </a:cubicBezTo>
                  <a:close/>
                  <a:moveTo>
                    <a:pt x="796" y="724"/>
                  </a:moveTo>
                  <a:cubicBezTo>
                    <a:pt x="815" y="695"/>
                    <a:pt x="828" y="663"/>
                    <a:pt x="835" y="629"/>
                  </a:cubicBezTo>
                  <a:cubicBezTo>
                    <a:pt x="911" y="610"/>
                    <a:pt x="911" y="610"/>
                    <a:pt x="911" y="610"/>
                  </a:cubicBezTo>
                  <a:cubicBezTo>
                    <a:pt x="911" y="543"/>
                    <a:pt x="911" y="543"/>
                    <a:pt x="911" y="543"/>
                  </a:cubicBezTo>
                  <a:cubicBezTo>
                    <a:pt x="835" y="524"/>
                    <a:pt x="835" y="524"/>
                    <a:pt x="835" y="524"/>
                  </a:cubicBezTo>
                  <a:cubicBezTo>
                    <a:pt x="828" y="489"/>
                    <a:pt x="815" y="457"/>
                    <a:pt x="796" y="429"/>
                  </a:cubicBezTo>
                  <a:cubicBezTo>
                    <a:pt x="836" y="362"/>
                    <a:pt x="836" y="362"/>
                    <a:pt x="836" y="362"/>
                  </a:cubicBezTo>
                  <a:cubicBezTo>
                    <a:pt x="788" y="315"/>
                    <a:pt x="788" y="315"/>
                    <a:pt x="788" y="315"/>
                  </a:cubicBezTo>
                  <a:cubicBezTo>
                    <a:pt x="723" y="354"/>
                    <a:pt x="723" y="354"/>
                    <a:pt x="723" y="354"/>
                  </a:cubicBezTo>
                  <a:cubicBezTo>
                    <a:pt x="693" y="334"/>
                    <a:pt x="660" y="319"/>
                    <a:pt x="624" y="312"/>
                  </a:cubicBezTo>
                  <a:cubicBezTo>
                    <a:pt x="606" y="240"/>
                    <a:pt x="606" y="240"/>
                    <a:pt x="606" y="240"/>
                  </a:cubicBezTo>
                  <a:cubicBezTo>
                    <a:pt x="538" y="240"/>
                    <a:pt x="538" y="240"/>
                    <a:pt x="538" y="240"/>
                  </a:cubicBezTo>
                  <a:cubicBezTo>
                    <a:pt x="520" y="312"/>
                    <a:pt x="520" y="312"/>
                    <a:pt x="520" y="312"/>
                  </a:cubicBezTo>
                  <a:cubicBezTo>
                    <a:pt x="484" y="319"/>
                    <a:pt x="450" y="333"/>
                    <a:pt x="421" y="353"/>
                  </a:cubicBezTo>
                  <a:cubicBezTo>
                    <a:pt x="357" y="315"/>
                    <a:pt x="357" y="315"/>
                    <a:pt x="357" y="315"/>
                  </a:cubicBezTo>
                  <a:cubicBezTo>
                    <a:pt x="309" y="362"/>
                    <a:pt x="309" y="362"/>
                    <a:pt x="309" y="362"/>
                  </a:cubicBezTo>
                  <a:cubicBezTo>
                    <a:pt x="348" y="426"/>
                    <a:pt x="348" y="426"/>
                    <a:pt x="348" y="426"/>
                  </a:cubicBezTo>
                  <a:cubicBezTo>
                    <a:pt x="328" y="455"/>
                    <a:pt x="314" y="489"/>
                    <a:pt x="307" y="524"/>
                  </a:cubicBezTo>
                  <a:cubicBezTo>
                    <a:pt x="235" y="543"/>
                    <a:pt x="235" y="543"/>
                    <a:pt x="235" y="543"/>
                  </a:cubicBezTo>
                  <a:cubicBezTo>
                    <a:pt x="235" y="610"/>
                    <a:pt x="235" y="610"/>
                    <a:pt x="235" y="610"/>
                  </a:cubicBezTo>
                  <a:cubicBezTo>
                    <a:pt x="307" y="628"/>
                    <a:pt x="307" y="628"/>
                    <a:pt x="307" y="628"/>
                  </a:cubicBezTo>
                  <a:cubicBezTo>
                    <a:pt x="314" y="665"/>
                    <a:pt x="329" y="699"/>
                    <a:pt x="349" y="728"/>
                  </a:cubicBezTo>
                  <a:cubicBezTo>
                    <a:pt x="312" y="790"/>
                    <a:pt x="312" y="790"/>
                    <a:pt x="312" y="790"/>
                  </a:cubicBezTo>
                  <a:cubicBezTo>
                    <a:pt x="359" y="838"/>
                    <a:pt x="359" y="838"/>
                    <a:pt x="359" y="838"/>
                  </a:cubicBezTo>
                  <a:cubicBezTo>
                    <a:pt x="422" y="800"/>
                    <a:pt x="422" y="800"/>
                    <a:pt x="422" y="800"/>
                  </a:cubicBezTo>
                  <a:cubicBezTo>
                    <a:pt x="452" y="820"/>
                    <a:pt x="486" y="834"/>
                    <a:pt x="523" y="841"/>
                  </a:cubicBezTo>
                  <a:cubicBezTo>
                    <a:pt x="541" y="913"/>
                    <a:pt x="541" y="913"/>
                    <a:pt x="541" y="913"/>
                  </a:cubicBezTo>
                  <a:cubicBezTo>
                    <a:pt x="608" y="913"/>
                    <a:pt x="608" y="913"/>
                    <a:pt x="608" y="913"/>
                  </a:cubicBezTo>
                  <a:cubicBezTo>
                    <a:pt x="626" y="840"/>
                    <a:pt x="626" y="840"/>
                    <a:pt x="626" y="840"/>
                  </a:cubicBezTo>
                  <a:cubicBezTo>
                    <a:pt x="661" y="832"/>
                    <a:pt x="694" y="818"/>
                    <a:pt x="723" y="798"/>
                  </a:cubicBezTo>
                  <a:cubicBezTo>
                    <a:pt x="788" y="838"/>
                    <a:pt x="788" y="838"/>
                    <a:pt x="788" y="838"/>
                  </a:cubicBezTo>
                  <a:cubicBezTo>
                    <a:pt x="836" y="790"/>
                    <a:pt x="836" y="790"/>
                    <a:pt x="836" y="790"/>
                  </a:cubicBezTo>
                  <a:lnTo>
                    <a:pt x="796" y="724"/>
                  </a:lnTo>
                  <a:close/>
                  <a:moveTo>
                    <a:pt x="574" y="778"/>
                  </a:moveTo>
                  <a:cubicBezTo>
                    <a:pt x="573" y="778"/>
                    <a:pt x="573" y="778"/>
                    <a:pt x="573" y="778"/>
                  </a:cubicBezTo>
                  <a:cubicBezTo>
                    <a:pt x="462" y="778"/>
                    <a:pt x="372" y="688"/>
                    <a:pt x="372" y="576"/>
                  </a:cubicBezTo>
                  <a:cubicBezTo>
                    <a:pt x="372" y="465"/>
                    <a:pt x="462" y="374"/>
                    <a:pt x="573" y="374"/>
                  </a:cubicBezTo>
                  <a:cubicBezTo>
                    <a:pt x="685" y="374"/>
                    <a:pt x="775" y="465"/>
                    <a:pt x="775" y="576"/>
                  </a:cubicBezTo>
                  <a:cubicBezTo>
                    <a:pt x="775" y="688"/>
                    <a:pt x="685" y="778"/>
                    <a:pt x="574" y="77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GB" sz="2400"/>
            </a:p>
          </p:txBody>
        </p:sp>
      </p:grpSp>
      <p:sp>
        <p:nvSpPr>
          <p:cNvPr id="115" name="Isosceles Triangle 114">
            <a:extLst>
              <a:ext uri="{FF2B5EF4-FFF2-40B4-BE49-F238E27FC236}">
                <a16:creationId xmlns:a16="http://schemas.microsoft.com/office/drawing/2014/main" id="{447D5E5C-AC4C-499E-A66D-0164EF0014AA}"/>
              </a:ext>
            </a:extLst>
          </p:cNvPr>
          <p:cNvSpPr/>
          <p:nvPr/>
        </p:nvSpPr>
        <p:spPr>
          <a:xfrm rot="5400000">
            <a:off x="3659080" y="3789235"/>
            <a:ext cx="1754808" cy="532677"/>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16" name="Isosceles Triangle 115">
            <a:extLst>
              <a:ext uri="{FF2B5EF4-FFF2-40B4-BE49-F238E27FC236}">
                <a16:creationId xmlns:a16="http://schemas.microsoft.com/office/drawing/2014/main" id="{4BF96280-8170-4B7B-AF24-DFB80470D7BF}"/>
              </a:ext>
            </a:extLst>
          </p:cNvPr>
          <p:cNvSpPr/>
          <p:nvPr/>
        </p:nvSpPr>
        <p:spPr>
          <a:xfrm rot="5400000">
            <a:off x="7275404" y="3789235"/>
            <a:ext cx="1754808" cy="532677"/>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90380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750"/>
                                        <p:tgtEl>
                                          <p:spTgt spid="113"/>
                                        </p:tgtEl>
                                      </p:cBhvr>
                                    </p:animEffect>
                                  </p:childTnLst>
                                </p:cTn>
                              </p:par>
                              <p:par>
                                <p:cTn id="13" presetID="10" presetClass="entr" presetSubtype="0" fill="hold" nodeType="withEffect">
                                  <p:stCondLst>
                                    <p:cond delay="250"/>
                                  </p:stCondLst>
                                  <p:childTnLst>
                                    <p:set>
                                      <p:cBhvr>
                                        <p:cTn id="14" dur="1" fill="hold">
                                          <p:stCondLst>
                                            <p:cond delay="0"/>
                                          </p:stCondLst>
                                        </p:cTn>
                                        <p:tgtEl>
                                          <p:spTgt spid="117"/>
                                        </p:tgtEl>
                                        <p:attrNameLst>
                                          <p:attrName>style.visibility</p:attrName>
                                        </p:attrNameLst>
                                      </p:cBhvr>
                                      <p:to>
                                        <p:strVal val="visible"/>
                                      </p:to>
                                    </p:set>
                                    <p:animEffect transition="in" filter="fade">
                                      <p:cBhvr>
                                        <p:cTn id="15" dur="1000"/>
                                        <p:tgtEl>
                                          <p:spTgt spid="117"/>
                                        </p:tgtEl>
                                      </p:cBhvr>
                                    </p:animEffect>
                                  </p:childTnLst>
                                </p:cTn>
                              </p:par>
                            </p:childTnLst>
                          </p:cTn>
                        </p:par>
                        <p:par>
                          <p:cTn id="16" fill="hold">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fade">
                                      <p:cBhvr>
                                        <p:cTn id="19" dur="500"/>
                                        <p:tgtEl>
                                          <p:spTgt spid="86"/>
                                        </p:tgtEl>
                                      </p:cBhvr>
                                    </p:animEffect>
                                    <p:anim calcmode="lin" valueType="num">
                                      <p:cBhvr>
                                        <p:cTn id="20" dur="500" fill="hold"/>
                                        <p:tgtEl>
                                          <p:spTgt spid="86"/>
                                        </p:tgtEl>
                                        <p:attrNameLst>
                                          <p:attrName>ppt_x</p:attrName>
                                        </p:attrNameLst>
                                      </p:cBhvr>
                                      <p:tavLst>
                                        <p:tav tm="0">
                                          <p:val>
                                            <p:strVal val="#ppt_x"/>
                                          </p:val>
                                        </p:tav>
                                        <p:tav tm="100000">
                                          <p:val>
                                            <p:strVal val="#ppt_x"/>
                                          </p:val>
                                        </p:tav>
                                      </p:tavLst>
                                    </p:anim>
                                    <p:anim calcmode="lin" valueType="num">
                                      <p:cBhvr>
                                        <p:cTn id="21" dur="500" fill="hold"/>
                                        <p:tgtEl>
                                          <p:spTgt spid="86"/>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25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750"/>
                                        <p:tgtEl>
                                          <p:spTgt spid="4"/>
                                        </p:tgtEl>
                                      </p:cBhvr>
                                    </p:animEffect>
                                  </p:childTnLst>
                                </p:cTn>
                              </p:par>
                            </p:childTnLst>
                          </p:cTn>
                        </p:par>
                        <p:par>
                          <p:cTn id="25" fill="hold">
                            <p:stCondLst>
                              <p:cond delay="2250"/>
                            </p:stCondLst>
                            <p:childTnLst>
                              <p:par>
                                <p:cTn id="26" presetID="42" presetClass="entr" presetSubtype="0" fill="hold" grpId="0" nodeType="after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fade">
                                      <p:cBhvr>
                                        <p:cTn id="28" dur="500"/>
                                        <p:tgtEl>
                                          <p:spTgt spid="87"/>
                                        </p:tgtEl>
                                      </p:cBhvr>
                                    </p:animEffect>
                                    <p:anim calcmode="lin" valueType="num">
                                      <p:cBhvr>
                                        <p:cTn id="29" dur="500" fill="hold"/>
                                        <p:tgtEl>
                                          <p:spTgt spid="87"/>
                                        </p:tgtEl>
                                        <p:attrNameLst>
                                          <p:attrName>ppt_x</p:attrName>
                                        </p:attrNameLst>
                                      </p:cBhvr>
                                      <p:tavLst>
                                        <p:tav tm="0">
                                          <p:val>
                                            <p:strVal val="#ppt_x"/>
                                          </p:val>
                                        </p:tav>
                                        <p:tav tm="100000">
                                          <p:val>
                                            <p:strVal val="#ppt_x"/>
                                          </p:val>
                                        </p:tav>
                                      </p:tavLst>
                                    </p:anim>
                                    <p:anim calcmode="lin" valueType="num">
                                      <p:cBhvr>
                                        <p:cTn id="30" dur="500" fill="hold"/>
                                        <p:tgtEl>
                                          <p:spTgt spid="87"/>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fade">
                                      <p:cBhvr>
                                        <p:cTn id="33" dur="750"/>
                                        <p:tgtEl>
                                          <p:spTgt spid="114"/>
                                        </p:tgtEl>
                                      </p:cBhvr>
                                    </p:animEffect>
                                  </p:childTnLst>
                                </p:cTn>
                              </p:par>
                              <p:par>
                                <p:cTn id="34" presetID="10" presetClass="entr" presetSubtype="0" fill="hold" nodeType="withEffect">
                                  <p:stCondLst>
                                    <p:cond delay="35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P spid="13" grpId="0" animBg="1"/>
      <p:bldP spid="86" grpId="0" animBg="1"/>
      <p:bldP spid="87" grpId="0" animBg="1"/>
      <p:bldP spid="4" grpId="0" animBg="1"/>
    </p:bldLst>
  </p:timing>
</p:sld>
</file>

<file path=ppt/theme/theme1.xml><?xml version="1.0" encoding="utf-8"?>
<a:theme xmlns:a="http://schemas.openxmlformats.org/drawingml/2006/main" name="Kofax Theme">
  <a:themeElements>
    <a:clrScheme name="Kofax">
      <a:dk1>
        <a:sysClr val="windowText" lastClr="000000"/>
      </a:dk1>
      <a:lt1>
        <a:sysClr val="window" lastClr="FFFFFF"/>
      </a:lt1>
      <a:dk2>
        <a:srgbClr val="464E62"/>
      </a:dk2>
      <a:lt2>
        <a:srgbClr val="E3E4E9"/>
      </a:lt2>
      <a:accent1>
        <a:srgbClr val="025389"/>
      </a:accent1>
      <a:accent2>
        <a:srgbClr val="3B97FF"/>
      </a:accent2>
      <a:accent3>
        <a:srgbClr val="7CBAFE"/>
      </a:accent3>
      <a:accent4>
        <a:srgbClr val="BDDCFF"/>
      </a:accent4>
      <a:accent5>
        <a:srgbClr val="7ED119"/>
      </a:accent5>
      <a:accent6>
        <a:srgbClr val="FFD44B"/>
      </a:accent6>
      <a:hlink>
        <a:srgbClr val="3B97FF"/>
      </a:hlink>
      <a:folHlink>
        <a:srgbClr val="025389"/>
      </a:folHlink>
    </a:clrScheme>
    <a:fontScheme name="Kofax">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ofax Theme">
  <a:themeElements>
    <a:clrScheme name="Kofax">
      <a:dk1>
        <a:sysClr val="windowText" lastClr="000000"/>
      </a:dk1>
      <a:lt1>
        <a:sysClr val="window" lastClr="FFFFFF"/>
      </a:lt1>
      <a:dk2>
        <a:srgbClr val="464E62"/>
      </a:dk2>
      <a:lt2>
        <a:srgbClr val="E3E4E9"/>
      </a:lt2>
      <a:accent1>
        <a:srgbClr val="025389"/>
      </a:accent1>
      <a:accent2>
        <a:srgbClr val="3B97FF"/>
      </a:accent2>
      <a:accent3>
        <a:srgbClr val="7CBAFE"/>
      </a:accent3>
      <a:accent4>
        <a:srgbClr val="BDDCFF"/>
      </a:accent4>
      <a:accent5>
        <a:srgbClr val="7ED119"/>
      </a:accent5>
      <a:accent6>
        <a:srgbClr val="FFD44B"/>
      </a:accent6>
      <a:hlink>
        <a:srgbClr val="3B97FF"/>
      </a:hlink>
      <a:folHlink>
        <a:srgbClr val="025389"/>
      </a:folHlink>
    </a:clrScheme>
    <a:fontScheme name="Kofax">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28DC8E87479EE4E9C7B99AFD347E348" ma:contentTypeVersion="15" ma:contentTypeDescription="Create a new document." ma:contentTypeScope="" ma:versionID="3838290a67e46b850ceb982108fd6cef">
  <xsd:schema xmlns:xsd="http://www.w3.org/2001/XMLSchema" xmlns:xs="http://www.w3.org/2001/XMLSchema" xmlns:p="http://schemas.microsoft.com/office/2006/metadata/properties" xmlns:ns1="http://schemas.microsoft.com/sharepoint/v3" xmlns:ns2="dcf19fa5-33df-4b5b-b7c1-b487402570f8" xmlns:ns3="bf3eb795-84b8-443d-9d4b-5c02b802bb43" targetNamespace="http://schemas.microsoft.com/office/2006/metadata/properties" ma:root="true" ma:fieldsID="9274536d1141e2f1fd8210f2c368162f" ns1:_="" ns2:_="" ns3:_="">
    <xsd:import namespace="http://schemas.microsoft.com/sharepoint/v3"/>
    <xsd:import namespace="dcf19fa5-33df-4b5b-b7c1-b487402570f8"/>
    <xsd:import namespace="bf3eb795-84b8-443d-9d4b-5c02b802bb4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EventHashCode" minOccurs="0"/>
                <xsd:element ref="ns2:MediaServiceGenerationTime" minOccurs="0"/>
                <xsd:element ref="ns2:Workstream_x0020_Lead" minOccurs="0"/>
                <xsd:element ref="ns2:Goal_x0020_of_x0020_Workstream" minOccurs="0"/>
                <xsd:element ref="ns1:_ip_UnifiedCompliancePolicyProperties" minOccurs="0"/>
                <xsd:element ref="ns1:_ip_UnifiedCompliancePolicyUIActio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f19fa5-33df-4b5b-b7c1-b487402570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Workstream_x0020_Lead" ma:index="17" nillable="true" ma:displayName="Workstream Lead" ma:format="Dropdown" ma:internalName="Workstream_x0020_Lead">
      <xsd:simpleType>
        <xsd:restriction base="dms:Text">
          <xsd:maxLength value="255"/>
        </xsd:restriction>
      </xsd:simpleType>
    </xsd:element>
    <xsd:element name="Goal_x0020_of_x0020_Workstream" ma:index="18" nillable="true" ma:displayName="Goal of Workstream" ma:format="Dropdown" ma:internalName="Goal_x0020_of_x0020_Workstream">
      <xsd:simpleType>
        <xsd:restriction base="dms:Text">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3eb795-84b8-443d-9d4b-5c02b802bb4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Goal_x0020_of_x0020_Workstream xmlns="dcf19fa5-33df-4b5b-b7c1-b487402570f8" xsi:nil="true"/>
    <Workstream_x0020_Lead xmlns="dcf19fa5-33df-4b5b-b7c1-b487402570f8" xsi:nil="true"/>
  </documentManagement>
</p:properties>
</file>

<file path=customXml/itemProps1.xml><?xml version="1.0" encoding="utf-8"?>
<ds:datastoreItem xmlns:ds="http://schemas.openxmlformats.org/officeDocument/2006/customXml" ds:itemID="{6F512A86-BC0D-4199-B7E8-2D06F074DFD3}">
  <ds:schemaRefs>
    <ds:schemaRef ds:uri="http://schemas.microsoft.com/sharepoint/v3/contenttype/forms"/>
  </ds:schemaRefs>
</ds:datastoreItem>
</file>

<file path=customXml/itemProps2.xml><?xml version="1.0" encoding="utf-8"?>
<ds:datastoreItem xmlns:ds="http://schemas.openxmlformats.org/officeDocument/2006/customXml" ds:itemID="{6BD86C94-0D85-47E8-86C8-F59E0421B8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cf19fa5-33df-4b5b-b7c1-b487402570f8"/>
    <ds:schemaRef ds:uri="bf3eb795-84b8-443d-9d4b-5c02b802bb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6C292C-9011-43C4-8885-3D8F1E4B5FDB}">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f3eb795-84b8-443d-9d4b-5c02b802bb43"/>
    <ds:schemaRef ds:uri="dcf19fa5-33df-4b5b-b7c1-b487402570f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TotalTime>
  <Words>3981</Words>
  <Application>Microsoft Office PowerPoint</Application>
  <PresentationFormat>Widescreen</PresentationFormat>
  <Paragraphs>563</Paragraphs>
  <Slides>31</Slides>
  <Notes>31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Arial Narrow</vt:lpstr>
      <vt:lpstr>Calibri</vt:lpstr>
      <vt:lpstr>Courier New</vt:lpstr>
      <vt:lpstr>Lucida Grande</vt:lpstr>
      <vt:lpstr>Times New Roman</vt:lpstr>
      <vt:lpstr>Wingdings</vt:lpstr>
      <vt:lpstr>Kofax Theme</vt:lpstr>
      <vt:lpstr>1_Kofax Theme</vt:lpstr>
      <vt:lpstr>Kofax AutoStore  Secure, Automated, Distributed Capture</vt:lpstr>
      <vt:lpstr>Market Challenges &amp; Pressures</vt:lpstr>
      <vt:lpstr>The Future of Digital Work </vt:lpstr>
      <vt:lpstr>And While We Get to that Future State – Our Work is at Risk</vt:lpstr>
      <vt:lpstr>What if you could help your customers…</vt:lpstr>
      <vt:lpstr>With secure, automated, distributed capture </vt:lpstr>
      <vt:lpstr>Introducing Kofax AutoStore</vt:lpstr>
      <vt:lpstr>Kofax AutoStore helps…</vt:lpstr>
      <vt:lpstr>AutoStore captures, processes &amp; routes content automatically </vt:lpstr>
      <vt:lpstr>Kofax Autostore Main Capabilities</vt:lpstr>
      <vt:lpstr>Example Workflow: Accounts Payable Invoicing</vt:lpstr>
      <vt:lpstr>Key Differentiating Factors</vt:lpstr>
      <vt:lpstr>New Capabilities in Kofax AutoStore 8 </vt:lpstr>
      <vt:lpstr>AutoStore 8.0 Enhancements Highlights </vt:lpstr>
      <vt:lpstr>New Mobile Capabilities: Business Connect</vt:lpstr>
      <vt:lpstr>OpenForms 360 version 8 support*</vt:lpstr>
      <vt:lpstr>Routing Integration Additions and Updates </vt:lpstr>
      <vt:lpstr>HL7* Messenger &amp; CDA Builder</vt:lpstr>
      <vt:lpstr>PDF Merge</vt:lpstr>
      <vt:lpstr>AutoCapture Database Lookup</vt:lpstr>
      <vt:lpstr>Print and Output Management Integration </vt:lpstr>
      <vt:lpstr>Integrated ControlSuite Workflows  Asset Management Use Case Example</vt:lpstr>
      <vt:lpstr>System Security Enhancements</vt:lpstr>
      <vt:lpstr>Kofax AutoStore in the Cloud</vt:lpstr>
      <vt:lpstr>Kofax AutoStore 8 Version Overview </vt:lpstr>
      <vt:lpstr>Professional Services and Support Programs</vt:lpstr>
      <vt:lpstr>Support Resources and Offerings </vt:lpstr>
      <vt:lpstr>Kofax Support Services Programs</vt:lpstr>
      <vt:lpstr>Kofax Professional Services</vt:lpstr>
      <vt:lpstr>Kofax Professional Services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Knapp</dc:creator>
  <cp:lastModifiedBy>Angela Tuminello</cp:lastModifiedBy>
  <cp:revision>2</cp:revision>
  <dcterms:created xsi:type="dcterms:W3CDTF">2019-01-18T19:22:11Z</dcterms:created>
  <dcterms:modified xsi:type="dcterms:W3CDTF">2019-06-05T17:32:14Z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0x010100528DC8E87479EE4E9C7B99AFD347E348</vt:lpwstr>
  </property>
</Properties>
</file>